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23"/>
  </p:notesMasterIdLst>
  <p:sldIdLst>
    <p:sldId id="2030" r:id="rId2"/>
    <p:sldId id="2008" r:id="rId3"/>
    <p:sldId id="2031" r:id="rId4"/>
    <p:sldId id="2032" r:id="rId5"/>
    <p:sldId id="2006" r:id="rId6"/>
    <p:sldId id="2035" r:id="rId7"/>
    <p:sldId id="2012" r:id="rId8"/>
    <p:sldId id="2009" r:id="rId9"/>
    <p:sldId id="2036" r:id="rId10"/>
    <p:sldId id="2037" r:id="rId11"/>
    <p:sldId id="2038" r:id="rId12"/>
    <p:sldId id="2039" r:id="rId13"/>
    <p:sldId id="2014" r:id="rId14"/>
    <p:sldId id="2010" r:id="rId15"/>
    <p:sldId id="2040" r:id="rId16"/>
    <p:sldId id="2041" r:id="rId17"/>
    <p:sldId id="2034" r:id="rId18"/>
    <p:sldId id="2042" r:id="rId19"/>
    <p:sldId id="2015" r:id="rId20"/>
    <p:sldId id="2043" r:id="rId21"/>
    <p:sldId id="2044" r:id="rId22"/>
  </p:sldIdLst>
  <p:sldSz cx="9144000" cy="5143500" type="screen16x9"/>
  <p:notesSz cx="6858000" cy="9144000"/>
  <p:defaultTextStyle>
    <a:defPPr>
      <a:defRPr lang="en-US"/>
    </a:defPPr>
    <a:lvl1pPr marL="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3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63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494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326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157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6"/>
    <a:srgbClr val="000000"/>
    <a:srgbClr val="3B1F4D"/>
    <a:srgbClr val="00B8DB"/>
    <a:srgbClr val="EC72A5"/>
    <a:srgbClr val="2D1E42"/>
    <a:srgbClr val="583F52"/>
    <a:srgbClr val="4AEDDE"/>
    <a:srgbClr val="FA5C79"/>
    <a:srgbClr val="F6D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6202" autoAdjust="0"/>
  </p:normalViewPr>
  <p:slideViewPr>
    <p:cSldViewPr snapToGrid="0" snapToObjects="1">
      <p:cViewPr varScale="1">
        <p:scale>
          <a:sx n="128" d="100"/>
          <a:sy n="128" d="100"/>
        </p:scale>
        <p:origin x="138" y="49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831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663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494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326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57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854C53-471A-EE49-83FA-1E350517B73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92150" y="1143000"/>
            <a:ext cx="5457825" cy="3070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70525" cy="3584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461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86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57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80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912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888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7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55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854C53-471A-EE49-83FA-1E350517B73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92150" y="1143000"/>
            <a:ext cx="5457825" cy="3070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70525" cy="3584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30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89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72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72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68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73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4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89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85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959326" y="4704412"/>
            <a:ext cx="1197890" cy="278102"/>
            <a:chOff x="3125767" y="3541103"/>
            <a:chExt cx="2865008" cy="665138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3468687" y="3591571"/>
              <a:ext cx="412799" cy="247161"/>
            </a:xfrm>
            <a:custGeom>
              <a:avLst/>
              <a:gdLst>
                <a:gd name="T0" fmla="*/ 238 w 1405"/>
                <a:gd name="T1" fmla="*/ 497 h 844"/>
                <a:gd name="T2" fmla="*/ 238 w 1405"/>
                <a:gd name="T3" fmla="*/ 497 h 844"/>
                <a:gd name="T4" fmla="*/ 432 w 1405"/>
                <a:gd name="T5" fmla="*/ 648 h 844"/>
                <a:gd name="T6" fmla="*/ 1016 w 1405"/>
                <a:gd name="T7" fmla="*/ 821 h 844"/>
                <a:gd name="T8" fmla="*/ 1404 w 1405"/>
                <a:gd name="T9" fmla="*/ 692 h 844"/>
                <a:gd name="T10" fmla="*/ 1210 w 1405"/>
                <a:gd name="T11" fmla="*/ 713 h 844"/>
                <a:gd name="T12" fmla="*/ 864 w 1405"/>
                <a:gd name="T13" fmla="*/ 475 h 844"/>
                <a:gd name="T14" fmla="*/ 951 w 1405"/>
                <a:gd name="T15" fmla="*/ 43 h 844"/>
                <a:gd name="T16" fmla="*/ 757 w 1405"/>
                <a:gd name="T17" fmla="*/ 43 h 844"/>
                <a:gd name="T18" fmla="*/ 713 w 1405"/>
                <a:gd name="T19" fmla="*/ 216 h 844"/>
                <a:gd name="T20" fmla="*/ 584 w 1405"/>
                <a:gd name="T21" fmla="*/ 130 h 844"/>
                <a:gd name="T22" fmla="*/ 454 w 1405"/>
                <a:gd name="T23" fmla="*/ 173 h 844"/>
                <a:gd name="T24" fmla="*/ 454 w 1405"/>
                <a:gd name="T25" fmla="*/ 281 h 844"/>
                <a:gd name="T26" fmla="*/ 195 w 1405"/>
                <a:gd name="T27" fmla="*/ 260 h 844"/>
                <a:gd name="T28" fmla="*/ 0 w 1405"/>
                <a:gd name="T29" fmla="*/ 475 h 844"/>
                <a:gd name="T30" fmla="*/ 238 w 1405"/>
                <a:gd name="T31" fmla="*/ 497 h 844"/>
                <a:gd name="T32" fmla="*/ 454 w 1405"/>
                <a:gd name="T33" fmla="*/ 475 h 844"/>
                <a:gd name="T34" fmla="*/ 454 w 1405"/>
                <a:gd name="T35" fmla="*/ 475 h 844"/>
                <a:gd name="T36" fmla="*/ 584 w 1405"/>
                <a:gd name="T37" fmla="*/ 584 h 844"/>
                <a:gd name="T38" fmla="*/ 562 w 1405"/>
                <a:gd name="T39" fmla="*/ 562 h 844"/>
                <a:gd name="T40" fmla="*/ 540 w 1405"/>
                <a:gd name="T41" fmla="*/ 367 h 844"/>
                <a:gd name="T42" fmla="*/ 584 w 1405"/>
                <a:gd name="T43" fmla="*/ 540 h 844"/>
                <a:gd name="T44" fmla="*/ 670 w 1405"/>
                <a:gd name="T45" fmla="*/ 648 h 844"/>
                <a:gd name="T46" fmla="*/ 778 w 1405"/>
                <a:gd name="T47" fmla="*/ 713 h 844"/>
                <a:gd name="T48" fmla="*/ 994 w 1405"/>
                <a:gd name="T49" fmla="*/ 734 h 844"/>
                <a:gd name="T50" fmla="*/ 778 w 1405"/>
                <a:gd name="T51" fmla="*/ 713 h 844"/>
                <a:gd name="T52" fmla="*/ 584 w 1405"/>
                <a:gd name="T53" fmla="*/ 627 h 844"/>
                <a:gd name="T54" fmla="*/ 432 w 1405"/>
                <a:gd name="T55" fmla="*/ 497 h 844"/>
                <a:gd name="T56" fmla="*/ 260 w 1405"/>
                <a:gd name="T57" fmla="*/ 367 h 844"/>
                <a:gd name="T58" fmla="*/ 454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238" y="497"/>
                  </a:moveTo>
                  <a:lnTo>
                    <a:pt x="238" y="497"/>
                  </a:lnTo>
                  <a:cubicBezTo>
                    <a:pt x="303" y="540"/>
                    <a:pt x="367" y="605"/>
                    <a:pt x="432" y="648"/>
                  </a:cubicBezTo>
                  <a:cubicBezTo>
                    <a:pt x="584" y="778"/>
                    <a:pt x="799" y="843"/>
                    <a:pt x="1016" y="821"/>
                  </a:cubicBezTo>
                  <a:cubicBezTo>
                    <a:pt x="1167" y="821"/>
                    <a:pt x="1296" y="778"/>
                    <a:pt x="1404" y="692"/>
                  </a:cubicBezTo>
                  <a:cubicBezTo>
                    <a:pt x="1361" y="713"/>
                    <a:pt x="1296" y="713"/>
                    <a:pt x="1210" y="713"/>
                  </a:cubicBezTo>
                  <a:cubicBezTo>
                    <a:pt x="1081" y="713"/>
                    <a:pt x="929" y="605"/>
                    <a:pt x="864" y="475"/>
                  </a:cubicBezTo>
                  <a:cubicBezTo>
                    <a:pt x="822" y="325"/>
                    <a:pt x="843" y="152"/>
                    <a:pt x="951" y="43"/>
                  </a:cubicBezTo>
                  <a:cubicBezTo>
                    <a:pt x="886" y="0"/>
                    <a:pt x="822" y="0"/>
                    <a:pt x="757" y="43"/>
                  </a:cubicBezTo>
                  <a:cubicBezTo>
                    <a:pt x="713" y="87"/>
                    <a:pt x="692" y="152"/>
                    <a:pt x="713" y="216"/>
                  </a:cubicBezTo>
                  <a:cubicBezTo>
                    <a:pt x="670" y="195"/>
                    <a:pt x="627" y="152"/>
                    <a:pt x="584" y="130"/>
                  </a:cubicBezTo>
                  <a:cubicBezTo>
                    <a:pt x="540" y="130"/>
                    <a:pt x="476" y="130"/>
                    <a:pt x="454" y="173"/>
                  </a:cubicBezTo>
                  <a:cubicBezTo>
                    <a:pt x="432" y="195"/>
                    <a:pt x="432" y="260"/>
                    <a:pt x="454" y="281"/>
                  </a:cubicBezTo>
                  <a:cubicBezTo>
                    <a:pt x="390" y="238"/>
                    <a:pt x="281" y="238"/>
                    <a:pt x="195" y="260"/>
                  </a:cubicBezTo>
                  <a:cubicBezTo>
                    <a:pt x="87" y="302"/>
                    <a:pt x="43" y="389"/>
                    <a:pt x="0" y="475"/>
                  </a:cubicBezTo>
                  <a:cubicBezTo>
                    <a:pt x="65" y="454"/>
                    <a:pt x="152" y="454"/>
                    <a:pt x="238" y="497"/>
                  </a:cubicBezTo>
                  <a:close/>
                  <a:moveTo>
                    <a:pt x="454" y="475"/>
                  </a:moveTo>
                  <a:lnTo>
                    <a:pt x="454" y="475"/>
                  </a:lnTo>
                  <a:cubicBezTo>
                    <a:pt x="497" y="519"/>
                    <a:pt x="540" y="562"/>
                    <a:pt x="584" y="584"/>
                  </a:cubicBezTo>
                  <a:cubicBezTo>
                    <a:pt x="584" y="584"/>
                    <a:pt x="584" y="562"/>
                    <a:pt x="562" y="562"/>
                  </a:cubicBezTo>
                  <a:cubicBezTo>
                    <a:pt x="540" y="497"/>
                    <a:pt x="519" y="432"/>
                    <a:pt x="540" y="367"/>
                  </a:cubicBezTo>
                  <a:cubicBezTo>
                    <a:pt x="540" y="432"/>
                    <a:pt x="562" y="497"/>
                    <a:pt x="584" y="540"/>
                  </a:cubicBezTo>
                  <a:cubicBezTo>
                    <a:pt x="605" y="584"/>
                    <a:pt x="649" y="627"/>
                    <a:pt x="670" y="648"/>
                  </a:cubicBezTo>
                  <a:cubicBezTo>
                    <a:pt x="713" y="670"/>
                    <a:pt x="735" y="692"/>
                    <a:pt x="778" y="713"/>
                  </a:cubicBezTo>
                  <a:cubicBezTo>
                    <a:pt x="843" y="734"/>
                    <a:pt x="908" y="734"/>
                    <a:pt x="994" y="734"/>
                  </a:cubicBezTo>
                  <a:cubicBezTo>
                    <a:pt x="908" y="734"/>
                    <a:pt x="843" y="734"/>
                    <a:pt x="778" y="713"/>
                  </a:cubicBezTo>
                  <a:cubicBezTo>
                    <a:pt x="713" y="713"/>
                    <a:pt x="649" y="670"/>
                    <a:pt x="584" y="627"/>
                  </a:cubicBezTo>
                  <a:cubicBezTo>
                    <a:pt x="540" y="584"/>
                    <a:pt x="497" y="540"/>
                    <a:pt x="432" y="497"/>
                  </a:cubicBezTo>
                  <a:cubicBezTo>
                    <a:pt x="390" y="432"/>
                    <a:pt x="325" y="411"/>
                    <a:pt x="260" y="367"/>
                  </a:cubicBezTo>
                  <a:cubicBezTo>
                    <a:pt x="346" y="389"/>
                    <a:pt x="390" y="432"/>
                    <a:pt x="454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3138707" y="3552749"/>
              <a:ext cx="938179" cy="406330"/>
            </a:xfrm>
            <a:custGeom>
              <a:avLst/>
              <a:gdLst>
                <a:gd name="T0" fmla="*/ 476 w 3198"/>
                <a:gd name="T1" fmla="*/ 1101 h 1383"/>
                <a:gd name="T2" fmla="*/ 476 w 3198"/>
                <a:gd name="T3" fmla="*/ 1101 h 1383"/>
                <a:gd name="T4" fmla="*/ 1555 w 3198"/>
                <a:gd name="T5" fmla="*/ 1339 h 1383"/>
                <a:gd name="T6" fmla="*/ 3197 w 3198"/>
                <a:gd name="T7" fmla="*/ 454 h 1383"/>
                <a:gd name="T8" fmla="*/ 2074 w 3198"/>
                <a:gd name="T9" fmla="*/ 1058 h 1383"/>
                <a:gd name="T10" fmla="*/ 1642 w 3198"/>
                <a:gd name="T11" fmla="*/ 1080 h 1383"/>
                <a:gd name="T12" fmla="*/ 1448 w 3198"/>
                <a:gd name="T13" fmla="*/ 1015 h 1383"/>
                <a:gd name="T14" fmla="*/ 1253 w 3198"/>
                <a:gd name="T15" fmla="*/ 972 h 1383"/>
                <a:gd name="T16" fmla="*/ 1058 w 3198"/>
                <a:gd name="T17" fmla="*/ 1036 h 1383"/>
                <a:gd name="T18" fmla="*/ 1081 w 3198"/>
                <a:gd name="T19" fmla="*/ 1188 h 1383"/>
                <a:gd name="T20" fmla="*/ 626 w 3198"/>
                <a:gd name="T21" fmla="*/ 454 h 1383"/>
                <a:gd name="T22" fmla="*/ 238 w 3198"/>
                <a:gd name="T23" fmla="*/ 216 h 1383"/>
                <a:gd name="T24" fmla="*/ 217 w 3198"/>
                <a:gd name="T25" fmla="*/ 108 h 1383"/>
                <a:gd name="T26" fmla="*/ 87 w 3198"/>
                <a:gd name="T27" fmla="*/ 86 h 1383"/>
                <a:gd name="T28" fmla="*/ 44 w 3198"/>
                <a:gd name="T29" fmla="*/ 172 h 1383"/>
                <a:gd name="T30" fmla="*/ 476 w 3198"/>
                <a:gd name="T31" fmla="*/ 1101 h 1383"/>
                <a:gd name="T32" fmla="*/ 152 w 3198"/>
                <a:gd name="T33" fmla="*/ 518 h 1383"/>
                <a:gd name="T34" fmla="*/ 152 w 3198"/>
                <a:gd name="T35" fmla="*/ 518 h 1383"/>
                <a:gd name="T36" fmla="*/ 303 w 3198"/>
                <a:gd name="T37" fmla="*/ 799 h 1383"/>
                <a:gd name="T38" fmla="*/ 519 w 3198"/>
                <a:gd name="T39" fmla="*/ 1036 h 1383"/>
                <a:gd name="T40" fmla="*/ 799 w 3198"/>
                <a:gd name="T41" fmla="*/ 1209 h 1383"/>
                <a:gd name="T42" fmla="*/ 519 w 3198"/>
                <a:gd name="T43" fmla="*/ 1058 h 1383"/>
                <a:gd name="T44" fmla="*/ 281 w 3198"/>
                <a:gd name="T45" fmla="*/ 821 h 1383"/>
                <a:gd name="T46" fmla="*/ 130 w 3198"/>
                <a:gd name="T47" fmla="*/ 518 h 1383"/>
                <a:gd name="T48" fmla="*/ 87 w 3198"/>
                <a:gd name="T49" fmla="*/ 194 h 1383"/>
                <a:gd name="T50" fmla="*/ 152 w 3198"/>
                <a:gd name="T51" fmla="*/ 518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83">
                  <a:moveTo>
                    <a:pt x="476" y="1101"/>
                  </a:moveTo>
                  <a:lnTo>
                    <a:pt x="476" y="1101"/>
                  </a:lnTo>
                  <a:cubicBezTo>
                    <a:pt x="778" y="1318"/>
                    <a:pt x="1166" y="1382"/>
                    <a:pt x="1555" y="1339"/>
                  </a:cubicBezTo>
                  <a:cubicBezTo>
                    <a:pt x="2225" y="1274"/>
                    <a:pt x="2786" y="993"/>
                    <a:pt x="3197" y="454"/>
                  </a:cubicBezTo>
                  <a:cubicBezTo>
                    <a:pt x="2938" y="799"/>
                    <a:pt x="2484" y="1015"/>
                    <a:pt x="2074" y="1058"/>
                  </a:cubicBezTo>
                  <a:cubicBezTo>
                    <a:pt x="1922" y="1080"/>
                    <a:pt x="1772" y="1080"/>
                    <a:pt x="1642" y="1080"/>
                  </a:cubicBezTo>
                  <a:cubicBezTo>
                    <a:pt x="1577" y="1058"/>
                    <a:pt x="1513" y="1036"/>
                    <a:pt x="1448" y="1015"/>
                  </a:cubicBezTo>
                  <a:cubicBezTo>
                    <a:pt x="1383" y="1015"/>
                    <a:pt x="1318" y="993"/>
                    <a:pt x="1253" y="972"/>
                  </a:cubicBezTo>
                  <a:cubicBezTo>
                    <a:pt x="1188" y="972"/>
                    <a:pt x="1102" y="972"/>
                    <a:pt x="1058" y="1036"/>
                  </a:cubicBezTo>
                  <a:cubicBezTo>
                    <a:pt x="1016" y="1080"/>
                    <a:pt x="1016" y="1145"/>
                    <a:pt x="1081" y="1188"/>
                  </a:cubicBezTo>
                  <a:cubicBezTo>
                    <a:pt x="821" y="1015"/>
                    <a:pt x="691" y="756"/>
                    <a:pt x="626" y="454"/>
                  </a:cubicBezTo>
                  <a:cubicBezTo>
                    <a:pt x="562" y="194"/>
                    <a:pt x="346" y="0"/>
                    <a:pt x="238" y="216"/>
                  </a:cubicBezTo>
                  <a:cubicBezTo>
                    <a:pt x="217" y="194"/>
                    <a:pt x="217" y="151"/>
                    <a:pt x="217" y="108"/>
                  </a:cubicBezTo>
                  <a:cubicBezTo>
                    <a:pt x="173" y="65"/>
                    <a:pt x="108" y="43"/>
                    <a:pt x="87" y="86"/>
                  </a:cubicBezTo>
                  <a:cubicBezTo>
                    <a:pt x="65" y="108"/>
                    <a:pt x="44" y="151"/>
                    <a:pt x="44" y="172"/>
                  </a:cubicBezTo>
                  <a:cubicBezTo>
                    <a:pt x="0" y="540"/>
                    <a:pt x="152" y="886"/>
                    <a:pt x="476" y="1101"/>
                  </a:cubicBezTo>
                  <a:close/>
                  <a:moveTo>
                    <a:pt x="152" y="518"/>
                  </a:moveTo>
                  <a:lnTo>
                    <a:pt x="152" y="518"/>
                  </a:lnTo>
                  <a:cubicBezTo>
                    <a:pt x="173" y="626"/>
                    <a:pt x="238" y="734"/>
                    <a:pt x="303" y="799"/>
                  </a:cubicBezTo>
                  <a:cubicBezTo>
                    <a:pt x="367" y="886"/>
                    <a:pt x="432" y="972"/>
                    <a:pt x="519" y="1036"/>
                  </a:cubicBezTo>
                  <a:cubicBezTo>
                    <a:pt x="605" y="1101"/>
                    <a:pt x="713" y="1166"/>
                    <a:pt x="799" y="1209"/>
                  </a:cubicBezTo>
                  <a:cubicBezTo>
                    <a:pt x="691" y="1166"/>
                    <a:pt x="605" y="1123"/>
                    <a:pt x="519" y="1058"/>
                  </a:cubicBezTo>
                  <a:cubicBezTo>
                    <a:pt x="432" y="993"/>
                    <a:pt x="346" y="907"/>
                    <a:pt x="281" y="821"/>
                  </a:cubicBezTo>
                  <a:cubicBezTo>
                    <a:pt x="217" y="734"/>
                    <a:pt x="152" y="626"/>
                    <a:pt x="130" y="518"/>
                  </a:cubicBezTo>
                  <a:cubicBezTo>
                    <a:pt x="108" y="431"/>
                    <a:pt x="87" y="302"/>
                    <a:pt x="87" y="194"/>
                  </a:cubicBezTo>
                  <a:cubicBezTo>
                    <a:pt x="108" y="302"/>
                    <a:pt x="130" y="410"/>
                    <a:pt x="152" y="5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3125767" y="3832263"/>
              <a:ext cx="393389" cy="190224"/>
            </a:xfrm>
            <a:custGeom>
              <a:avLst/>
              <a:gdLst>
                <a:gd name="T0" fmla="*/ 1339 w 1340"/>
                <a:gd name="T1" fmla="*/ 454 h 649"/>
                <a:gd name="T2" fmla="*/ 1339 w 1340"/>
                <a:gd name="T3" fmla="*/ 454 h 649"/>
                <a:gd name="T4" fmla="*/ 540 w 1340"/>
                <a:gd name="T5" fmla="*/ 432 h 649"/>
                <a:gd name="T6" fmla="*/ 410 w 1340"/>
                <a:gd name="T7" fmla="*/ 389 h 649"/>
                <a:gd name="T8" fmla="*/ 260 w 1340"/>
                <a:gd name="T9" fmla="*/ 432 h 649"/>
                <a:gd name="T10" fmla="*/ 216 w 1340"/>
                <a:gd name="T11" fmla="*/ 540 h 649"/>
                <a:gd name="T12" fmla="*/ 324 w 1340"/>
                <a:gd name="T13" fmla="*/ 605 h 649"/>
                <a:gd name="T14" fmla="*/ 87 w 1340"/>
                <a:gd name="T15" fmla="*/ 583 h 649"/>
                <a:gd name="T16" fmla="*/ 43 w 1340"/>
                <a:gd name="T17" fmla="*/ 345 h 649"/>
                <a:gd name="T18" fmla="*/ 260 w 1340"/>
                <a:gd name="T19" fmla="*/ 216 h 649"/>
                <a:gd name="T20" fmla="*/ 195 w 1340"/>
                <a:gd name="T21" fmla="*/ 151 h 649"/>
                <a:gd name="T22" fmla="*/ 410 w 1340"/>
                <a:gd name="T23" fmla="*/ 195 h 649"/>
                <a:gd name="T24" fmla="*/ 1339 w 1340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454"/>
                  </a:moveTo>
                  <a:lnTo>
                    <a:pt x="1339" y="454"/>
                  </a:lnTo>
                  <a:cubicBezTo>
                    <a:pt x="1080" y="518"/>
                    <a:pt x="799" y="518"/>
                    <a:pt x="540" y="432"/>
                  </a:cubicBezTo>
                  <a:cubicBezTo>
                    <a:pt x="497" y="410"/>
                    <a:pt x="454" y="410"/>
                    <a:pt x="410" y="389"/>
                  </a:cubicBezTo>
                  <a:cubicBezTo>
                    <a:pt x="367" y="389"/>
                    <a:pt x="302" y="389"/>
                    <a:pt x="260" y="432"/>
                  </a:cubicBezTo>
                  <a:cubicBezTo>
                    <a:pt x="238" y="454"/>
                    <a:pt x="195" y="497"/>
                    <a:pt x="216" y="540"/>
                  </a:cubicBezTo>
                  <a:cubicBezTo>
                    <a:pt x="238" y="583"/>
                    <a:pt x="281" y="627"/>
                    <a:pt x="324" y="605"/>
                  </a:cubicBezTo>
                  <a:cubicBezTo>
                    <a:pt x="260" y="627"/>
                    <a:pt x="151" y="648"/>
                    <a:pt x="87" y="583"/>
                  </a:cubicBezTo>
                  <a:cubicBezTo>
                    <a:pt x="22" y="518"/>
                    <a:pt x="0" y="410"/>
                    <a:pt x="43" y="345"/>
                  </a:cubicBezTo>
                  <a:cubicBezTo>
                    <a:pt x="87" y="259"/>
                    <a:pt x="173" y="216"/>
                    <a:pt x="260" y="216"/>
                  </a:cubicBezTo>
                  <a:cubicBezTo>
                    <a:pt x="238" y="195"/>
                    <a:pt x="195" y="173"/>
                    <a:pt x="195" y="151"/>
                  </a:cubicBezTo>
                  <a:cubicBezTo>
                    <a:pt x="130" y="0"/>
                    <a:pt x="389" y="173"/>
                    <a:pt x="410" y="195"/>
                  </a:cubicBezTo>
                  <a:cubicBezTo>
                    <a:pt x="648" y="345"/>
                    <a:pt x="1059" y="518"/>
                    <a:pt x="1339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3873722" y="3541103"/>
              <a:ext cx="647021" cy="665138"/>
            </a:xfrm>
            <a:custGeom>
              <a:avLst/>
              <a:gdLst>
                <a:gd name="T0" fmla="*/ 432 w 2204"/>
                <a:gd name="T1" fmla="*/ 1620 h 2268"/>
                <a:gd name="T2" fmla="*/ 432 w 2204"/>
                <a:gd name="T3" fmla="*/ 1620 h 2268"/>
                <a:gd name="T4" fmla="*/ 518 w 2204"/>
                <a:gd name="T5" fmla="*/ 2267 h 2268"/>
                <a:gd name="T6" fmla="*/ 1080 w 2204"/>
                <a:gd name="T7" fmla="*/ 1749 h 2268"/>
                <a:gd name="T8" fmla="*/ 1403 w 2204"/>
                <a:gd name="T9" fmla="*/ 1922 h 2268"/>
                <a:gd name="T10" fmla="*/ 1274 w 2204"/>
                <a:gd name="T11" fmla="*/ 1641 h 2268"/>
                <a:gd name="T12" fmla="*/ 1403 w 2204"/>
                <a:gd name="T13" fmla="*/ 1663 h 2268"/>
                <a:gd name="T14" fmla="*/ 1144 w 2204"/>
                <a:gd name="T15" fmla="*/ 950 h 2268"/>
                <a:gd name="T16" fmla="*/ 1361 w 2204"/>
                <a:gd name="T17" fmla="*/ 1015 h 2268"/>
                <a:gd name="T18" fmla="*/ 1468 w 2204"/>
                <a:gd name="T19" fmla="*/ 820 h 2268"/>
                <a:gd name="T20" fmla="*/ 1317 w 2204"/>
                <a:gd name="T21" fmla="*/ 906 h 2268"/>
                <a:gd name="T22" fmla="*/ 1188 w 2204"/>
                <a:gd name="T23" fmla="*/ 777 h 2268"/>
                <a:gd name="T24" fmla="*/ 1403 w 2204"/>
                <a:gd name="T25" fmla="*/ 302 h 2268"/>
                <a:gd name="T26" fmla="*/ 2203 w 2204"/>
                <a:gd name="T27" fmla="*/ 43 h 2268"/>
                <a:gd name="T28" fmla="*/ 1793 w 2204"/>
                <a:gd name="T29" fmla="*/ 0 h 2268"/>
                <a:gd name="T30" fmla="*/ 1576 w 2204"/>
                <a:gd name="T31" fmla="*/ 43 h 2268"/>
                <a:gd name="T32" fmla="*/ 864 w 2204"/>
                <a:gd name="T33" fmla="*/ 691 h 2268"/>
                <a:gd name="T34" fmla="*/ 0 w 2204"/>
                <a:gd name="T35" fmla="*/ 1728 h 2268"/>
                <a:gd name="T36" fmla="*/ 432 w 2204"/>
                <a:gd name="T37" fmla="*/ 1620 h 2268"/>
                <a:gd name="T38" fmla="*/ 950 w 2204"/>
                <a:gd name="T39" fmla="*/ 993 h 2268"/>
                <a:gd name="T40" fmla="*/ 950 w 2204"/>
                <a:gd name="T41" fmla="*/ 993 h 2268"/>
                <a:gd name="T42" fmla="*/ 1144 w 2204"/>
                <a:gd name="T43" fmla="*/ 453 h 2268"/>
                <a:gd name="T44" fmla="*/ 1339 w 2204"/>
                <a:gd name="T45" fmla="*/ 237 h 2268"/>
                <a:gd name="T46" fmla="*/ 1447 w 2204"/>
                <a:gd name="T47" fmla="*/ 172 h 2268"/>
                <a:gd name="T48" fmla="*/ 1598 w 2204"/>
                <a:gd name="T49" fmla="*/ 129 h 2268"/>
                <a:gd name="T50" fmla="*/ 1468 w 2204"/>
                <a:gd name="T51" fmla="*/ 172 h 2268"/>
                <a:gd name="T52" fmla="*/ 1339 w 2204"/>
                <a:gd name="T53" fmla="*/ 259 h 2268"/>
                <a:gd name="T54" fmla="*/ 1253 w 2204"/>
                <a:gd name="T55" fmla="*/ 345 h 2268"/>
                <a:gd name="T56" fmla="*/ 1166 w 2204"/>
                <a:gd name="T57" fmla="*/ 474 h 2268"/>
                <a:gd name="T58" fmla="*/ 971 w 2204"/>
                <a:gd name="T59" fmla="*/ 993 h 2268"/>
                <a:gd name="T60" fmla="*/ 864 w 2204"/>
                <a:gd name="T61" fmla="*/ 1555 h 2268"/>
                <a:gd name="T62" fmla="*/ 777 w 2204"/>
                <a:gd name="T63" fmla="*/ 1835 h 2268"/>
                <a:gd name="T64" fmla="*/ 648 w 2204"/>
                <a:gd name="T65" fmla="*/ 2073 h 2268"/>
                <a:gd name="T66" fmla="*/ 842 w 2204"/>
                <a:gd name="T67" fmla="*/ 1555 h 2268"/>
                <a:gd name="T68" fmla="*/ 950 w 2204"/>
                <a:gd name="T69" fmla="*/ 993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68">
                  <a:moveTo>
                    <a:pt x="432" y="1620"/>
                  </a:moveTo>
                  <a:lnTo>
                    <a:pt x="432" y="1620"/>
                  </a:lnTo>
                  <a:cubicBezTo>
                    <a:pt x="259" y="1792"/>
                    <a:pt x="669" y="2052"/>
                    <a:pt x="518" y="2267"/>
                  </a:cubicBezTo>
                  <a:cubicBezTo>
                    <a:pt x="691" y="2030"/>
                    <a:pt x="1101" y="2138"/>
                    <a:pt x="1080" y="1749"/>
                  </a:cubicBezTo>
                  <a:cubicBezTo>
                    <a:pt x="1209" y="1857"/>
                    <a:pt x="1253" y="1857"/>
                    <a:pt x="1403" y="1922"/>
                  </a:cubicBezTo>
                  <a:cubicBezTo>
                    <a:pt x="1296" y="1749"/>
                    <a:pt x="1274" y="1641"/>
                    <a:pt x="1274" y="1641"/>
                  </a:cubicBezTo>
                  <a:cubicBezTo>
                    <a:pt x="1339" y="1663"/>
                    <a:pt x="1403" y="1663"/>
                    <a:pt x="1403" y="1663"/>
                  </a:cubicBezTo>
                  <a:cubicBezTo>
                    <a:pt x="1253" y="1447"/>
                    <a:pt x="1144" y="1231"/>
                    <a:pt x="1144" y="950"/>
                  </a:cubicBezTo>
                  <a:cubicBezTo>
                    <a:pt x="1209" y="1015"/>
                    <a:pt x="1296" y="1058"/>
                    <a:pt x="1361" y="1015"/>
                  </a:cubicBezTo>
                  <a:cubicBezTo>
                    <a:pt x="1447" y="993"/>
                    <a:pt x="1490" y="885"/>
                    <a:pt x="1468" y="820"/>
                  </a:cubicBezTo>
                  <a:cubicBezTo>
                    <a:pt x="1447" y="885"/>
                    <a:pt x="1382" y="929"/>
                    <a:pt x="1317" y="906"/>
                  </a:cubicBezTo>
                  <a:cubicBezTo>
                    <a:pt x="1253" y="885"/>
                    <a:pt x="1209" y="842"/>
                    <a:pt x="1188" y="777"/>
                  </a:cubicBezTo>
                  <a:cubicBezTo>
                    <a:pt x="1123" y="604"/>
                    <a:pt x="1296" y="410"/>
                    <a:pt x="1403" y="302"/>
                  </a:cubicBezTo>
                  <a:cubicBezTo>
                    <a:pt x="1620" y="108"/>
                    <a:pt x="1922" y="43"/>
                    <a:pt x="2203" y="43"/>
                  </a:cubicBezTo>
                  <a:cubicBezTo>
                    <a:pt x="2073" y="43"/>
                    <a:pt x="1944" y="0"/>
                    <a:pt x="1793" y="0"/>
                  </a:cubicBezTo>
                  <a:cubicBezTo>
                    <a:pt x="1728" y="0"/>
                    <a:pt x="1641" y="21"/>
                    <a:pt x="1576" y="43"/>
                  </a:cubicBezTo>
                  <a:cubicBezTo>
                    <a:pt x="1253" y="129"/>
                    <a:pt x="1015" y="367"/>
                    <a:pt x="864" y="691"/>
                  </a:cubicBezTo>
                  <a:cubicBezTo>
                    <a:pt x="669" y="1079"/>
                    <a:pt x="410" y="1555"/>
                    <a:pt x="0" y="1728"/>
                  </a:cubicBezTo>
                  <a:cubicBezTo>
                    <a:pt x="151" y="1749"/>
                    <a:pt x="302" y="1684"/>
                    <a:pt x="432" y="1620"/>
                  </a:cubicBezTo>
                  <a:close/>
                  <a:moveTo>
                    <a:pt x="950" y="993"/>
                  </a:moveTo>
                  <a:lnTo>
                    <a:pt x="950" y="993"/>
                  </a:lnTo>
                  <a:cubicBezTo>
                    <a:pt x="994" y="799"/>
                    <a:pt x="1036" y="626"/>
                    <a:pt x="1144" y="453"/>
                  </a:cubicBezTo>
                  <a:cubicBezTo>
                    <a:pt x="1188" y="388"/>
                    <a:pt x="1253" y="302"/>
                    <a:pt x="1339" y="237"/>
                  </a:cubicBezTo>
                  <a:cubicBezTo>
                    <a:pt x="1382" y="215"/>
                    <a:pt x="1403" y="194"/>
                    <a:pt x="1447" y="172"/>
                  </a:cubicBezTo>
                  <a:cubicBezTo>
                    <a:pt x="1490" y="151"/>
                    <a:pt x="1533" y="129"/>
                    <a:pt x="1598" y="129"/>
                  </a:cubicBezTo>
                  <a:cubicBezTo>
                    <a:pt x="1533" y="129"/>
                    <a:pt x="1490" y="151"/>
                    <a:pt x="1468" y="172"/>
                  </a:cubicBezTo>
                  <a:cubicBezTo>
                    <a:pt x="1426" y="194"/>
                    <a:pt x="1382" y="215"/>
                    <a:pt x="1339" y="259"/>
                  </a:cubicBezTo>
                  <a:cubicBezTo>
                    <a:pt x="1317" y="280"/>
                    <a:pt x="1274" y="324"/>
                    <a:pt x="1253" y="345"/>
                  </a:cubicBezTo>
                  <a:cubicBezTo>
                    <a:pt x="1209" y="388"/>
                    <a:pt x="1188" y="432"/>
                    <a:pt x="1166" y="474"/>
                  </a:cubicBezTo>
                  <a:cubicBezTo>
                    <a:pt x="1058" y="626"/>
                    <a:pt x="1015" y="820"/>
                    <a:pt x="971" y="993"/>
                  </a:cubicBezTo>
                  <a:cubicBezTo>
                    <a:pt x="929" y="1188"/>
                    <a:pt x="907" y="1382"/>
                    <a:pt x="864" y="1555"/>
                  </a:cubicBezTo>
                  <a:cubicBezTo>
                    <a:pt x="842" y="1641"/>
                    <a:pt x="821" y="1749"/>
                    <a:pt x="777" y="1835"/>
                  </a:cubicBezTo>
                  <a:cubicBezTo>
                    <a:pt x="734" y="1922"/>
                    <a:pt x="691" y="1987"/>
                    <a:pt x="648" y="2073"/>
                  </a:cubicBezTo>
                  <a:cubicBezTo>
                    <a:pt x="734" y="1922"/>
                    <a:pt x="799" y="1728"/>
                    <a:pt x="842" y="1555"/>
                  </a:cubicBezTo>
                  <a:cubicBezTo>
                    <a:pt x="885" y="1361"/>
                    <a:pt x="907" y="1188"/>
                    <a:pt x="950" y="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620090" y="3724857"/>
              <a:ext cx="450327" cy="349391"/>
            </a:xfrm>
            <a:custGeom>
              <a:avLst/>
              <a:gdLst>
                <a:gd name="T0" fmla="*/ 648 w 1534"/>
                <a:gd name="T1" fmla="*/ 907 h 1189"/>
                <a:gd name="T2" fmla="*/ 648 w 1534"/>
                <a:gd name="T3" fmla="*/ 907 h 1189"/>
                <a:gd name="T4" fmla="*/ 389 w 1534"/>
                <a:gd name="T5" fmla="*/ 1188 h 1189"/>
                <a:gd name="T6" fmla="*/ 1533 w 1534"/>
                <a:gd name="T7" fmla="*/ 0 h 1189"/>
                <a:gd name="T8" fmla="*/ 0 w 1534"/>
                <a:gd name="T9" fmla="*/ 929 h 1189"/>
                <a:gd name="T10" fmla="*/ 648 w 1534"/>
                <a:gd name="T11" fmla="*/ 907 h 1189"/>
                <a:gd name="T12" fmla="*/ 626 w 1534"/>
                <a:gd name="T13" fmla="*/ 777 h 1189"/>
                <a:gd name="T14" fmla="*/ 626 w 1534"/>
                <a:gd name="T15" fmla="*/ 777 h 1189"/>
                <a:gd name="T16" fmla="*/ 864 w 1534"/>
                <a:gd name="T17" fmla="*/ 648 h 1189"/>
                <a:gd name="T18" fmla="*/ 1080 w 1534"/>
                <a:gd name="T19" fmla="*/ 518 h 1189"/>
                <a:gd name="T20" fmla="*/ 1274 w 1534"/>
                <a:gd name="T21" fmla="*/ 345 h 1189"/>
                <a:gd name="T22" fmla="*/ 1101 w 1534"/>
                <a:gd name="T23" fmla="*/ 518 h 1189"/>
                <a:gd name="T24" fmla="*/ 885 w 1534"/>
                <a:gd name="T25" fmla="*/ 670 h 1189"/>
                <a:gd name="T26" fmla="*/ 626 w 1534"/>
                <a:gd name="T27" fmla="*/ 799 h 1189"/>
                <a:gd name="T28" fmla="*/ 367 w 1534"/>
                <a:gd name="T29" fmla="*/ 864 h 1189"/>
                <a:gd name="T30" fmla="*/ 626 w 1534"/>
                <a:gd name="T31" fmla="*/ 777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89">
                  <a:moveTo>
                    <a:pt x="648" y="907"/>
                  </a:moveTo>
                  <a:lnTo>
                    <a:pt x="648" y="907"/>
                  </a:lnTo>
                  <a:cubicBezTo>
                    <a:pt x="605" y="994"/>
                    <a:pt x="410" y="1166"/>
                    <a:pt x="389" y="1188"/>
                  </a:cubicBezTo>
                  <a:cubicBezTo>
                    <a:pt x="821" y="1123"/>
                    <a:pt x="1361" y="345"/>
                    <a:pt x="1533" y="0"/>
                  </a:cubicBezTo>
                  <a:cubicBezTo>
                    <a:pt x="1123" y="453"/>
                    <a:pt x="583" y="777"/>
                    <a:pt x="0" y="929"/>
                  </a:cubicBezTo>
                  <a:cubicBezTo>
                    <a:pt x="194" y="1037"/>
                    <a:pt x="475" y="1015"/>
                    <a:pt x="648" y="907"/>
                  </a:cubicBezTo>
                  <a:close/>
                  <a:moveTo>
                    <a:pt x="626" y="777"/>
                  </a:moveTo>
                  <a:lnTo>
                    <a:pt x="626" y="777"/>
                  </a:lnTo>
                  <a:cubicBezTo>
                    <a:pt x="712" y="735"/>
                    <a:pt x="799" y="712"/>
                    <a:pt x="864" y="648"/>
                  </a:cubicBezTo>
                  <a:cubicBezTo>
                    <a:pt x="950" y="605"/>
                    <a:pt x="1015" y="562"/>
                    <a:pt x="1080" y="518"/>
                  </a:cubicBezTo>
                  <a:cubicBezTo>
                    <a:pt x="1144" y="453"/>
                    <a:pt x="1209" y="389"/>
                    <a:pt x="1274" y="345"/>
                  </a:cubicBezTo>
                  <a:cubicBezTo>
                    <a:pt x="1231" y="410"/>
                    <a:pt x="1166" y="475"/>
                    <a:pt x="1101" y="518"/>
                  </a:cubicBezTo>
                  <a:cubicBezTo>
                    <a:pt x="1037" y="583"/>
                    <a:pt x="950" y="626"/>
                    <a:pt x="885" y="670"/>
                  </a:cubicBezTo>
                  <a:cubicBezTo>
                    <a:pt x="799" y="712"/>
                    <a:pt x="712" y="756"/>
                    <a:pt x="626" y="799"/>
                  </a:cubicBezTo>
                  <a:cubicBezTo>
                    <a:pt x="562" y="821"/>
                    <a:pt x="453" y="842"/>
                    <a:pt x="367" y="864"/>
                  </a:cubicBezTo>
                  <a:cubicBezTo>
                    <a:pt x="453" y="842"/>
                    <a:pt x="540" y="821"/>
                    <a:pt x="626" y="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4317578" y="3609688"/>
              <a:ext cx="216106" cy="240691"/>
            </a:xfrm>
            <a:custGeom>
              <a:avLst/>
              <a:gdLst>
                <a:gd name="T0" fmla="*/ 734 w 735"/>
                <a:gd name="T1" fmla="*/ 0 h 822"/>
                <a:gd name="T2" fmla="*/ 734 w 735"/>
                <a:gd name="T3" fmla="*/ 0 h 822"/>
                <a:gd name="T4" fmla="*/ 216 w 735"/>
                <a:gd name="T5" fmla="*/ 692 h 822"/>
                <a:gd name="T6" fmla="*/ 734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734" y="0"/>
                  </a:moveTo>
                  <a:lnTo>
                    <a:pt x="734" y="0"/>
                  </a:lnTo>
                  <a:cubicBezTo>
                    <a:pt x="734" y="0"/>
                    <a:pt x="432" y="821"/>
                    <a:pt x="216" y="692"/>
                  </a:cubicBezTo>
                  <a:cubicBezTo>
                    <a:pt x="0" y="562"/>
                    <a:pt x="734" y="0"/>
                    <a:pt x="73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481923" y="3635568"/>
              <a:ext cx="152696" cy="221281"/>
            </a:xfrm>
            <a:custGeom>
              <a:avLst/>
              <a:gdLst>
                <a:gd name="T0" fmla="*/ 258 w 519"/>
                <a:gd name="T1" fmla="*/ 755 h 756"/>
                <a:gd name="T2" fmla="*/ 258 w 519"/>
                <a:gd name="T3" fmla="*/ 755 h 756"/>
                <a:gd name="T4" fmla="*/ 258 w 519"/>
                <a:gd name="T5" fmla="*/ 0 h 756"/>
                <a:gd name="T6" fmla="*/ 258 w 519"/>
                <a:gd name="T7" fmla="*/ 75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6">
                  <a:moveTo>
                    <a:pt x="258" y="755"/>
                  </a:moveTo>
                  <a:lnTo>
                    <a:pt x="258" y="755"/>
                  </a:lnTo>
                  <a:cubicBezTo>
                    <a:pt x="0" y="755"/>
                    <a:pt x="258" y="0"/>
                    <a:pt x="258" y="0"/>
                  </a:cubicBezTo>
                  <a:cubicBezTo>
                    <a:pt x="258" y="0"/>
                    <a:pt x="518" y="755"/>
                    <a:pt x="258" y="7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5229878" y="3591571"/>
              <a:ext cx="417975" cy="247161"/>
            </a:xfrm>
            <a:custGeom>
              <a:avLst/>
              <a:gdLst>
                <a:gd name="T0" fmla="*/ 1425 w 1426"/>
                <a:gd name="T1" fmla="*/ 475 h 844"/>
                <a:gd name="T2" fmla="*/ 1425 w 1426"/>
                <a:gd name="T3" fmla="*/ 475 h 844"/>
                <a:gd name="T4" fmla="*/ 1231 w 1426"/>
                <a:gd name="T5" fmla="*/ 260 h 844"/>
                <a:gd name="T6" fmla="*/ 950 w 1426"/>
                <a:gd name="T7" fmla="*/ 281 h 844"/>
                <a:gd name="T8" fmla="*/ 972 w 1426"/>
                <a:gd name="T9" fmla="*/ 173 h 844"/>
                <a:gd name="T10" fmla="*/ 842 w 1426"/>
                <a:gd name="T11" fmla="*/ 130 h 844"/>
                <a:gd name="T12" fmla="*/ 713 w 1426"/>
                <a:gd name="T13" fmla="*/ 216 h 844"/>
                <a:gd name="T14" fmla="*/ 648 w 1426"/>
                <a:gd name="T15" fmla="*/ 43 h 844"/>
                <a:gd name="T16" fmla="*/ 475 w 1426"/>
                <a:gd name="T17" fmla="*/ 43 h 844"/>
                <a:gd name="T18" fmla="*/ 540 w 1426"/>
                <a:gd name="T19" fmla="*/ 475 h 844"/>
                <a:gd name="T20" fmla="*/ 194 w 1426"/>
                <a:gd name="T21" fmla="*/ 713 h 844"/>
                <a:gd name="T22" fmla="*/ 0 w 1426"/>
                <a:gd name="T23" fmla="*/ 692 h 844"/>
                <a:gd name="T24" fmla="*/ 410 w 1426"/>
                <a:gd name="T25" fmla="*/ 821 h 844"/>
                <a:gd name="T26" fmla="*/ 993 w 1426"/>
                <a:gd name="T27" fmla="*/ 648 h 844"/>
                <a:gd name="T28" fmla="*/ 1188 w 1426"/>
                <a:gd name="T29" fmla="*/ 497 h 844"/>
                <a:gd name="T30" fmla="*/ 1425 w 1426"/>
                <a:gd name="T31" fmla="*/ 475 h 844"/>
                <a:gd name="T32" fmla="*/ 1145 w 1426"/>
                <a:gd name="T33" fmla="*/ 367 h 844"/>
                <a:gd name="T34" fmla="*/ 1145 w 1426"/>
                <a:gd name="T35" fmla="*/ 367 h 844"/>
                <a:gd name="T36" fmla="*/ 972 w 1426"/>
                <a:gd name="T37" fmla="*/ 497 h 844"/>
                <a:gd name="T38" fmla="*/ 821 w 1426"/>
                <a:gd name="T39" fmla="*/ 627 h 844"/>
                <a:gd name="T40" fmla="*/ 648 w 1426"/>
                <a:gd name="T41" fmla="*/ 713 h 844"/>
                <a:gd name="T42" fmla="*/ 432 w 1426"/>
                <a:gd name="T43" fmla="*/ 734 h 844"/>
                <a:gd name="T44" fmla="*/ 626 w 1426"/>
                <a:gd name="T45" fmla="*/ 713 h 844"/>
                <a:gd name="T46" fmla="*/ 756 w 1426"/>
                <a:gd name="T47" fmla="*/ 648 h 844"/>
                <a:gd name="T48" fmla="*/ 821 w 1426"/>
                <a:gd name="T49" fmla="*/ 540 h 844"/>
                <a:gd name="T50" fmla="*/ 886 w 1426"/>
                <a:gd name="T51" fmla="*/ 367 h 844"/>
                <a:gd name="T52" fmla="*/ 842 w 1426"/>
                <a:gd name="T53" fmla="*/ 562 h 844"/>
                <a:gd name="T54" fmla="*/ 821 w 1426"/>
                <a:gd name="T55" fmla="*/ 584 h 844"/>
                <a:gd name="T56" fmla="*/ 972 w 1426"/>
                <a:gd name="T57" fmla="*/ 475 h 844"/>
                <a:gd name="T58" fmla="*/ 1145 w 1426"/>
                <a:gd name="T59" fmla="*/ 367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425" y="475"/>
                  </a:moveTo>
                  <a:lnTo>
                    <a:pt x="1425" y="475"/>
                  </a:lnTo>
                  <a:cubicBezTo>
                    <a:pt x="1382" y="389"/>
                    <a:pt x="1317" y="302"/>
                    <a:pt x="1231" y="260"/>
                  </a:cubicBezTo>
                  <a:cubicBezTo>
                    <a:pt x="1145" y="238"/>
                    <a:pt x="1037" y="238"/>
                    <a:pt x="950" y="281"/>
                  </a:cubicBezTo>
                  <a:cubicBezTo>
                    <a:pt x="972" y="260"/>
                    <a:pt x="993" y="195"/>
                    <a:pt x="972" y="173"/>
                  </a:cubicBezTo>
                  <a:cubicBezTo>
                    <a:pt x="928" y="130"/>
                    <a:pt x="886" y="130"/>
                    <a:pt x="842" y="130"/>
                  </a:cubicBezTo>
                  <a:cubicBezTo>
                    <a:pt x="778" y="152"/>
                    <a:pt x="756" y="195"/>
                    <a:pt x="713" y="216"/>
                  </a:cubicBezTo>
                  <a:cubicBezTo>
                    <a:pt x="734" y="152"/>
                    <a:pt x="713" y="87"/>
                    <a:pt x="648" y="43"/>
                  </a:cubicBezTo>
                  <a:cubicBezTo>
                    <a:pt x="605" y="0"/>
                    <a:pt x="519" y="0"/>
                    <a:pt x="475" y="43"/>
                  </a:cubicBezTo>
                  <a:cubicBezTo>
                    <a:pt x="561" y="152"/>
                    <a:pt x="605" y="325"/>
                    <a:pt x="540" y="475"/>
                  </a:cubicBezTo>
                  <a:cubicBezTo>
                    <a:pt x="496" y="605"/>
                    <a:pt x="346" y="713"/>
                    <a:pt x="194" y="713"/>
                  </a:cubicBezTo>
                  <a:cubicBezTo>
                    <a:pt x="129" y="713"/>
                    <a:pt x="64" y="713"/>
                    <a:pt x="0" y="692"/>
                  </a:cubicBezTo>
                  <a:cubicBezTo>
                    <a:pt x="129" y="778"/>
                    <a:pt x="259" y="821"/>
                    <a:pt x="410" y="821"/>
                  </a:cubicBezTo>
                  <a:cubicBezTo>
                    <a:pt x="605" y="843"/>
                    <a:pt x="821" y="778"/>
                    <a:pt x="993" y="648"/>
                  </a:cubicBezTo>
                  <a:cubicBezTo>
                    <a:pt x="1058" y="605"/>
                    <a:pt x="1123" y="540"/>
                    <a:pt x="1188" y="497"/>
                  </a:cubicBezTo>
                  <a:cubicBezTo>
                    <a:pt x="1253" y="454"/>
                    <a:pt x="1339" y="454"/>
                    <a:pt x="1425" y="475"/>
                  </a:cubicBezTo>
                  <a:close/>
                  <a:moveTo>
                    <a:pt x="1145" y="367"/>
                  </a:moveTo>
                  <a:lnTo>
                    <a:pt x="1145" y="367"/>
                  </a:lnTo>
                  <a:cubicBezTo>
                    <a:pt x="1080" y="411"/>
                    <a:pt x="1037" y="432"/>
                    <a:pt x="972" y="497"/>
                  </a:cubicBezTo>
                  <a:cubicBezTo>
                    <a:pt x="928" y="540"/>
                    <a:pt x="886" y="584"/>
                    <a:pt x="821" y="627"/>
                  </a:cubicBezTo>
                  <a:cubicBezTo>
                    <a:pt x="778" y="670"/>
                    <a:pt x="713" y="713"/>
                    <a:pt x="648" y="713"/>
                  </a:cubicBezTo>
                  <a:cubicBezTo>
                    <a:pt x="561" y="734"/>
                    <a:pt x="496" y="734"/>
                    <a:pt x="432" y="734"/>
                  </a:cubicBezTo>
                  <a:cubicBezTo>
                    <a:pt x="496" y="734"/>
                    <a:pt x="561" y="734"/>
                    <a:pt x="626" y="713"/>
                  </a:cubicBezTo>
                  <a:cubicBezTo>
                    <a:pt x="669" y="692"/>
                    <a:pt x="713" y="670"/>
                    <a:pt x="756" y="648"/>
                  </a:cubicBezTo>
                  <a:cubicBezTo>
                    <a:pt x="778" y="627"/>
                    <a:pt x="799" y="584"/>
                    <a:pt x="821" y="540"/>
                  </a:cubicBezTo>
                  <a:cubicBezTo>
                    <a:pt x="864" y="497"/>
                    <a:pt x="886" y="432"/>
                    <a:pt x="886" y="367"/>
                  </a:cubicBezTo>
                  <a:cubicBezTo>
                    <a:pt x="907" y="432"/>
                    <a:pt x="886" y="497"/>
                    <a:pt x="842" y="562"/>
                  </a:cubicBezTo>
                  <a:cubicBezTo>
                    <a:pt x="842" y="562"/>
                    <a:pt x="842" y="584"/>
                    <a:pt x="821" y="584"/>
                  </a:cubicBezTo>
                  <a:cubicBezTo>
                    <a:pt x="886" y="562"/>
                    <a:pt x="928" y="519"/>
                    <a:pt x="972" y="475"/>
                  </a:cubicBezTo>
                  <a:cubicBezTo>
                    <a:pt x="1015" y="432"/>
                    <a:pt x="1080" y="389"/>
                    <a:pt x="1145" y="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039654" y="3552749"/>
              <a:ext cx="931710" cy="406330"/>
            </a:xfrm>
            <a:custGeom>
              <a:avLst/>
              <a:gdLst>
                <a:gd name="T0" fmla="*/ 3131 w 3176"/>
                <a:gd name="T1" fmla="*/ 172 h 1383"/>
                <a:gd name="T2" fmla="*/ 3131 w 3176"/>
                <a:gd name="T3" fmla="*/ 172 h 1383"/>
                <a:gd name="T4" fmla="*/ 3110 w 3176"/>
                <a:gd name="T5" fmla="*/ 86 h 1383"/>
                <a:gd name="T6" fmla="*/ 2981 w 3176"/>
                <a:gd name="T7" fmla="*/ 108 h 1383"/>
                <a:gd name="T8" fmla="*/ 2959 w 3176"/>
                <a:gd name="T9" fmla="*/ 216 h 1383"/>
                <a:gd name="T10" fmla="*/ 2570 w 3176"/>
                <a:gd name="T11" fmla="*/ 454 h 1383"/>
                <a:gd name="T12" fmla="*/ 2117 w 3176"/>
                <a:gd name="T13" fmla="*/ 1188 h 1383"/>
                <a:gd name="T14" fmla="*/ 2138 w 3176"/>
                <a:gd name="T15" fmla="*/ 1036 h 1383"/>
                <a:gd name="T16" fmla="*/ 1944 w 3176"/>
                <a:gd name="T17" fmla="*/ 972 h 1383"/>
                <a:gd name="T18" fmla="*/ 1749 w 3176"/>
                <a:gd name="T19" fmla="*/ 1015 h 1383"/>
                <a:gd name="T20" fmla="*/ 1555 w 3176"/>
                <a:gd name="T21" fmla="*/ 1080 h 1383"/>
                <a:gd name="T22" fmla="*/ 1123 w 3176"/>
                <a:gd name="T23" fmla="*/ 1058 h 1383"/>
                <a:gd name="T24" fmla="*/ 0 w 3176"/>
                <a:gd name="T25" fmla="*/ 454 h 1383"/>
                <a:gd name="T26" fmla="*/ 1641 w 3176"/>
                <a:gd name="T27" fmla="*/ 1339 h 1383"/>
                <a:gd name="T28" fmla="*/ 2722 w 3176"/>
                <a:gd name="T29" fmla="*/ 1101 h 1383"/>
                <a:gd name="T30" fmla="*/ 3131 w 3176"/>
                <a:gd name="T31" fmla="*/ 172 h 1383"/>
                <a:gd name="T32" fmla="*/ 3089 w 3176"/>
                <a:gd name="T33" fmla="*/ 194 h 1383"/>
                <a:gd name="T34" fmla="*/ 3089 w 3176"/>
                <a:gd name="T35" fmla="*/ 194 h 1383"/>
                <a:gd name="T36" fmla="*/ 3067 w 3176"/>
                <a:gd name="T37" fmla="*/ 518 h 1383"/>
                <a:gd name="T38" fmla="*/ 2916 w 3176"/>
                <a:gd name="T39" fmla="*/ 821 h 1383"/>
                <a:gd name="T40" fmla="*/ 2678 w 3176"/>
                <a:gd name="T41" fmla="*/ 1058 h 1383"/>
                <a:gd name="T42" fmla="*/ 2376 w 3176"/>
                <a:gd name="T43" fmla="*/ 1209 h 1383"/>
                <a:gd name="T44" fmla="*/ 2657 w 3176"/>
                <a:gd name="T45" fmla="*/ 1036 h 1383"/>
                <a:gd name="T46" fmla="*/ 2894 w 3176"/>
                <a:gd name="T47" fmla="*/ 799 h 1383"/>
                <a:gd name="T48" fmla="*/ 3045 w 3176"/>
                <a:gd name="T49" fmla="*/ 518 h 1383"/>
                <a:gd name="T50" fmla="*/ 3089 w 3176"/>
                <a:gd name="T51" fmla="*/ 194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83">
                  <a:moveTo>
                    <a:pt x="3131" y="172"/>
                  </a:moveTo>
                  <a:lnTo>
                    <a:pt x="3131" y="172"/>
                  </a:lnTo>
                  <a:cubicBezTo>
                    <a:pt x="3131" y="151"/>
                    <a:pt x="3131" y="108"/>
                    <a:pt x="3110" y="86"/>
                  </a:cubicBezTo>
                  <a:cubicBezTo>
                    <a:pt x="3067" y="43"/>
                    <a:pt x="3002" y="65"/>
                    <a:pt x="2981" y="108"/>
                  </a:cubicBezTo>
                  <a:cubicBezTo>
                    <a:pt x="2959" y="151"/>
                    <a:pt x="2981" y="194"/>
                    <a:pt x="2959" y="216"/>
                  </a:cubicBezTo>
                  <a:cubicBezTo>
                    <a:pt x="2851" y="0"/>
                    <a:pt x="2613" y="194"/>
                    <a:pt x="2570" y="454"/>
                  </a:cubicBezTo>
                  <a:cubicBezTo>
                    <a:pt x="2505" y="756"/>
                    <a:pt x="2376" y="1015"/>
                    <a:pt x="2117" y="1188"/>
                  </a:cubicBezTo>
                  <a:cubicBezTo>
                    <a:pt x="2181" y="1145"/>
                    <a:pt x="2181" y="1080"/>
                    <a:pt x="2138" y="1036"/>
                  </a:cubicBezTo>
                  <a:cubicBezTo>
                    <a:pt x="2073" y="972"/>
                    <a:pt x="2008" y="972"/>
                    <a:pt x="1944" y="972"/>
                  </a:cubicBezTo>
                  <a:cubicBezTo>
                    <a:pt x="1879" y="993"/>
                    <a:pt x="1814" y="1015"/>
                    <a:pt x="1749" y="1015"/>
                  </a:cubicBezTo>
                  <a:cubicBezTo>
                    <a:pt x="1685" y="1036"/>
                    <a:pt x="1620" y="1058"/>
                    <a:pt x="1555" y="1080"/>
                  </a:cubicBezTo>
                  <a:cubicBezTo>
                    <a:pt x="1404" y="1080"/>
                    <a:pt x="1274" y="1080"/>
                    <a:pt x="1123" y="1058"/>
                  </a:cubicBezTo>
                  <a:cubicBezTo>
                    <a:pt x="712" y="1015"/>
                    <a:pt x="259" y="799"/>
                    <a:pt x="0" y="454"/>
                  </a:cubicBezTo>
                  <a:cubicBezTo>
                    <a:pt x="410" y="993"/>
                    <a:pt x="950" y="1274"/>
                    <a:pt x="1641" y="1339"/>
                  </a:cubicBezTo>
                  <a:cubicBezTo>
                    <a:pt x="2008" y="1382"/>
                    <a:pt x="2419" y="1318"/>
                    <a:pt x="2722" y="1101"/>
                  </a:cubicBezTo>
                  <a:cubicBezTo>
                    <a:pt x="3045" y="886"/>
                    <a:pt x="3175" y="540"/>
                    <a:pt x="3131" y="172"/>
                  </a:cubicBezTo>
                  <a:close/>
                  <a:moveTo>
                    <a:pt x="3089" y="194"/>
                  </a:moveTo>
                  <a:lnTo>
                    <a:pt x="3089" y="194"/>
                  </a:lnTo>
                  <a:cubicBezTo>
                    <a:pt x="3089" y="302"/>
                    <a:pt x="3089" y="431"/>
                    <a:pt x="3067" y="518"/>
                  </a:cubicBezTo>
                  <a:cubicBezTo>
                    <a:pt x="3024" y="626"/>
                    <a:pt x="2981" y="734"/>
                    <a:pt x="2916" y="821"/>
                  </a:cubicBezTo>
                  <a:cubicBezTo>
                    <a:pt x="2851" y="907"/>
                    <a:pt x="2764" y="993"/>
                    <a:pt x="2678" y="1058"/>
                  </a:cubicBezTo>
                  <a:cubicBezTo>
                    <a:pt x="2592" y="1123"/>
                    <a:pt x="2484" y="1166"/>
                    <a:pt x="2376" y="1209"/>
                  </a:cubicBezTo>
                  <a:cubicBezTo>
                    <a:pt x="2484" y="1166"/>
                    <a:pt x="2570" y="1101"/>
                    <a:pt x="2657" y="1036"/>
                  </a:cubicBezTo>
                  <a:cubicBezTo>
                    <a:pt x="2743" y="972"/>
                    <a:pt x="2829" y="886"/>
                    <a:pt x="2894" y="799"/>
                  </a:cubicBezTo>
                  <a:cubicBezTo>
                    <a:pt x="2959" y="734"/>
                    <a:pt x="3002" y="626"/>
                    <a:pt x="3045" y="518"/>
                  </a:cubicBezTo>
                  <a:cubicBezTo>
                    <a:pt x="3067" y="410"/>
                    <a:pt x="3089" y="302"/>
                    <a:pt x="3089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5590915" y="3832263"/>
              <a:ext cx="399860" cy="190224"/>
            </a:xfrm>
            <a:custGeom>
              <a:avLst/>
              <a:gdLst>
                <a:gd name="T0" fmla="*/ 0 w 1362"/>
                <a:gd name="T1" fmla="*/ 454 h 649"/>
                <a:gd name="T2" fmla="*/ 0 w 1362"/>
                <a:gd name="T3" fmla="*/ 454 h 649"/>
                <a:gd name="T4" fmla="*/ 820 w 1362"/>
                <a:gd name="T5" fmla="*/ 432 h 649"/>
                <a:gd name="T6" fmla="*/ 950 w 1362"/>
                <a:gd name="T7" fmla="*/ 389 h 649"/>
                <a:gd name="T8" fmla="*/ 1080 w 1362"/>
                <a:gd name="T9" fmla="*/ 432 h 649"/>
                <a:gd name="T10" fmla="*/ 1145 w 1362"/>
                <a:gd name="T11" fmla="*/ 540 h 649"/>
                <a:gd name="T12" fmla="*/ 1015 w 1362"/>
                <a:gd name="T13" fmla="*/ 605 h 649"/>
                <a:gd name="T14" fmla="*/ 1275 w 1362"/>
                <a:gd name="T15" fmla="*/ 583 h 649"/>
                <a:gd name="T16" fmla="*/ 1317 w 1362"/>
                <a:gd name="T17" fmla="*/ 345 h 649"/>
                <a:gd name="T18" fmla="*/ 1102 w 1362"/>
                <a:gd name="T19" fmla="*/ 216 h 649"/>
                <a:gd name="T20" fmla="*/ 1166 w 1362"/>
                <a:gd name="T21" fmla="*/ 151 h 649"/>
                <a:gd name="T22" fmla="*/ 950 w 1362"/>
                <a:gd name="T23" fmla="*/ 195 h 649"/>
                <a:gd name="T24" fmla="*/ 0 w 1362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454"/>
                  </a:moveTo>
                  <a:lnTo>
                    <a:pt x="0" y="454"/>
                  </a:lnTo>
                  <a:cubicBezTo>
                    <a:pt x="281" y="518"/>
                    <a:pt x="540" y="518"/>
                    <a:pt x="820" y="432"/>
                  </a:cubicBezTo>
                  <a:cubicBezTo>
                    <a:pt x="864" y="410"/>
                    <a:pt x="907" y="410"/>
                    <a:pt x="950" y="389"/>
                  </a:cubicBezTo>
                  <a:cubicBezTo>
                    <a:pt x="993" y="389"/>
                    <a:pt x="1037" y="389"/>
                    <a:pt x="1080" y="432"/>
                  </a:cubicBezTo>
                  <a:cubicBezTo>
                    <a:pt x="1123" y="454"/>
                    <a:pt x="1145" y="497"/>
                    <a:pt x="1145" y="540"/>
                  </a:cubicBezTo>
                  <a:cubicBezTo>
                    <a:pt x="1123" y="583"/>
                    <a:pt x="1058" y="627"/>
                    <a:pt x="1015" y="605"/>
                  </a:cubicBezTo>
                  <a:cubicBezTo>
                    <a:pt x="1102" y="627"/>
                    <a:pt x="1210" y="648"/>
                    <a:pt x="1275" y="583"/>
                  </a:cubicBezTo>
                  <a:cubicBezTo>
                    <a:pt x="1339" y="518"/>
                    <a:pt x="1361" y="410"/>
                    <a:pt x="1317" y="345"/>
                  </a:cubicBezTo>
                  <a:cubicBezTo>
                    <a:pt x="1275" y="259"/>
                    <a:pt x="1188" y="216"/>
                    <a:pt x="1102" y="216"/>
                  </a:cubicBezTo>
                  <a:cubicBezTo>
                    <a:pt x="1123" y="195"/>
                    <a:pt x="1166" y="173"/>
                    <a:pt x="1166" y="151"/>
                  </a:cubicBezTo>
                  <a:cubicBezTo>
                    <a:pt x="1231" y="0"/>
                    <a:pt x="972" y="173"/>
                    <a:pt x="950" y="195"/>
                  </a:cubicBezTo>
                  <a:cubicBezTo>
                    <a:pt x="691" y="345"/>
                    <a:pt x="302" y="518"/>
                    <a:pt x="0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4595798" y="3541103"/>
              <a:ext cx="640550" cy="665138"/>
            </a:xfrm>
            <a:custGeom>
              <a:avLst/>
              <a:gdLst>
                <a:gd name="T0" fmla="*/ 2182 w 2183"/>
                <a:gd name="T1" fmla="*/ 1728 h 2268"/>
                <a:gd name="T2" fmla="*/ 2182 w 2183"/>
                <a:gd name="T3" fmla="*/ 1728 h 2268"/>
                <a:gd name="T4" fmla="*/ 1339 w 2183"/>
                <a:gd name="T5" fmla="*/ 691 h 2268"/>
                <a:gd name="T6" fmla="*/ 626 w 2183"/>
                <a:gd name="T7" fmla="*/ 43 h 2268"/>
                <a:gd name="T8" fmla="*/ 410 w 2183"/>
                <a:gd name="T9" fmla="*/ 0 h 2268"/>
                <a:gd name="T10" fmla="*/ 0 w 2183"/>
                <a:gd name="T11" fmla="*/ 43 h 2268"/>
                <a:gd name="T12" fmla="*/ 778 w 2183"/>
                <a:gd name="T13" fmla="*/ 302 h 2268"/>
                <a:gd name="T14" fmla="*/ 1015 w 2183"/>
                <a:gd name="T15" fmla="*/ 777 h 2268"/>
                <a:gd name="T16" fmla="*/ 886 w 2183"/>
                <a:gd name="T17" fmla="*/ 906 h 2268"/>
                <a:gd name="T18" fmla="*/ 734 w 2183"/>
                <a:gd name="T19" fmla="*/ 820 h 2268"/>
                <a:gd name="T20" fmla="*/ 821 w 2183"/>
                <a:gd name="T21" fmla="*/ 1015 h 2268"/>
                <a:gd name="T22" fmla="*/ 1037 w 2183"/>
                <a:gd name="T23" fmla="*/ 950 h 2268"/>
                <a:gd name="T24" fmla="*/ 778 w 2183"/>
                <a:gd name="T25" fmla="*/ 1663 h 2268"/>
                <a:gd name="T26" fmla="*/ 929 w 2183"/>
                <a:gd name="T27" fmla="*/ 1641 h 2268"/>
                <a:gd name="T28" fmla="*/ 799 w 2183"/>
                <a:gd name="T29" fmla="*/ 1922 h 2268"/>
                <a:gd name="T30" fmla="*/ 1123 w 2183"/>
                <a:gd name="T31" fmla="*/ 1749 h 2268"/>
                <a:gd name="T32" fmla="*/ 1663 w 2183"/>
                <a:gd name="T33" fmla="*/ 2267 h 2268"/>
                <a:gd name="T34" fmla="*/ 1771 w 2183"/>
                <a:gd name="T35" fmla="*/ 1620 h 2268"/>
                <a:gd name="T36" fmla="*/ 2182 w 2183"/>
                <a:gd name="T37" fmla="*/ 1728 h 2268"/>
                <a:gd name="T38" fmla="*/ 1339 w 2183"/>
                <a:gd name="T39" fmla="*/ 1555 h 2268"/>
                <a:gd name="T40" fmla="*/ 1339 w 2183"/>
                <a:gd name="T41" fmla="*/ 1555 h 2268"/>
                <a:gd name="T42" fmla="*/ 1555 w 2183"/>
                <a:gd name="T43" fmla="*/ 2073 h 2268"/>
                <a:gd name="T44" fmla="*/ 1425 w 2183"/>
                <a:gd name="T45" fmla="*/ 1835 h 2268"/>
                <a:gd name="T46" fmla="*/ 1318 w 2183"/>
                <a:gd name="T47" fmla="*/ 1555 h 2268"/>
                <a:gd name="T48" fmla="*/ 1210 w 2183"/>
                <a:gd name="T49" fmla="*/ 993 h 2268"/>
                <a:gd name="T50" fmla="*/ 1037 w 2183"/>
                <a:gd name="T51" fmla="*/ 474 h 2268"/>
                <a:gd name="T52" fmla="*/ 951 w 2183"/>
                <a:gd name="T53" fmla="*/ 345 h 2268"/>
                <a:gd name="T54" fmla="*/ 842 w 2183"/>
                <a:gd name="T55" fmla="*/ 259 h 2268"/>
                <a:gd name="T56" fmla="*/ 734 w 2183"/>
                <a:gd name="T57" fmla="*/ 172 h 2268"/>
                <a:gd name="T58" fmla="*/ 605 w 2183"/>
                <a:gd name="T59" fmla="*/ 129 h 2268"/>
                <a:gd name="T60" fmla="*/ 734 w 2183"/>
                <a:gd name="T61" fmla="*/ 172 h 2268"/>
                <a:gd name="T62" fmla="*/ 864 w 2183"/>
                <a:gd name="T63" fmla="*/ 237 h 2268"/>
                <a:gd name="T64" fmla="*/ 1058 w 2183"/>
                <a:gd name="T65" fmla="*/ 453 h 2268"/>
                <a:gd name="T66" fmla="*/ 1253 w 2183"/>
                <a:gd name="T67" fmla="*/ 993 h 2268"/>
                <a:gd name="T68" fmla="*/ 1339 w 2183"/>
                <a:gd name="T69" fmla="*/ 1555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68">
                  <a:moveTo>
                    <a:pt x="2182" y="1728"/>
                  </a:moveTo>
                  <a:lnTo>
                    <a:pt x="2182" y="1728"/>
                  </a:lnTo>
                  <a:cubicBezTo>
                    <a:pt x="1771" y="1555"/>
                    <a:pt x="1512" y="1079"/>
                    <a:pt x="1339" y="691"/>
                  </a:cubicBezTo>
                  <a:cubicBezTo>
                    <a:pt x="1188" y="367"/>
                    <a:pt x="951" y="129"/>
                    <a:pt x="626" y="43"/>
                  </a:cubicBezTo>
                  <a:cubicBezTo>
                    <a:pt x="562" y="21"/>
                    <a:pt x="475" y="0"/>
                    <a:pt x="410" y="0"/>
                  </a:cubicBezTo>
                  <a:cubicBezTo>
                    <a:pt x="259" y="0"/>
                    <a:pt x="130" y="43"/>
                    <a:pt x="0" y="43"/>
                  </a:cubicBezTo>
                  <a:cubicBezTo>
                    <a:pt x="281" y="43"/>
                    <a:pt x="583" y="108"/>
                    <a:pt x="778" y="302"/>
                  </a:cubicBezTo>
                  <a:cubicBezTo>
                    <a:pt x="907" y="410"/>
                    <a:pt x="1080" y="604"/>
                    <a:pt x="1015" y="777"/>
                  </a:cubicBezTo>
                  <a:cubicBezTo>
                    <a:pt x="993" y="842"/>
                    <a:pt x="951" y="885"/>
                    <a:pt x="886" y="906"/>
                  </a:cubicBezTo>
                  <a:cubicBezTo>
                    <a:pt x="821" y="929"/>
                    <a:pt x="734" y="885"/>
                    <a:pt x="734" y="820"/>
                  </a:cubicBezTo>
                  <a:cubicBezTo>
                    <a:pt x="713" y="885"/>
                    <a:pt x="756" y="993"/>
                    <a:pt x="821" y="1015"/>
                  </a:cubicBezTo>
                  <a:cubicBezTo>
                    <a:pt x="907" y="1058"/>
                    <a:pt x="993" y="1015"/>
                    <a:pt x="1037" y="950"/>
                  </a:cubicBezTo>
                  <a:cubicBezTo>
                    <a:pt x="1058" y="1231"/>
                    <a:pt x="951" y="1447"/>
                    <a:pt x="778" y="1663"/>
                  </a:cubicBezTo>
                  <a:cubicBezTo>
                    <a:pt x="778" y="1663"/>
                    <a:pt x="864" y="1663"/>
                    <a:pt x="929" y="1641"/>
                  </a:cubicBezTo>
                  <a:cubicBezTo>
                    <a:pt x="929" y="1641"/>
                    <a:pt x="907" y="1749"/>
                    <a:pt x="799" y="1922"/>
                  </a:cubicBezTo>
                  <a:cubicBezTo>
                    <a:pt x="951" y="1857"/>
                    <a:pt x="993" y="1857"/>
                    <a:pt x="1123" y="1749"/>
                  </a:cubicBezTo>
                  <a:cubicBezTo>
                    <a:pt x="1101" y="2138"/>
                    <a:pt x="1512" y="2030"/>
                    <a:pt x="1663" y="2267"/>
                  </a:cubicBezTo>
                  <a:cubicBezTo>
                    <a:pt x="1512" y="2052"/>
                    <a:pt x="1944" y="1792"/>
                    <a:pt x="1771" y="1620"/>
                  </a:cubicBezTo>
                  <a:cubicBezTo>
                    <a:pt x="1901" y="1684"/>
                    <a:pt x="2030" y="1749"/>
                    <a:pt x="2182" y="1728"/>
                  </a:cubicBezTo>
                  <a:close/>
                  <a:moveTo>
                    <a:pt x="1339" y="1555"/>
                  </a:moveTo>
                  <a:lnTo>
                    <a:pt x="1339" y="1555"/>
                  </a:lnTo>
                  <a:cubicBezTo>
                    <a:pt x="1383" y="1728"/>
                    <a:pt x="1469" y="1922"/>
                    <a:pt x="1555" y="2073"/>
                  </a:cubicBezTo>
                  <a:cubicBezTo>
                    <a:pt x="1512" y="1987"/>
                    <a:pt x="1469" y="1922"/>
                    <a:pt x="1425" y="1835"/>
                  </a:cubicBezTo>
                  <a:cubicBezTo>
                    <a:pt x="1383" y="1749"/>
                    <a:pt x="1339" y="1641"/>
                    <a:pt x="1318" y="1555"/>
                  </a:cubicBezTo>
                  <a:cubicBezTo>
                    <a:pt x="1274" y="1382"/>
                    <a:pt x="1253" y="1188"/>
                    <a:pt x="1210" y="993"/>
                  </a:cubicBezTo>
                  <a:cubicBezTo>
                    <a:pt x="1188" y="820"/>
                    <a:pt x="1123" y="626"/>
                    <a:pt x="1037" y="474"/>
                  </a:cubicBezTo>
                  <a:cubicBezTo>
                    <a:pt x="1015" y="432"/>
                    <a:pt x="972" y="388"/>
                    <a:pt x="951" y="345"/>
                  </a:cubicBezTo>
                  <a:cubicBezTo>
                    <a:pt x="929" y="324"/>
                    <a:pt x="886" y="280"/>
                    <a:pt x="842" y="259"/>
                  </a:cubicBezTo>
                  <a:cubicBezTo>
                    <a:pt x="821" y="215"/>
                    <a:pt x="778" y="194"/>
                    <a:pt x="734" y="172"/>
                  </a:cubicBezTo>
                  <a:cubicBezTo>
                    <a:pt x="691" y="151"/>
                    <a:pt x="648" y="129"/>
                    <a:pt x="605" y="129"/>
                  </a:cubicBezTo>
                  <a:cubicBezTo>
                    <a:pt x="648" y="129"/>
                    <a:pt x="691" y="151"/>
                    <a:pt x="734" y="172"/>
                  </a:cubicBezTo>
                  <a:cubicBezTo>
                    <a:pt x="778" y="194"/>
                    <a:pt x="821" y="215"/>
                    <a:pt x="864" y="237"/>
                  </a:cubicBezTo>
                  <a:cubicBezTo>
                    <a:pt x="929" y="302"/>
                    <a:pt x="993" y="388"/>
                    <a:pt x="1058" y="453"/>
                  </a:cubicBezTo>
                  <a:cubicBezTo>
                    <a:pt x="1145" y="626"/>
                    <a:pt x="1210" y="799"/>
                    <a:pt x="1253" y="993"/>
                  </a:cubicBezTo>
                  <a:cubicBezTo>
                    <a:pt x="1274" y="1188"/>
                    <a:pt x="1296" y="1361"/>
                    <a:pt x="1339" y="1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5039654" y="3724857"/>
              <a:ext cx="456797" cy="349391"/>
            </a:xfrm>
            <a:custGeom>
              <a:avLst/>
              <a:gdLst>
                <a:gd name="T0" fmla="*/ 1555 w 1556"/>
                <a:gd name="T1" fmla="*/ 929 h 1189"/>
                <a:gd name="T2" fmla="*/ 1555 w 1556"/>
                <a:gd name="T3" fmla="*/ 929 h 1189"/>
                <a:gd name="T4" fmla="*/ 0 w 1556"/>
                <a:gd name="T5" fmla="*/ 0 h 1189"/>
                <a:gd name="T6" fmla="*/ 1144 w 1556"/>
                <a:gd name="T7" fmla="*/ 1188 h 1189"/>
                <a:gd name="T8" fmla="*/ 907 w 1556"/>
                <a:gd name="T9" fmla="*/ 907 h 1189"/>
                <a:gd name="T10" fmla="*/ 1555 w 1556"/>
                <a:gd name="T11" fmla="*/ 929 h 1189"/>
                <a:gd name="T12" fmla="*/ 1167 w 1556"/>
                <a:gd name="T13" fmla="*/ 864 h 1189"/>
                <a:gd name="T14" fmla="*/ 1167 w 1556"/>
                <a:gd name="T15" fmla="*/ 864 h 1189"/>
                <a:gd name="T16" fmla="*/ 907 w 1556"/>
                <a:gd name="T17" fmla="*/ 799 h 1189"/>
                <a:gd name="T18" fmla="*/ 670 w 1556"/>
                <a:gd name="T19" fmla="*/ 670 h 1189"/>
                <a:gd name="T20" fmla="*/ 453 w 1556"/>
                <a:gd name="T21" fmla="*/ 518 h 1189"/>
                <a:gd name="T22" fmla="*/ 259 w 1556"/>
                <a:gd name="T23" fmla="*/ 345 h 1189"/>
                <a:gd name="T24" fmla="*/ 453 w 1556"/>
                <a:gd name="T25" fmla="*/ 518 h 1189"/>
                <a:gd name="T26" fmla="*/ 670 w 1556"/>
                <a:gd name="T27" fmla="*/ 648 h 1189"/>
                <a:gd name="T28" fmla="*/ 929 w 1556"/>
                <a:gd name="T29" fmla="*/ 777 h 1189"/>
                <a:gd name="T30" fmla="*/ 1167 w 1556"/>
                <a:gd name="T31" fmla="*/ 864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89">
                  <a:moveTo>
                    <a:pt x="1555" y="929"/>
                  </a:moveTo>
                  <a:lnTo>
                    <a:pt x="1555" y="929"/>
                  </a:lnTo>
                  <a:cubicBezTo>
                    <a:pt x="950" y="777"/>
                    <a:pt x="410" y="453"/>
                    <a:pt x="0" y="0"/>
                  </a:cubicBezTo>
                  <a:cubicBezTo>
                    <a:pt x="173" y="345"/>
                    <a:pt x="712" y="1123"/>
                    <a:pt x="1144" y="1188"/>
                  </a:cubicBezTo>
                  <a:cubicBezTo>
                    <a:pt x="1144" y="1166"/>
                    <a:pt x="950" y="994"/>
                    <a:pt x="907" y="907"/>
                  </a:cubicBezTo>
                  <a:cubicBezTo>
                    <a:pt x="1080" y="1015"/>
                    <a:pt x="1361" y="1037"/>
                    <a:pt x="1555" y="929"/>
                  </a:cubicBezTo>
                  <a:close/>
                  <a:moveTo>
                    <a:pt x="1167" y="864"/>
                  </a:moveTo>
                  <a:lnTo>
                    <a:pt x="1167" y="864"/>
                  </a:lnTo>
                  <a:cubicBezTo>
                    <a:pt x="1080" y="842"/>
                    <a:pt x="994" y="821"/>
                    <a:pt x="907" y="799"/>
                  </a:cubicBezTo>
                  <a:cubicBezTo>
                    <a:pt x="821" y="756"/>
                    <a:pt x="735" y="712"/>
                    <a:pt x="670" y="670"/>
                  </a:cubicBezTo>
                  <a:cubicBezTo>
                    <a:pt x="583" y="626"/>
                    <a:pt x="518" y="583"/>
                    <a:pt x="453" y="518"/>
                  </a:cubicBezTo>
                  <a:cubicBezTo>
                    <a:pt x="389" y="475"/>
                    <a:pt x="324" y="410"/>
                    <a:pt x="259" y="345"/>
                  </a:cubicBezTo>
                  <a:cubicBezTo>
                    <a:pt x="324" y="389"/>
                    <a:pt x="389" y="453"/>
                    <a:pt x="453" y="518"/>
                  </a:cubicBezTo>
                  <a:cubicBezTo>
                    <a:pt x="540" y="562"/>
                    <a:pt x="605" y="605"/>
                    <a:pt x="670" y="648"/>
                  </a:cubicBezTo>
                  <a:cubicBezTo>
                    <a:pt x="756" y="712"/>
                    <a:pt x="842" y="735"/>
                    <a:pt x="929" y="777"/>
                  </a:cubicBezTo>
                  <a:cubicBezTo>
                    <a:pt x="994" y="821"/>
                    <a:pt x="1080" y="842"/>
                    <a:pt x="1167" y="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4584151" y="3609688"/>
              <a:ext cx="216106" cy="240691"/>
            </a:xfrm>
            <a:custGeom>
              <a:avLst/>
              <a:gdLst>
                <a:gd name="T0" fmla="*/ 0 w 735"/>
                <a:gd name="T1" fmla="*/ 0 h 822"/>
                <a:gd name="T2" fmla="*/ 0 w 735"/>
                <a:gd name="T3" fmla="*/ 0 h 822"/>
                <a:gd name="T4" fmla="*/ 518 w 735"/>
                <a:gd name="T5" fmla="*/ 692 h 822"/>
                <a:gd name="T6" fmla="*/ 0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2" y="821"/>
                    <a:pt x="518" y="692"/>
                  </a:cubicBezTo>
                  <a:cubicBezTo>
                    <a:pt x="734" y="562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3959326" y="183176"/>
            <a:ext cx="1197890" cy="281348"/>
            <a:chOff x="3125767" y="739503"/>
            <a:chExt cx="2865008" cy="672901"/>
          </a:xfrm>
        </p:grpSpPr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229878" y="1107010"/>
              <a:ext cx="417975" cy="247161"/>
            </a:xfrm>
            <a:custGeom>
              <a:avLst/>
              <a:gdLst>
                <a:gd name="T0" fmla="*/ 1188 w 1426"/>
                <a:gd name="T1" fmla="*/ 346 h 844"/>
                <a:gd name="T2" fmla="*/ 1188 w 1426"/>
                <a:gd name="T3" fmla="*/ 346 h 844"/>
                <a:gd name="T4" fmla="*/ 993 w 1426"/>
                <a:gd name="T5" fmla="*/ 194 h 844"/>
                <a:gd name="T6" fmla="*/ 410 w 1426"/>
                <a:gd name="T7" fmla="*/ 21 h 844"/>
                <a:gd name="T8" fmla="*/ 0 w 1426"/>
                <a:gd name="T9" fmla="*/ 173 h 844"/>
                <a:gd name="T10" fmla="*/ 194 w 1426"/>
                <a:gd name="T11" fmla="*/ 151 h 844"/>
                <a:gd name="T12" fmla="*/ 540 w 1426"/>
                <a:gd name="T13" fmla="*/ 388 h 844"/>
                <a:gd name="T14" fmla="*/ 475 w 1426"/>
                <a:gd name="T15" fmla="*/ 820 h 844"/>
                <a:gd name="T16" fmla="*/ 648 w 1426"/>
                <a:gd name="T17" fmla="*/ 799 h 844"/>
                <a:gd name="T18" fmla="*/ 713 w 1426"/>
                <a:gd name="T19" fmla="*/ 626 h 844"/>
                <a:gd name="T20" fmla="*/ 842 w 1426"/>
                <a:gd name="T21" fmla="*/ 713 h 844"/>
                <a:gd name="T22" fmla="*/ 972 w 1426"/>
                <a:gd name="T23" fmla="*/ 691 h 844"/>
                <a:gd name="T24" fmla="*/ 950 w 1426"/>
                <a:gd name="T25" fmla="*/ 561 h 844"/>
                <a:gd name="T26" fmla="*/ 1231 w 1426"/>
                <a:gd name="T27" fmla="*/ 583 h 844"/>
                <a:gd name="T28" fmla="*/ 1425 w 1426"/>
                <a:gd name="T29" fmla="*/ 367 h 844"/>
                <a:gd name="T30" fmla="*/ 1188 w 1426"/>
                <a:gd name="T31" fmla="*/ 346 h 844"/>
                <a:gd name="T32" fmla="*/ 972 w 1426"/>
                <a:gd name="T33" fmla="*/ 388 h 844"/>
                <a:gd name="T34" fmla="*/ 972 w 1426"/>
                <a:gd name="T35" fmla="*/ 388 h 844"/>
                <a:gd name="T36" fmla="*/ 821 w 1426"/>
                <a:gd name="T37" fmla="*/ 259 h 844"/>
                <a:gd name="T38" fmla="*/ 842 w 1426"/>
                <a:gd name="T39" fmla="*/ 302 h 844"/>
                <a:gd name="T40" fmla="*/ 886 w 1426"/>
                <a:gd name="T41" fmla="*/ 497 h 844"/>
                <a:gd name="T42" fmla="*/ 821 w 1426"/>
                <a:gd name="T43" fmla="*/ 302 h 844"/>
                <a:gd name="T44" fmla="*/ 756 w 1426"/>
                <a:gd name="T45" fmla="*/ 194 h 844"/>
                <a:gd name="T46" fmla="*/ 626 w 1426"/>
                <a:gd name="T47" fmla="*/ 151 h 844"/>
                <a:gd name="T48" fmla="*/ 432 w 1426"/>
                <a:gd name="T49" fmla="*/ 129 h 844"/>
                <a:gd name="T50" fmla="*/ 648 w 1426"/>
                <a:gd name="T51" fmla="*/ 129 h 844"/>
                <a:gd name="T52" fmla="*/ 821 w 1426"/>
                <a:gd name="T53" fmla="*/ 238 h 844"/>
                <a:gd name="T54" fmla="*/ 972 w 1426"/>
                <a:gd name="T55" fmla="*/ 367 h 844"/>
                <a:gd name="T56" fmla="*/ 1145 w 1426"/>
                <a:gd name="T57" fmla="*/ 475 h 844"/>
                <a:gd name="T58" fmla="*/ 972 w 1426"/>
                <a:gd name="T59" fmla="*/ 38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188" y="346"/>
                  </a:moveTo>
                  <a:lnTo>
                    <a:pt x="1188" y="346"/>
                  </a:lnTo>
                  <a:cubicBezTo>
                    <a:pt x="1123" y="302"/>
                    <a:pt x="1058" y="259"/>
                    <a:pt x="993" y="194"/>
                  </a:cubicBezTo>
                  <a:cubicBezTo>
                    <a:pt x="821" y="65"/>
                    <a:pt x="605" y="0"/>
                    <a:pt x="410" y="21"/>
                  </a:cubicBezTo>
                  <a:cubicBezTo>
                    <a:pt x="259" y="43"/>
                    <a:pt x="129" y="86"/>
                    <a:pt x="0" y="173"/>
                  </a:cubicBezTo>
                  <a:cubicBezTo>
                    <a:pt x="64" y="151"/>
                    <a:pt x="129" y="151"/>
                    <a:pt x="194" y="151"/>
                  </a:cubicBezTo>
                  <a:cubicBezTo>
                    <a:pt x="346" y="151"/>
                    <a:pt x="496" y="259"/>
                    <a:pt x="540" y="388"/>
                  </a:cubicBezTo>
                  <a:cubicBezTo>
                    <a:pt x="605" y="518"/>
                    <a:pt x="561" y="713"/>
                    <a:pt x="475" y="820"/>
                  </a:cubicBezTo>
                  <a:cubicBezTo>
                    <a:pt x="519" y="843"/>
                    <a:pt x="605" y="843"/>
                    <a:pt x="648" y="799"/>
                  </a:cubicBezTo>
                  <a:cubicBezTo>
                    <a:pt x="713" y="778"/>
                    <a:pt x="734" y="691"/>
                    <a:pt x="713" y="626"/>
                  </a:cubicBezTo>
                  <a:cubicBezTo>
                    <a:pt x="756" y="670"/>
                    <a:pt x="778" y="691"/>
                    <a:pt x="842" y="713"/>
                  </a:cubicBezTo>
                  <a:cubicBezTo>
                    <a:pt x="886" y="734"/>
                    <a:pt x="928" y="734"/>
                    <a:pt x="972" y="691"/>
                  </a:cubicBezTo>
                  <a:cubicBezTo>
                    <a:pt x="993" y="648"/>
                    <a:pt x="972" y="605"/>
                    <a:pt x="950" y="561"/>
                  </a:cubicBezTo>
                  <a:cubicBezTo>
                    <a:pt x="1037" y="605"/>
                    <a:pt x="1145" y="626"/>
                    <a:pt x="1231" y="583"/>
                  </a:cubicBezTo>
                  <a:cubicBezTo>
                    <a:pt x="1317" y="561"/>
                    <a:pt x="1382" y="475"/>
                    <a:pt x="1425" y="367"/>
                  </a:cubicBezTo>
                  <a:cubicBezTo>
                    <a:pt x="1339" y="411"/>
                    <a:pt x="1253" y="388"/>
                    <a:pt x="1188" y="346"/>
                  </a:cubicBezTo>
                  <a:close/>
                  <a:moveTo>
                    <a:pt x="972" y="388"/>
                  </a:moveTo>
                  <a:lnTo>
                    <a:pt x="972" y="388"/>
                  </a:lnTo>
                  <a:cubicBezTo>
                    <a:pt x="928" y="346"/>
                    <a:pt x="886" y="302"/>
                    <a:pt x="821" y="259"/>
                  </a:cubicBezTo>
                  <a:cubicBezTo>
                    <a:pt x="842" y="281"/>
                    <a:pt x="842" y="281"/>
                    <a:pt x="842" y="302"/>
                  </a:cubicBezTo>
                  <a:cubicBezTo>
                    <a:pt x="886" y="346"/>
                    <a:pt x="907" y="432"/>
                    <a:pt x="886" y="497"/>
                  </a:cubicBezTo>
                  <a:cubicBezTo>
                    <a:pt x="886" y="432"/>
                    <a:pt x="864" y="367"/>
                    <a:pt x="821" y="302"/>
                  </a:cubicBezTo>
                  <a:cubicBezTo>
                    <a:pt x="799" y="281"/>
                    <a:pt x="778" y="238"/>
                    <a:pt x="756" y="194"/>
                  </a:cubicBezTo>
                  <a:cubicBezTo>
                    <a:pt x="713" y="173"/>
                    <a:pt x="669" y="173"/>
                    <a:pt x="626" y="151"/>
                  </a:cubicBezTo>
                  <a:cubicBezTo>
                    <a:pt x="561" y="129"/>
                    <a:pt x="496" y="129"/>
                    <a:pt x="432" y="129"/>
                  </a:cubicBezTo>
                  <a:cubicBezTo>
                    <a:pt x="496" y="108"/>
                    <a:pt x="561" y="108"/>
                    <a:pt x="648" y="129"/>
                  </a:cubicBezTo>
                  <a:cubicBezTo>
                    <a:pt x="713" y="151"/>
                    <a:pt x="778" y="194"/>
                    <a:pt x="821" y="238"/>
                  </a:cubicBezTo>
                  <a:cubicBezTo>
                    <a:pt x="886" y="281"/>
                    <a:pt x="928" y="324"/>
                    <a:pt x="972" y="367"/>
                  </a:cubicBezTo>
                  <a:cubicBezTo>
                    <a:pt x="1037" y="411"/>
                    <a:pt x="1080" y="453"/>
                    <a:pt x="1145" y="475"/>
                  </a:cubicBezTo>
                  <a:cubicBezTo>
                    <a:pt x="1080" y="475"/>
                    <a:pt x="1015" y="432"/>
                    <a:pt x="972" y="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5039654" y="993135"/>
              <a:ext cx="931710" cy="399859"/>
            </a:xfrm>
            <a:custGeom>
              <a:avLst/>
              <a:gdLst>
                <a:gd name="T0" fmla="*/ 2722 w 3176"/>
                <a:gd name="T1" fmla="*/ 259 h 1362"/>
                <a:gd name="T2" fmla="*/ 2722 w 3176"/>
                <a:gd name="T3" fmla="*/ 259 h 1362"/>
                <a:gd name="T4" fmla="*/ 1641 w 3176"/>
                <a:gd name="T5" fmla="*/ 43 h 1362"/>
                <a:gd name="T6" fmla="*/ 0 w 3176"/>
                <a:gd name="T7" fmla="*/ 907 h 1362"/>
                <a:gd name="T8" fmla="*/ 1123 w 3176"/>
                <a:gd name="T9" fmla="*/ 324 h 1362"/>
                <a:gd name="T10" fmla="*/ 1555 w 3176"/>
                <a:gd name="T11" fmla="*/ 303 h 1362"/>
                <a:gd name="T12" fmla="*/ 1749 w 3176"/>
                <a:gd name="T13" fmla="*/ 345 h 1362"/>
                <a:gd name="T14" fmla="*/ 1944 w 3176"/>
                <a:gd name="T15" fmla="*/ 410 h 1362"/>
                <a:gd name="T16" fmla="*/ 2138 w 3176"/>
                <a:gd name="T17" fmla="*/ 345 h 1362"/>
                <a:gd name="T18" fmla="*/ 2117 w 3176"/>
                <a:gd name="T19" fmla="*/ 195 h 1362"/>
                <a:gd name="T20" fmla="*/ 2570 w 3176"/>
                <a:gd name="T21" fmla="*/ 907 h 1362"/>
                <a:gd name="T22" fmla="*/ 2959 w 3176"/>
                <a:gd name="T23" fmla="*/ 1167 h 1362"/>
                <a:gd name="T24" fmla="*/ 2981 w 3176"/>
                <a:gd name="T25" fmla="*/ 1274 h 1362"/>
                <a:gd name="T26" fmla="*/ 3110 w 3176"/>
                <a:gd name="T27" fmla="*/ 1296 h 1362"/>
                <a:gd name="T28" fmla="*/ 3131 w 3176"/>
                <a:gd name="T29" fmla="*/ 1188 h 1362"/>
                <a:gd name="T30" fmla="*/ 2722 w 3176"/>
                <a:gd name="T31" fmla="*/ 259 h 1362"/>
                <a:gd name="T32" fmla="*/ 3045 w 3176"/>
                <a:gd name="T33" fmla="*/ 842 h 1362"/>
                <a:gd name="T34" fmla="*/ 3045 w 3176"/>
                <a:gd name="T35" fmla="*/ 842 h 1362"/>
                <a:gd name="T36" fmla="*/ 2894 w 3176"/>
                <a:gd name="T37" fmla="*/ 562 h 1362"/>
                <a:gd name="T38" fmla="*/ 2657 w 3176"/>
                <a:gd name="T39" fmla="*/ 345 h 1362"/>
                <a:gd name="T40" fmla="*/ 2376 w 3176"/>
                <a:gd name="T41" fmla="*/ 173 h 1362"/>
                <a:gd name="T42" fmla="*/ 2678 w 3176"/>
                <a:gd name="T43" fmla="*/ 324 h 1362"/>
                <a:gd name="T44" fmla="*/ 2916 w 3176"/>
                <a:gd name="T45" fmla="*/ 540 h 1362"/>
                <a:gd name="T46" fmla="*/ 3067 w 3176"/>
                <a:gd name="T47" fmla="*/ 842 h 1362"/>
                <a:gd name="T48" fmla="*/ 3089 w 3176"/>
                <a:gd name="T49" fmla="*/ 1167 h 1362"/>
                <a:gd name="T50" fmla="*/ 3045 w 3176"/>
                <a:gd name="T51" fmla="*/ 84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62">
                  <a:moveTo>
                    <a:pt x="2722" y="259"/>
                  </a:moveTo>
                  <a:lnTo>
                    <a:pt x="2722" y="259"/>
                  </a:lnTo>
                  <a:cubicBezTo>
                    <a:pt x="2419" y="43"/>
                    <a:pt x="2008" y="0"/>
                    <a:pt x="1641" y="43"/>
                  </a:cubicBezTo>
                  <a:cubicBezTo>
                    <a:pt x="950" y="108"/>
                    <a:pt x="410" y="389"/>
                    <a:pt x="0" y="907"/>
                  </a:cubicBezTo>
                  <a:cubicBezTo>
                    <a:pt x="259" y="583"/>
                    <a:pt x="712" y="368"/>
                    <a:pt x="1123" y="324"/>
                  </a:cubicBezTo>
                  <a:cubicBezTo>
                    <a:pt x="1274" y="303"/>
                    <a:pt x="1404" y="281"/>
                    <a:pt x="1555" y="303"/>
                  </a:cubicBezTo>
                  <a:cubicBezTo>
                    <a:pt x="1620" y="303"/>
                    <a:pt x="1685" y="324"/>
                    <a:pt x="1749" y="345"/>
                  </a:cubicBezTo>
                  <a:cubicBezTo>
                    <a:pt x="1814" y="368"/>
                    <a:pt x="1879" y="389"/>
                    <a:pt x="1944" y="410"/>
                  </a:cubicBezTo>
                  <a:cubicBezTo>
                    <a:pt x="2008" y="410"/>
                    <a:pt x="2073" y="389"/>
                    <a:pt x="2138" y="345"/>
                  </a:cubicBezTo>
                  <a:cubicBezTo>
                    <a:pt x="2181" y="303"/>
                    <a:pt x="2181" y="216"/>
                    <a:pt x="2117" y="195"/>
                  </a:cubicBezTo>
                  <a:cubicBezTo>
                    <a:pt x="2376" y="368"/>
                    <a:pt x="2505" y="627"/>
                    <a:pt x="2570" y="907"/>
                  </a:cubicBezTo>
                  <a:cubicBezTo>
                    <a:pt x="2613" y="1188"/>
                    <a:pt x="2851" y="1361"/>
                    <a:pt x="2959" y="1167"/>
                  </a:cubicBezTo>
                  <a:cubicBezTo>
                    <a:pt x="2981" y="1188"/>
                    <a:pt x="2959" y="1232"/>
                    <a:pt x="2981" y="1274"/>
                  </a:cubicBezTo>
                  <a:cubicBezTo>
                    <a:pt x="3002" y="1318"/>
                    <a:pt x="3067" y="1339"/>
                    <a:pt x="3110" y="1296"/>
                  </a:cubicBezTo>
                  <a:cubicBezTo>
                    <a:pt x="3131" y="1253"/>
                    <a:pt x="3131" y="1232"/>
                    <a:pt x="3131" y="1188"/>
                  </a:cubicBezTo>
                  <a:cubicBezTo>
                    <a:pt x="3175" y="821"/>
                    <a:pt x="3045" y="475"/>
                    <a:pt x="2722" y="259"/>
                  </a:cubicBezTo>
                  <a:close/>
                  <a:moveTo>
                    <a:pt x="3045" y="842"/>
                  </a:moveTo>
                  <a:lnTo>
                    <a:pt x="3045" y="842"/>
                  </a:lnTo>
                  <a:cubicBezTo>
                    <a:pt x="3002" y="756"/>
                    <a:pt x="2959" y="648"/>
                    <a:pt x="2894" y="562"/>
                  </a:cubicBezTo>
                  <a:cubicBezTo>
                    <a:pt x="2829" y="475"/>
                    <a:pt x="2743" y="410"/>
                    <a:pt x="2657" y="345"/>
                  </a:cubicBezTo>
                  <a:cubicBezTo>
                    <a:pt x="2570" y="259"/>
                    <a:pt x="2484" y="216"/>
                    <a:pt x="2376" y="173"/>
                  </a:cubicBezTo>
                  <a:cubicBezTo>
                    <a:pt x="2484" y="195"/>
                    <a:pt x="2592" y="259"/>
                    <a:pt x="2678" y="324"/>
                  </a:cubicBezTo>
                  <a:cubicBezTo>
                    <a:pt x="2764" y="389"/>
                    <a:pt x="2851" y="454"/>
                    <a:pt x="2916" y="540"/>
                  </a:cubicBezTo>
                  <a:cubicBezTo>
                    <a:pt x="2981" y="627"/>
                    <a:pt x="3024" y="735"/>
                    <a:pt x="3067" y="842"/>
                  </a:cubicBezTo>
                  <a:cubicBezTo>
                    <a:pt x="3089" y="950"/>
                    <a:pt x="3089" y="1059"/>
                    <a:pt x="3089" y="1167"/>
                  </a:cubicBezTo>
                  <a:cubicBezTo>
                    <a:pt x="3089" y="1059"/>
                    <a:pt x="3067" y="950"/>
                    <a:pt x="3045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5590915" y="929727"/>
              <a:ext cx="399860" cy="190224"/>
            </a:xfrm>
            <a:custGeom>
              <a:avLst/>
              <a:gdLst>
                <a:gd name="T0" fmla="*/ 0 w 1362"/>
                <a:gd name="T1" fmla="*/ 194 h 649"/>
                <a:gd name="T2" fmla="*/ 0 w 1362"/>
                <a:gd name="T3" fmla="*/ 194 h 649"/>
                <a:gd name="T4" fmla="*/ 820 w 1362"/>
                <a:gd name="T5" fmla="*/ 216 h 649"/>
                <a:gd name="T6" fmla="*/ 950 w 1362"/>
                <a:gd name="T7" fmla="*/ 238 h 649"/>
                <a:gd name="T8" fmla="*/ 1080 w 1362"/>
                <a:gd name="T9" fmla="*/ 216 h 649"/>
                <a:gd name="T10" fmla="*/ 1145 w 1362"/>
                <a:gd name="T11" fmla="*/ 87 h 649"/>
                <a:gd name="T12" fmla="*/ 1015 w 1362"/>
                <a:gd name="T13" fmla="*/ 43 h 649"/>
                <a:gd name="T14" fmla="*/ 1275 w 1362"/>
                <a:gd name="T15" fmla="*/ 65 h 649"/>
                <a:gd name="T16" fmla="*/ 1317 w 1362"/>
                <a:gd name="T17" fmla="*/ 302 h 649"/>
                <a:gd name="T18" fmla="*/ 1102 w 1362"/>
                <a:gd name="T19" fmla="*/ 432 h 649"/>
                <a:gd name="T20" fmla="*/ 1166 w 1362"/>
                <a:gd name="T21" fmla="*/ 497 h 649"/>
                <a:gd name="T22" fmla="*/ 950 w 1362"/>
                <a:gd name="T23" fmla="*/ 454 h 649"/>
                <a:gd name="T24" fmla="*/ 0 w 1362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194"/>
                  </a:moveTo>
                  <a:lnTo>
                    <a:pt x="0" y="194"/>
                  </a:lnTo>
                  <a:cubicBezTo>
                    <a:pt x="281" y="130"/>
                    <a:pt x="540" y="130"/>
                    <a:pt x="820" y="216"/>
                  </a:cubicBezTo>
                  <a:cubicBezTo>
                    <a:pt x="864" y="216"/>
                    <a:pt x="907" y="238"/>
                    <a:pt x="950" y="238"/>
                  </a:cubicBezTo>
                  <a:cubicBezTo>
                    <a:pt x="993" y="259"/>
                    <a:pt x="1037" y="238"/>
                    <a:pt x="1080" y="216"/>
                  </a:cubicBezTo>
                  <a:cubicBezTo>
                    <a:pt x="1123" y="194"/>
                    <a:pt x="1145" y="152"/>
                    <a:pt x="1145" y="87"/>
                  </a:cubicBezTo>
                  <a:cubicBezTo>
                    <a:pt x="1123" y="43"/>
                    <a:pt x="1058" y="22"/>
                    <a:pt x="1015" y="43"/>
                  </a:cubicBezTo>
                  <a:cubicBezTo>
                    <a:pt x="1102" y="0"/>
                    <a:pt x="1210" y="0"/>
                    <a:pt x="1275" y="65"/>
                  </a:cubicBezTo>
                  <a:cubicBezTo>
                    <a:pt x="1339" y="130"/>
                    <a:pt x="1361" y="216"/>
                    <a:pt x="1317" y="302"/>
                  </a:cubicBezTo>
                  <a:cubicBezTo>
                    <a:pt x="1275" y="389"/>
                    <a:pt x="1188" y="432"/>
                    <a:pt x="1102" y="432"/>
                  </a:cubicBezTo>
                  <a:cubicBezTo>
                    <a:pt x="1123" y="432"/>
                    <a:pt x="1166" y="454"/>
                    <a:pt x="1166" y="497"/>
                  </a:cubicBezTo>
                  <a:cubicBezTo>
                    <a:pt x="1231" y="648"/>
                    <a:pt x="972" y="475"/>
                    <a:pt x="950" y="454"/>
                  </a:cubicBezTo>
                  <a:cubicBezTo>
                    <a:pt x="691" y="302"/>
                    <a:pt x="302" y="130"/>
                    <a:pt x="0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4595798" y="739503"/>
              <a:ext cx="640550" cy="672901"/>
            </a:xfrm>
            <a:custGeom>
              <a:avLst/>
              <a:gdLst>
                <a:gd name="T0" fmla="*/ 1771 w 2183"/>
                <a:gd name="T1" fmla="*/ 670 h 2291"/>
                <a:gd name="T2" fmla="*/ 1771 w 2183"/>
                <a:gd name="T3" fmla="*/ 670 h 2291"/>
                <a:gd name="T4" fmla="*/ 1663 w 2183"/>
                <a:gd name="T5" fmla="*/ 0 h 2291"/>
                <a:gd name="T6" fmla="*/ 1123 w 2183"/>
                <a:gd name="T7" fmla="*/ 540 h 2291"/>
                <a:gd name="T8" fmla="*/ 799 w 2183"/>
                <a:gd name="T9" fmla="*/ 368 h 2291"/>
                <a:gd name="T10" fmla="*/ 929 w 2183"/>
                <a:gd name="T11" fmla="*/ 648 h 2291"/>
                <a:gd name="T12" fmla="*/ 778 w 2183"/>
                <a:gd name="T13" fmla="*/ 627 h 2291"/>
                <a:gd name="T14" fmla="*/ 1037 w 2183"/>
                <a:gd name="T15" fmla="*/ 1318 h 2291"/>
                <a:gd name="T16" fmla="*/ 821 w 2183"/>
                <a:gd name="T17" fmla="*/ 1253 h 2291"/>
                <a:gd name="T18" fmla="*/ 734 w 2183"/>
                <a:gd name="T19" fmla="*/ 1469 h 2291"/>
                <a:gd name="T20" fmla="*/ 886 w 2183"/>
                <a:gd name="T21" fmla="*/ 1382 h 2291"/>
                <a:gd name="T22" fmla="*/ 1015 w 2183"/>
                <a:gd name="T23" fmla="*/ 1512 h 2291"/>
                <a:gd name="T24" fmla="*/ 778 w 2183"/>
                <a:gd name="T25" fmla="*/ 1966 h 2291"/>
                <a:gd name="T26" fmla="*/ 0 w 2183"/>
                <a:gd name="T27" fmla="*/ 2246 h 2291"/>
                <a:gd name="T28" fmla="*/ 410 w 2183"/>
                <a:gd name="T29" fmla="*/ 2268 h 2291"/>
                <a:gd name="T30" fmla="*/ 626 w 2183"/>
                <a:gd name="T31" fmla="*/ 2246 h 2291"/>
                <a:gd name="T32" fmla="*/ 1339 w 2183"/>
                <a:gd name="T33" fmla="*/ 1577 h 2291"/>
                <a:gd name="T34" fmla="*/ 2182 w 2183"/>
                <a:gd name="T35" fmla="*/ 540 h 2291"/>
                <a:gd name="T36" fmla="*/ 1771 w 2183"/>
                <a:gd name="T37" fmla="*/ 670 h 2291"/>
                <a:gd name="T38" fmla="*/ 1253 w 2183"/>
                <a:gd name="T39" fmla="*/ 1296 h 2291"/>
                <a:gd name="T40" fmla="*/ 1253 w 2183"/>
                <a:gd name="T41" fmla="*/ 1296 h 2291"/>
                <a:gd name="T42" fmla="*/ 1058 w 2183"/>
                <a:gd name="T43" fmla="*/ 1814 h 2291"/>
                <a:gd name="T44" fmla="*/ 864 w 2183"/>
                <a:gd name="T45" fmla="*/ 2031 h 2291"/>
                <a:gd name="T46" fmla="*/ 734 w 2183"/>
                <a:gd name="T47" fmla="*/ 2117 h 2291"/>
                <a:gd name="T48" fmla="*/ 605 w 2183"/>
                <a:gd name="T49" fmla="*/ 2160 h 2291"/>
                <a:gd name="T50" fmla="*/ 734 w 2183"/>
                <a:gd name="T51" fmla="*/ 2117 h 2291"/>
                <a:gd name="T52" fmla="*/ 842 w 2183"/>
                <a:gd name="T53" fmla="*/ 2031 h 2291"/>
                <a:gd name="T54" fmla="*/ 951 w 2183"/>
                <a:gd name="T55" fmla="*/ 1923 h 2291"/>
                <a:gd name="T56" fmla="*/ 1037 w 2183"/>
                <a:gd name="T57" fmla="*/ 1814 h 2291"/>
                <a:gd name="T58" fmla="*/ 1210 w 2183"/>
                <a:gd name="T59" fmla="*/ 1274 h 2291"/>
                <a:gd name="T60" fmla="*/ 1318 w 2183"/>
                <a:gd name="T61" fmla="*/ 713 h 2291"/>
                <a:gd name="T62" fmla="*/ 1425 w 2183"/>
                <a:gd name="T63" fmla="*/ 454 h 2291"/>
                <a:gd name="T64" fmla="*/ 1555 w 2183"/>
                <a:gd name="T65" fmla="*/ 195 h 2291"/>
                <a:gd name="T66" fmla="*/ 1339 w 2183"/>
                <a:gd name="T67" fmla="*/ 735 h 2291"/>
                <a:gd name="T68" fmla="*/ 1253 w 2183"/>
                <a:gd name="T69" fmla="*/ 1296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91">
                  <a:moveTo>
                    <a:pt x="1771" y="670"/>
                  </a:moveTo>
                  <a:lnTo>
                    <a:pt x="1771" y="670"/>
                  </a:lnTo>
                  <a:cubicBezTo>
                    <a:pt x="1944" y="476"/>
                    <a:pt x="1512" y="216"/>
                    <a:pt x="1663" y="0"/>
                  </a:cubicBezTo>
                  <a:cubicBezTo>
                    <a:pt x="1512" y="238"/>
                    <a:pt x="1101" y="151"/>
                    <a:pt x="1123" y="540"/>
                  </a:cubicBezTo>
                  <a:cubicBezTo>
                    <a:pt x="993" y="432"/>
                    <a:pt x="951" y="411"/>
                    <a:pt x="799" y="368"/>
                  </a:cubicBezTo>
                  <a:cubicBezTo>
                    <a:pt x="907" y="540"/>
                    <a:pt x="929" y="648"/>
                    <a:pt x="929" y="648"/>
                  </a:cubicBezTo>
                  <a:cubicBezTo>
                    <a:pt x="864" y="627"/>
                    <a:pt x="778" y="627"/>
                    <a:pt x="778" y="627"/>
                  </a:cubicBezTo>
                  <a:cubicBezTo>
                    <a:pt x="951" y="821"/>
                    <a:pt x="1058" y="1059"/>
                    <a:pt x="1037" y="1318"/>
                  </a:cubicBezTo>
                  <a:cubicBezTo>
                    <a:pt x="993" y="1253"/>
                    <a:pt x="907" y="1209"/>
                    <a:pt x="821" y="1253"/>
                  </a:cubicBezTo>
                  <a:cubicBezTo>
                    <a:pt x="756" y="1296"/>
                    <a:pt x="713" y="1382"/>
                    <a:pt x="734" y="1469"/>
                  </a:cubicBezTo>
                  <a:cubicBezTo>
                    <a:pt x="734" y="1404"/>
                    <a:pt x="821" y="1361"/>
                    <a:pt x="886" y="1382"/>
                  </a:cubicBezTo>
                  <a:cubicBezTo>
                    <a:pt x="951" y="1404"/>
                    <a:pt x="993" y="1447"/>
                    <a:pt x="1015" y="1512"/>
                  </a:cubicBezTo>
                  <a:cubicBezTo>
                    <a:pt x="1080" y="1685"/>
                    <a:pt x="907" y="1858"/>
                    <a:pt x="778" y="1966"/>
                  </a:cubicBezTo>
                  <a:cubicBezTo>
                    <a:pt x="583" y="2160"/>
                    <a:pt x="281" y="2246"/>
                    <a:pt x="0" y="2246"/>
                  </a:cubicBezTo>
                  <a:cubicBezTo>
                    <a:pt x="130" y="2246"/>
                    <a:pt x="259" y="2290"/>
                    <a:pt x="410" y="2268"/>
                  </a:cubicBezTo>
                  <a:cubicBezTo>
                    <a:pt x="475" y="2268"/>
                    <a:pt x="562" y="2268"/>
                    <a:pt x="626" y="2246"/>
                  </a:cubicBezTo>
                  <a:cubicBezTo>
                    <a:pt x="951" y="2160"/>
                    <a:pt x="1188" y="1923"/>
                    <a:pt x="1339" y="1577"/>
                  </a:cubicBezTo>
                  <a:cubicBezTo>
                    <a:pt x="1512" y="1188"/>
                    <a:pt x="1771" y="735"/>
                    <a:pt x="2182" y="540"/>
                  </a:cubicBezTo>
                  <a:cubicBezTo>
                    <a:pt x="2030" y="540"/>
                    <a:pt x="1901" y="605"/>
                    <a:pt x="1771" y="670"/>
                  </a:cubicBezTo>
                  <a:close/>
                  <a:moveTo>
                    <a:pt x="1253" y="1296"/>
                  </a:moveTo>
                  <a:lnTo>
                    <a:pt x="1253" y="1296"/>
                  </a:lnTo>
                  <a:cubicBezTo>
                    <a:pt x="1210" y="1469"/>
                    <a:pt x="1145" y="1664"/>
                    <a:pt x="1058" y="1814"/>
                  </a:cubicBezTo>
                  <a:cubicBezTo>
                    <a:pt x="993" y="1901"/>
                    <a:pt x="929" y="1966"/>
                    <a:pt x="864" y="2031"/>
                  </a:cubicBezTo>
                  <a:cubicBezTo>
                    <a:pt x="821" y="2073"/>
                    <a:pt x="778" y="2096"/>
                    <a:pt x="734" y="2117"/>
                  </a:cubicBezTo>
                  <a:cubicBezTo>
                    <a:pt x="691" y="2138"/>
                    <a:pt x="648" y="2160"/>
                    <a:pt x="605" y="2160"/>
                  </a:cubicBezTo>
                  <a:cubicBezTo>
                    <a:pt x="648" y="2138"/>
                    <a:pt x="691" y="2138"/>
                    <a:pt x="734" y="2117"/>
                  </a:cubicBezTo>
                  <a:cubicBezTo>
                    <a:pt x="778" y="2073"/>
                    <a:pt x="821" y="2052"/>
                    <a:pt x="842" y="2031"/>
                  </a:cubicBezTo>
                  <a:cubicBezTo>
                    <a:pt x="886" y="1987"/>
                    <a:pt x="929" y="1966"/>
                    <a:pt x="951" y="1923"/>
                  </a:cubicBezTo>
                  <a:cubicBezTo>
                    <a:pt x="972" y="1879"/>
                    <a:pt x="1015" y="1858"/>
                    <a:pt x="1037" y="1814"/>
                  </a:cubicBezTo>
                  <a:cubicBezTo>
                    <a:pt x="1123" y="1641"/>
                    <a:pt x="1188" y="1469"/>
                    <a:pt x="1210" y="1274"/>
                  </a:cubicBezTo>
                  <a:cubicBezTo>
                    <a:pt x="1253" y="1102"/>
                    <a:pt x="1274" y="907"/>
                    <a:pt x="1318" y="713"/>
                  </a:cubicBezTo>
                  <a:cubicBezTo>
                    <a:pt x="1339" y="627"/>
                    <a:pt x="1383" y="540"/>
                    <a:pt x="1425" y="454"/>
                  </a:cubicBezTo>
                  <a:cubicBezTo>
                    <a:pt x="1469" y="368"/>
                    <a:pt x="1512" y="281"/>
                    <a:pt x="1555" y="195"/>
                  </a:cubicBezTo>
                  <a:cubicBezTo>
                    <a:pt x="1469" y="368"/>
                    <a:pt x="1383" y="540"/>
                    <a:pt x="1339" y="735"/>
                  </a:cubicBezTo>
                  <a:cubicBezTo>
                    <a:pt x="1296" y="907"/>
                    <a:pt x="1274" y="1102"/>
                    <a:pt x="1253" y="1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5039654" y="879259"/>
              <a:ext cx="456797" cy="341627"/>
            </a:xfrm>
            <a:custGeom>
              <a:avLst/>
              <a:gdLst>
                <a:gd name="T0" fmla="*/ 907 w 1556"/>
                <a:gd name="T1" fmla="*/ 259 h 1166"/>
                <a:gd name="T2" fmla="*/ 907 w 1556"/>
                <a:gd name="T3" fmla="*/ 259 h 1166"/>
                <a:gd name="T4" fmla="*/ 1144 w 1556"/>
                <a:gd name="T5" fmla="*/ 0 h 1166"/>
                <a:gd name="T6" fmla="*/ 0 w 1556"/>
                <a:gd name="T7" fmla="*/ 1165 h 1166"/>
                <a:gd name="T8" fmla="*/ 1555 w 1556"/>
                <a:gd name="T9" fmla="*/ 237 h 1166"/>
                <a:gd name="T10" fmla="*/ 907 w 1556"/>
                <a:gd name="T11" fmla="*/ 259 h 1166"/>
                <a:gd name="T12" fmla="*/ 929 w 1556"/>
                <a:gd name="T13" fmla="*/ 410 h 1166"/>
                <a:gd name="T14" fmla="*/ 929 w 1556"/>
                <a:gd name="T15" fmla="*/ 410 h 1166"/>
                <a:gd name="T16" fmla="*/ 670 w 1556"/>
                <a:gd name="T17" fmla="*/ 518 h 1166"/>
                <a:gd name="T18" fmla="*/ 453 w 1556"/>
                <a:gd name="T19" fmla="*/ 669 h 1166"/>
                <a:gd name="T20" fmla="*/ 259 w 1556"/>
                <a:gd name="T21" fmla="*/ 842 h 1166"/>
                <a:gd name="T22" fmla="*/ 453 w 1556"/>
                <a:gd name="T23" fmla="*/ 647 h 1166"/>
                <a:gd name="T24" fmla="*/ 670 w 1556"/>
                <a:gd name="T25" fmla="*/ 496 h 1166"/>
                <a:gd name="T26" fmla="*/ 907 w 1556"/>
                <a:gd name="T27" fmla="*/ 388 h 1166"/>
                <a:gd name="T28" fmla="*/ 1167 w 1556"/>
                <a:gd name="T29" fmla="*/ 302 h 1166"/>
                <a:gd name="T30" fmla="*/ 929 w 1556"/>
                <a:gd name="T31" fmla="*/ 41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66">
                  <a:moveTo>
                    <a:pt x="907" y="259"/>
                  </a:moveTo>
                  <a:lnTo>
                    <a:pt x="907" y="259"/>
                  </a:lnTo>
                  <a:cubicBezTo>
                    <a:pt x="950" y="194"/>
                    <a:pt x="1144" y="21"/>
                    <a:pt x="1144" y="0"/>
                  </a:cubicBezTo>
                  <a:cubicBezTo>
                    <a:pt x="712" y="64"/>
                    <a:pt x="173" y="820"/>
                    <a:pt x="0" y="1165"/>
                  </a:cubicBezTo>
                  <a:cubicBezTo>
                    <a:pt x="410" y="733"/>
                    <a:pt x="950" y="388"/>
                    <a:pt x="1555" y="237"/>
                  </a:cubicBezTo>
                  <a:cubicBezTo>
                    <a:pt x="1361" y="151"/>
                    <a:pt x="1080" y="172"/>
                    <a:pt x="907" y="259"/>
                  </a:cubicBezTo>
                  <a:close/>
                  <a:moveTo>
                    <a:pt x="929" y="410"/>
                  </a:moveTo>
                  <a:lnTo>
                    <a:pt x="929" y="410"/>
                  </a:lnTo>
                  <a:cubicBezTo>
                    <a:pt x="842" y="431"/>
                    <a:pt x="756" y="474"/>
                    <a:pt x="670" y="518"/>
                  </a:cubicBezTo>
                  <a:cubicBezTo>
                    <a:pt x="605" y="561"/>
                    <a:pt x="540" y="626"/>
                    <a:pt x="453" y="669"/>
                  </a:cubicBezTo>
                  <a:cubicBezTo>
                    <a:pt x="389" y="733"/>
                    <a:pt x="324" y="777"/>
                    <a:pt x="259" y="842"/>
                  </a:cubicBezTo>
                  <a:cubicBezTo>
                    <a:pt x="324" y="777"/>
                    <a:pt x="389" y="712"/>
                    <a:pt x="453" y="647"/>
                  </a:cubicBezTo>
                  <a:cubicBezTo>
                    <a:pt x="518" y="604"/>
                    <a:pt x="583" y="539"/>
                    <a:pt x="670" y="496"/>
                  </a:cubicBezTo>
                  <a:cubicBezTo>
                    <a:pt x="735" y="453"/>
                    <a:pt x="821" y="410"/>
                    <a:pt x="907" y="388"/>
                  </a:cubicBezTo>
                  <a:cubicBezTo>
                    <a:pt x="994" y="345"/>
                    <a:pt x="1080" y="324"/>
                    <a:pt x="1167" y="302"/>
                  </a:cubicBezTo>
                  <a:cubicBezTo>
                    <a:pt x="1080" y="345"/>
                    <a:pt x="994" y="366"/>
                    <a:pt x="929" y="4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4584151" y="1094071"/>
              <a:ext cx="216106" cy="247161"/>
            </a:xfrm>
            <a:custGeom>
              <a:avLst/>
              <a:gdLst>
                <a:gd name="T0" fmla="*/ 0 w 735"/>
                <a:gd name="T1" fmla="*/ 843 h 844"/>
                <a:gd name="T2" fmla="*/ 0 w 735"/>
                <a:gd name="T3" fmla="*/ 843 h 844"/>
                <a:gd name="T4" fmla="*/ 518 w 735"/>
                <a:gd name="T5" fmla="*/ 130 h 844"/>
                <a:gd name="T6" fmla="*/ 0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0" y="843"/>
                  </a:moveTo>
                  <a:lnTo>
                    <a:pt x="0" y="843"/>
                  </a:lnTo>
                  <a:cubicBezTo>
                    <a:pt x="0" y="843"/>
                    <a:pt x="302" y="0"/>
                    <a:pt x="518" y="130"/>
                  </a:cubicBezTo>
                  <a:cubicBezTo>
                    <a:pt x="734" y="282"/>
                    <a:pt x="0" y="843"/>
                    <a:pt x="0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4481923" y="1094070"/>
              <a:ext cx="152696" cy="222575"/>
            </a:xfrm>
            <a:custGeom>
              <a:avLst/>
              <a:gdLst>
                <a:gd name="T0" fmla="*/ 258 w 519"/>
                <a:gd name="T1" fmla="*/ 0 h 758"/>
                <a:gd name="T2" fmla="*/ 258 w 519"/>
                <a:gd name="T3" fmla="*/ 0 h 758"/>
                <a:gd name="T4" fmla="*/ 258 w 519"/>
                <a:gd name="T5" fmla="*/ 757 h 758"/>
                <a:gd name="T6" fmla="*/ 258 w 519"/>
                <a:gd name="T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8">
                  <a:moveTo>
                    <a:pt x="258" y="0"/>
                  </a:moveTo>
                  <a:lnTo>
                    <a:pt x="258" y="0"/>
                  </a:lnTo>
                  <a:cubicBezTo>
                    <a:pt x="518" y="0"/>
                    <a:pt x="258" y="757"/>
                    <a:pt x="258" y="757"/>
                  </a:cubicBezTo>
                  <a:cubicBezTo>
                    <a:pt x="258" y="757"/>
                    <a:pt x="0" y="0"/>
                    <a:pt x="2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3468687" y="1107010"/>
              <a:ext cx="412799" cy="247161"/>
            </a:xfrm>
            <a:custGeom>
              <a:avLst/>
              <a:gdLst>
                <a:gd name="T0" fmla="*/ 0 w 1405"/>
                <a:gd name="T1" fmla="*/ 367 h 844"/>
                <a:gd name="T2" fmla="*/ 0 w 1405"/>
                <a:gd name="T3" fmla="*/ 367 h 844"/>
                <a:gd name="T4" fmla="*/ 195 w 1405"/>
                <a:gd name="T5" fmla="*/ 583 h 844"/>
                <a:gd name="T6" fmla="*/ 454 w 1405"/>
                <a:gd name="T7" fmla="*/ 561 h 844"/>
                <a:gd name="T8" fmla="*/ 454 w 1405"/>
                <a:gd name="T9" fmla="*/ 691 h 844"/>
                <a:gd name="T10" fmla="*/ 584 w 1405"/>
                <a:gd name="T11" fmla="*/ 713 h 844"/>
                <a:gd name="T12" fmla="*/ 713 w 1405"/>
                <a:gd name="T13" fmla="*/ 626 h 844"/>
                <a:gd name="T14" fmla="*/ 757 w 1405"/>
                <a:gd name="T15" fmla="*/ 799 h 844"/>
                <a:gd name="T16" fmla="*/ 951 w 1405"/>
                <a:gd name="T17" fmla="*/ 820 h 844"/>
                <a:gd name="T18" fmla="*/ 864 w 1405"/>
                <a:gd name="T19" fmla="*/ 388 h 844"/>
                <a:gd name="T20" fmla="*/ 1210 w 1405"/>
                <a:gd name="T21" fmla="*/ 151 h 844"/>
                <a:gd name="T22" fmla="*/ 1404 w 1405"/>
                <a:gd name="T23" fmla="*/ 173 h 844"/>
                <a:gd name="T24" fmla="*/ 1016 w 1405"/>
                <a:gd name="T25" fmla="*/ 21 h 844"/>
                <a:gd name="T26" fmla="*/ 432 w 1405"/>
                <a:gd name="T27" fmla="*/ 194 h 844"/>
                <a:gd name="T28" fmla="*/ 238 w 1405"/>
                <a:gd name="T29" fmla="*/ 346 h 844"/>
                <a:gd name="T30" fmla="*/ 0 w 1405"/>
                <a:gd name="T31" fmla="*/ 367 h 844"/>
                <a:gd name="T32" fmla="*/ 260 w 1405"/>
                <a:gd name="T33" fmla="*/ 475 h 844"/>
                <a:gd name="T34" fmla="*/ 260 w 1405"/>
                <a:gd name="T35" fmla="*/ 475 h 844"/>
                <a:gd name="T36" fmla="*/ 432 w 1405"/>
                <a:gd name="T37" fmla="*/ 367 h 844"/>
                <a:gd name="T38" fmla="*/ 584 w 1405"/>
                <a:gd name="T39" fmla="*/ 238 h 844"/>
                <a:gd name="T40" fmla="*/ 778 w 1405"/>
                <a:gd name="T41" fmla="*/ 129 h 844"/>
                <a:gd name="T42" fmla="*/ 994 w 1405"/>
                <a:gd name="T43" fmla="*/ 129 h 844"/>
                <a:gd name="T44" fmla="*/ 778 w 1405"/>
                <a:gd name="T45" fmla="*/ 151 h 844"/>
                <a:gd name="T46" fmla="*/ 670 w 1405"/>
                <a:gd name="T47" fmla="*/ 194 h 844"/>
                <a:gd name="T48" fmla="*/ 584 w 1405"/>
                <a:gd name="T49" fmla="*/ 302 h 844"/>
                <a:gd name="T50" fmla="*/ 540 w 1405"/>
                <a:gd name="T51" fmla="*/ 497 h 844"/>
                <a:gd name="T52" fmla="*/ 562 w 1405"/>
                <a:gd name="T53" fmla="*/ 302 h 844"/>
                <a:gd name="T54" fmla="*/ 584 w 1405"/>
                <a:gd name="T55" fmla="*/ 259 h 844"/>
                <a:gd name="T56" fmla="*/ 454 w 1405"/>
                <a:gd name="T57" fmla="*/ 388 h 844"/>
                <a:gd name="T58" fmla="*/ 260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0" y="367"/>
                  </a:moveTo>
                  <a:lnTo>
                    <a:pt x="0" y="367"/>
                  </a:lnTo>
                  <a:cubicBezTo>
                    <a:pt x="43" y="475"/>
                    <a:pt x="87" y="561"/>
                    <a:pt x="195" y="583"/>
                  </a:cubicBezTo>
                  <a:cubicBezTo>
                    <a:pt x="281" y="626"/>
                    <a:pt x="390" y="605"/>
                    <a:pt x="454" y="561"/>
                  </a:cubicBezTo>
                  <a:cubicBezTo>
                    <a:pt x="432" y="605"/>
                    <a:pt x="432" y="648"/>
                    <a:pt x="454" y="691"/>
                  </a:cubicBezTo>
                  <a:cubicBezTo>
                    <a:pt x="476" y="734"/>
                    <a:pt x="540" y="734"/>
                    <a:pt x="584" y="713"/>
                  </a:cubicBezTo>
                  <a:cubicBezTo>
                    <a:pt x="627" y="691"/>
                    <a:pt x="670" y="670"/>
                    <a:pt x="713" y="626"/>
                  </a:cubicBezTo>
                  <a:cubicBezTo>
                    <a:pt x="692" y="691"/>
                    <a:pt x="713" y="778"/>
                    <a:pt x="757" y="799"/>
                  </a:cubicBezTo>
                  <a:cubicBezTo>
                    <a:pt x="822" y="843"/>
                    <a:pt x="886" y="843"/>
                    <a:pt x="951" y="820"/>
                  </a:cubicBezTo>
                  <a:cubicBezTo>
                    <a:pt x="843" y="713"/>
                    <a:pt x="822" y="518"/>
                    <a:pt x="864" y="388"/>
                  </a:cubicBezTo>
                  <a:cubicBezTo>
                    <a:pt x="929" y="259"/>
                    <a:pt x="1081" y="151"/>
                    <a:pt x="1210" y="151"/>
                  </a:cubicBezTo>
                  <a:cubicBezTo>
                    <a:pt x="1296" y="151"/>
                    <a:pt x="1361" y="151"/>
                    <a:pt x="1404" y="173"/>
                  </a:cubicBezTo>
                  <a:cubicBezTo>
                    <a:pt x="1296" y="86"/>
                    <a:pt x="1167" y="43"/>
                    <a:pt x="1016" y="21"/>
                  </a:cubicBezTo>
                  <a:cubicBezTo>
                    <a:pt x="799" y="0"/>
                    <a:pt x="584" y="65"/>
                    <a:pt x="432" y="194"/>
                  </a:cubicBezTo>
                  <a:cubicBezTo>
                    <a:pt x="367" y="259"/>
                    <a:pt x="303" y="302"/>
                    <a:pt x="238" y="346"/>
                  </a:cubicBezTo>
                  <a:cubicBezTo>
                    <a:pt x="152" y="388"/>
                    <a:pt x="65" y="411"/>
                    <a:pt x="0" y="367"/>
                  </a:cubicBezTo>
                  <a:close/>
                  <a:moveTo>
                    <a:pt x="260" y="475"/>
                  </a:moveTo>
                  <a:lnTo>
                    <a:pt x="260" y="475"/>
                  </a:lnTo>
                  <a:cubicBezTo>
                    <a:pt x="325" y="453"/>
                    <a:pt x="390" y="411"/>
                    <a:pt x="432" y="367"/>
                  </a:cubicBezTo>
                  <a:cubicBezTo>
                    <a:pt x="497" y="324"/>
                    <a:pt x="540" y="281"/>
                    <a:pt x="584" y="238"/>
                  </a:cubicBezTo>
                  <a:cubicBezTo>
                    <a:pt x="649" y="194"/>
                    <a:pt x="713" y="151"/>
                    <a:pt x="778" y="129"/>
                  </a:cubicBezTo>
                  <a:cubicBezTo>
                    <a:pt x="843" y="108"/>
                    <a:pt x="908" y="108"/>
                    <a:pt x="994" y="129"/>
                  </a:cubicBezTo>
                  <a:cubicBezTo>
                    <a:pt x="908" y="129"/>
                    <a:pt x="843" y="129"/>
                    <a:pt x="778" y="151"/>
                  </a:cubicBezTo>
                  <a:cubicBezTo>
                    <a:pt x="735" y="173"/>
                    <a:pt x="713" y="173"/>
                    <a:pt x="670" y="194"/>
                  </a:cubicBezTo>
                  <a:cubicBezTo>
                    <a:pt x="649" y="238"/>
                    <a:pt x="605" y="281"/>
                    <a:pt x="584" y="302"/>
                  </a:cubicBezTo>
                  <a:cubicBezTo>
                    <a:pt x="562" y="367"/>
                    <a:pt x="540" y="432"/>
                    <a:pt x="540" y="497"/>
                  </a:cubicBezTo>
                  <a:cubicBezTo>
                    <a:pt x="519" y="432"/>
                    <a:pt x="540" y="346"/>
                    <a:pt x="562" y="302"/>
                  </a:cubicBezTo>
                  <a:cubicBezTo>
                    <a:pt x="584" y="281"/>
                    <a:pt x="584" y="281"/>
                    <a:pt x="584" y="259"/>
                  </a:cubicBezTo>
                  <a:cubicBezTo>
                    <a:pt x="540" y="302"/>
                    <a:pt x="497" y="346"/>
                    <a:pt x="454" y="388"/>
                  </a:cubicBezTo>
                  <a:cubicBezTo>
                    <a:pt x="390" y="432"/>
                    <a:pt x="346" y="475"/>
                    <a:pt x="260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3138707" y="993135"/>
              <a:ext cx="938179" cy="399859"/>
            </a:xfrm>
            <a:custGeom>
              <a:avLst/>
              <a:gdLst>
                <a:gd name="T0" fmla="*/ 44 w 3198"/>
                <a:gd name="T1" fmla="*/ 1188 h 1362"/>
                <a:gd name="T2" fmla="*/ 44 w 3198"/>
                <a:gd name="T3" fmla="*/ 1188 h 1362"/>
                <a:gd name="T4" fmla="*/ 87 w 3198"/>
                <a:gd name="T5" fmla="*/ 1296 h 1362"/>
                <a:gd name="T6" fmla="*/ 217 w 3198"/>
                <a:gd name="T7" fmla="*/ 1274 h 1362"/>
                <a:gd name="T8" fmla="*/ 238 w 3198"/>
                <a:gd name="T9" fmla="*/ 1167 h 1362"/>
                <a:gd name="T10" fmla="*/ 626 w 3198"/>
                <a:gd name="T11" fmla="*/ 907 h 1362"/>
                <a:gd name="T12" fmla="*/ 1081 w 3198"/>
                <a:gd name="T13" fmla="*/ 195 h 1362"/>
                <a:gd name="T14" fmla="*/ 1058 w 3198"/>
                <a:gd name="T15" fmla="*/ 345 h 1362"/>
                <a:gd name="T16" fmla="*/ 1253 w 3198"/>
                <a:gd name="T17" fmla="*/ 410 h 1362"/>
                <a:gd name="T18" fmla="*/ 1448 w 3198"/>
                <a:gd name="T19" fmla="*/ 345 h 1362"/>
                <a:gd name="T20" fmla="*/ 1642 w 3198"/>
                <a:gd name="T21" fmla="*/ 303 h 1362"/>
                <a:gd name="T22" fmla="*/ 2074 w 3198"/>
                <a:gd name="T23" fmla="*/ 324 h 1362"/>
                <a:gd name="T24" fmla="*/ 3197 w 3198"/>
                <a:gd name="T25" fmla="*/ 907 h 1362"/>
                <a:gd name="T26" fmla="*/ 1555 w 3198"/>
                <a:gd name="T27" fmla="*/ 43 h 1362"/>
                <a:gd name="T28" fmla="*/ 476 w 3198"/>
                <a:gd name="T29" fmla="*/ 259 h 1362"/>
                <a:gd name="T30" fmla="*/ 44 w 3198"/>
                <a:gd name="T31" fmla="*/ 1188 h 1362"/>
                <a:gd name="T32" fmla="*/ 87 w 3198"/>
                <a:gd name="T33" fmla="*/ 1167 h 1362"/>
                <a:gd name="T34" fmla="*/ 87 w 3198"/>
                <a:gd name="T35" fmla="*/ 1167 h 1362"/>
                <a:gd name="T36" fmla="*/ 130 w 3198"/>
                <a:gd name="T37" fmla="*/ 842 h 1362"/>
                <a:gd name="T38" fmla="*/ 281 w 3198"/>
                <a:gd name="T39" fmla="*/ 540 h 1362"/>
                <a:gd name="T40" fmla="*/ 519 w 3198"/>
                <a:gd name="T41" fmla="*/ 324 h 1362"/>
                <a:gd name="T42" fmla="*/ 799 w 3198"/>
                <a:gd name="T43" fmla="*/ 173 h 1362"/>
                <a:gd name="T44" fmla="*/ 519 w 3198"/>
                <a:gd name="T45" fmla="*/ 345 h 1362"/>
                <a:gd name="T46" fmla="*/ 303 w 3198"/>
                <a:gd name="T47" fmla="*/ 562 h 1362"/>
                <a:gd name="T48" fmla="*/ 152 w 3198"/>
                <a:gd name="T49" fmla="*/ 842 h 1362"/>
                <a:gd name="T50" fmla="*/ 87 w 3198"/>
                <a:gd name="T51" fmla="*/ 1167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62">
                  <a:moveTo>
                    <a:pt x="44" y="1188"/>
                  </a:moveTo>
                  <a:lnTo>
                    <a:pt x="44" y="1188"/>
                  </a:lnTo>
                  <a:cubicBezTo>
                    <a:pt x="44" y="1232"/>
                    <a:pt x="65" y="1253"/>
                    <a:pt x="87" y="1296"/>
                  </a:cubicBezTo>
                  <a:cubicBezTo>
                    <a:pt x="108" y="1339"/>
                    <a:pt x="173" y="1318"/>
                    <a:pt x="217" y="1274"/>
                  </a:cubicBezTo>
                  <a:cubicBezTo>
                    <a:pt x="217" y="1232"/>
                    <a:pt x="217" y="1188"/>
                    <a:pt x="238" y="1167"/>
                  </a:cubicBezTo>
                  <a:cubicBezTo>
                    <a:pt x="346" y="1361"/>
                    <a:pt x="562" y="1188"/>
                    <a:pt x="626" y="907"/>
                  </a:cubicBezTo>
                  <a:cubicBezTo>
                    <a:pt x="691" y="627"/>
                    <a:pt x="821" y="368"/>
                    <a:pt x="1081" y="195"/>
                  </a:cubicBezTo>
                  <a:cubicBezTo>
                    <a:pt x="1016" y="216"/>
                    <a:pt x="1016" y="303"/>
                    <a:pt x="1058" y="345"/>
                  </a:cubicBezTo>
                  <a:cubicBezTo>
                    <a:pt x="1102" y="389"/>
                    <a:pt x="1188" y="410"/>
                    <a:pt x="1253" y="410"/>
                  </a:cubicBezTo>
                  <a:cubicBezTo>
                    <a:pt x="1318" y="389"/>
                    <a:pt x="1383" y="368"/>
                    <a:pt x="1448" y="345"/>
                  </a:cubicBezTo>
                  <a:cubicBezTo>
                    <a:pt x="1513" y="324"/>
                    <a:pt x="1577" y="303"/>
                    <a:pt x="1642" y="303"/>
                  </a:cubicBezTo>
                  <a:cubicBezTo>
                    <a:pt x="1772" y="281"/>
                    <a:pt x="1922" y="303"/>
                    <a:pt x="2074" y="324"/>
                  </a:cubicBezTo>
                  <a:cubicBezTo>
                    <a:pt x="2484" y="368"/>
                    <a:pt x="2938" y="583"/>
                    <a:pt x="3197" y="907"/>
                  </a:cubicBezTo>
                  <a:cubicBezTo>
                    <a:pt x="2786" y="389"/>
                    <a:pt x="2225" y="108"/>
                    <a:pt x="1555" y="43"/>
                  </a:cubicBezTo>
                  <a:cubicBezTo>
                    <a:pt x="1166" y="0"/>
                    <a:pt x="778" y="43"/>
                    <a:pt x="476" y="259"/>
                  </a:cubicBezTo>
                  <a:cubicBezTo>
                    <a:pt x="152" y="475"/>
                    <a:pt x="0" y="821"/>
                    <a:pt x="44" y="1188"/>
                  </a:cubicBezTo>
                  <a:close/>
                  <a:moveTo>
                    <a:pt x="87" y="1167"/>
                  </a:moveTo>
                  <a:lnTo>
                    <a:pt x="87" y="1167"/>
                  </a:lnTo>
                  <a:cubicBezTo>
                    <a:pt x="87" y="1059"/>
                    <a:pt x="108" y="950"/>
                    <a:pt x="130" y="842"/>
                  </a:cubicBezTo>
                  <a:cubicBezTo>
                    <a:pt x="152" y="735"/>
                    <a:pt x="217" y="627"/>
                    <a:pt x="281" y="540"/>
                  </a:cubicBezTo>
                  <a:cubicBezTo>
                    <a:pt x="346" y="454"/>
                    <a:pt x="432" y="389"/>
                    <a:pt x="519" y="324"/>
                  </a:cubicBezTo>
                  <a:cubicBezTo>
                    <a:pt x="605" y="259"/>
                    <a:pt x="691" y="195"/>
                    <a:pt x="799" y="173"/>
                  </a:cubicBezTo>
                  <a:cubicBezTo>
                    <a:pt x="713" y="216"/>
                    <a:pt x="605" y="259"/>
                    <a:pt x="519" y="345"/>
                  </a:cubicBezTo>
                  <a:cubicBezTo>
                    <a:pt x="432" y="410"/>
                    <a:pt x="367" y="475"/>
                    <a:pt x="303" y="562"/>
                  </a:cubicBezTo>
                  <a:cubicBezTo>
                    <a:pt x="238" y="648"/>
                    <a:pt x="173" y="756"/>
                    <a:pt x="152" y="842"/>
                  </a:cubicBezTo>
                  <a:cubicBezTo>
                    <a:pt x="130" y="950"/>
                    <a:pt x="108" y="1059"/>
                    <a:pt x="87" y="1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3125767" y="929727"/>
              <a:ext cx="393389" cy="190224"/>
            </a:xfrm>
            <a:custGeom>
              <a:avLst/>
              <a:gdLst>
                <a:gd name="T0" fmla="*/ 1339 w 1340"/>
                <a:gd name="T1" fmla="*/ 194 h 649"/>
                <a:gd name="T2" fmla="*/ 1339 w 1340"/>
                <a:gd name="T3" fmla="*/ 194 h 649"/>
                <a:gd name="T4" fmla="*/ 540 w 1340"/>
                <a:gd name="T5" fmla="*/ 216 h 649"/>
                <a:gd name="T6" fmla="*/ 410 w 1340"/>
                <a:gd name="T7" fmla="*/ 238 h 649"/>
                <a:gd name="T8" fmla="*/ 260 w 1340"/>
                <a:gd name="T9" fmla="*/ 216 h 649"/>
                <a:gd name="T10" fmla="*/ 216 w 1340"/>
                <a:gd name="T11" fmla="*/ 87 h 649"/>
                <a:gd name="T12" fmla="*/ 324 w 1340"/>
                <a:gd name="T13" fmla="*/ 43 h 649"/>
                <a:gd name="T14" fmla="*/ 87 w 1340"/>
                <a:gd name="T15" fmla="*/ 65 h 649"/>
                <a:gd name="T16" fmla="*/ 43 w 1340"/>
                <a:gd name="T17" fmla="*/ 302 h 649"/>
                <a:gd name="T18" fmla="*/ 260 w 1340"/>
                <a:gd name="T19" fmla="*/ 432 h 649"/>
                <a:gd name="T20" fmla="*/ 195 w 1340"/>
                <a:gd name="T21" fmla="*/ 497 h 649"/>
                <a:gd name="T22" fmla="*/ 410 w 1340"/>
                <a:gd name="T23" fmla="*/ 454 h 649"/>
                <a:gd name="T24" fmla="*/ 1339 w 1340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194"/>
                  </a:moveTo>
                  <a:lnTo>
                    <a:pt x="1339" y="194"/>
                  </a:lnTo>
                  <a:cubicBezTo>
                    <a:pt x="1080" y="130"/>
                    <a:pt x="799" y="130"/>
                    <a:pt x="540" y="216"/>
                  </a:cubicBezTo>
                  <a:cubicBezTo>
                    <a:pt x="497" y="216"/>
                    <a:pt x="454" y="238"/>
                    <a:pt x="410" y="238"/>
                  </a:cubicBezTo>
                  <a:cubicBezTo>
                    <a:pt x="367" y="259"/>
                    <a:pt x="302" y="238"/>
                    <a:pt x="260" y="216"/>
                  </a:cubicBezTo>
                  <a:cubicBezTo>
                    <a:pt x="238" y="194"/>
                    <a:pt x="195" y="152"/>
                    <a:pt x="216" y="87"/>
                  </a:cubicBezTo>
                  <a:cubicBezTo>
                    <a:pt x="238" y="43"/>
                    <a:pt x="281" y="22"/>
                    <a:pt x="324" y="43"/>
                  </a:cubicBezTo>
                  <a:cubicBezTo>
                    <a:pt x="260" y="0"/>
                    <a:pt x="151" y="0"/>
                    <a:pt x="87" y="65"/>
                  </a:cubicBezTo>
                  <a:cubicBezTo>
                    <a:pt x="22" y="130"/>
                    <a:pt x="0" y="216"/>
                    <a:pt x="43" y="302"/>
                  </a:cubicBezTo>
                  <a:cubicBezTo>
                    <a:pt x="87" y="389"/>
                    <a:pt x="173" y="432"/>
                    <a:pt x="260" y="432"/>
                  </a:cubicBezTo>
                  <a:cubicBezTo>
                    <a:pt x="238" y="432"/>
                    <a:pt x="195" y="454"/>
                    <a:pt x="195" y="497"/>
                  </a:cubicBezTo>
                  <a:cubicBezTo>
                    <a:pt x="130" y="648"/>
                    <a:pt x="389" y="475"/>
                    <a:pt x="410" y="454"/>
                  </a:cubicBezTo>
                  <a:cubicBezTo>
                    <a:pt x="648" y="302"/>
                    <a:pt x="1059" y="130"/>
                    <a:pt x="1339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3873722" y="739503"/>
              <a:ext cx="647021" cy="672901"/>
            </a:xfrm>
            <a:custGeom>
              <a:avLst/>
              <a:gdLst>
                <a:gd name="T0" fmla="*/ 0 w 2204"/>
                <a:gd name="T1" fmla="*/ 540 h 2291"/>
                <a:gd name="T2" fmla="*/ 0 w 2204"/>
                <a:gd name="T3" fmla="*/ 540 h 2291"/>
                <a:gd name="T4" fmla="*/ 864 w 2204"/>
                <a:gd name="T5" fmla="*/ 1577 h 2291"/>
                <a:gd name="T6" fmla="*/ 1576 w 2204"/>
                <a:gd name="T7" fmla="*/ 2246 h 2291"/>
                <a:gd name="T8" fmla="*/ 1793 w 2204"/>
                <a:gd name="T9" fmla="*/ 2268 h 2291"/>
                <a:gd name="T10" fmla="*/ 2203 w 2204"/>
                <a:gd name="T11" fmla="*/ 2246 h 2291"/>
                <a:gd name="T12" fmla="*/ 1403 w 2204"/>
                <a:gd name="T13" fmla="*/ 1966 h 2291"/>
                <a:gd name="T14" fmla="*/ 1188 w 2204"/>
                <a:gd name="T15" fmla="*/ 1512 h 2291"/>
                <a:gd name="T16" fmla="*/ 1317 w 2204"/>
                <a:gd name="T17" fmla="*/ 1382 h 2291"/>
                <a:gd name="T18" fmla="*/ 1468 w 2204"/>
                <a:gd name="T19" fmla="*/ 1469 h 2291"/>
                <a:gd name="T20" fmla="*/ 1361 w 2204"/>
                <a:gd name="T21" fmla="*/ 1253 h 2291"/>
                <a:gd name="T22" fmla="*/ 1144 w 2204"/>
                <a:gd name="T23" fmla="*/ 1318 h 2291"/>
                <a:gd name="T24" fmla="*/ 1403 w 2204"/>
                <a:gd name="T25" fmla="*/ 627 h 2291"/>
                <a:gd name="T26" fmla="*/ 1274 w 2204"/>
                <a:gd name="T27" fmla="*/ 648 h 2291"/>
                <a:gd name="T28" fmla="*/ 1403 w 2204"/>
                <a:gd name="T29" fmla="*/ 368 h 2291"/>
                <a:gd name="T30" fmla="*/ 1080 w 2204"/>
                <a:gd name="T31" fmla="*/ 540 h 2291"/>
                <a:gd name="T32" fmla="*/ 518 w 2204"/>
                <a:gd name="T33" fmla="*/ 0 h 2291"/>
                <a:gd name="T34" fmla="*/ 432 w 2204"/>
                <a:gd name="T35" fmla="*/ 670 h 2291"/>
                <a:gd name="T36" fmla="*/ 0 w 2204"/>
                <a:gd name="T37" fmla="*/ 540 h 2291"/>
                <a:gd name="T38" fmla="*/ 842 w 2204"/>
                <a:gd name="T39" fmla="*/ 735 h 2291"/>
                <a:gd name="T40" fmla="*/ 842 w 2204"/>
                <a:gd name="T41" fmla="*/ 735 h 2291"/>
                <a:gd name="T42" fmla="*/ 648 w 2204"/>
                <a:gd name="T43" fmla="*/ 195 h 2291"/>
                <a:gd name="T44" fmla="*/ 777 w 2204"/>
                <a:gd name="T45" fmla="*/ 454 h 2291"/>
                <a:gd name="T46" fmla="*/ 864 w 2204"/>
                <a:gd name="T47" fmla="*/ 713 h 2291"/>
                <a:gd name="T48" fmla="*/ 971 w 2204"/>
                <a:gd name="T49" fmla="*/ 1274 h 2291"/>
                <a:gd name="T50" fmla="*/ 1166 w 2204"/>
                <a:gd name="T51" fmla="*/ 1814 h 2291"/>
                <a:gd name="T52" fmla="*/ 1253 w 2204"/>
                <a:gd name="T53" fmla="*/ 1923 h 2291"/>
                <a:gd name="T54" fmla="*/ 1339 w 2204"/>
                <a:gd name="T55" fmla="*/ 2031 h 2291"/>
                <a:gd name="T56" fmla="*/ 1468 w 2204"/>
                <a:gd name="T57" fmla="*/ 2117 h 2291"/>
                <a:gd name="T58" fmla="*/ 1598 w 2204"/>
                <a:gd name="T59" fmla="*/ 2160 h 2291"/>
                <a:gd name="T60" fmla="*/ 1447 w 2204"/>
                <a:gd name="T61" fmla="*/ 2117 h 2291"/>
                <a:gd name="T62" fmla="*/ 1339 w 2204"/>
                <a:gd name="T63" fmla="*/ 2031 h 2291"/>
                <a:gd name="T64" fmla="*/ 1144 w 2204"/>
                <a:gd name="T65" fmla="*/ 1814 h 2291"/>
                <a:gd name="T66" fmla="*/ 950 w 2204"/>
                <a:gd name="T67" fmla="*/ 1296 h 2291"/>
                <a:gd name="T68" fmla="*/ 842 w 2204"/>
                <a:gd name="T69" fmla="*/ 735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91">
                  <a:moveTo>
                    <a:pt x="0" y="540"/>
                  </a:moveTo>
                  <a:lnTo>
                    <a:pt x="0" y="540"/>
                  </a:lnTo>
                  <a:cubicBezTo>
                    <a:pt x="410" y="735"/>
                    <a:pt x="669" y="1188"/>
                    <a:pt x="864" y="1577"/>
                  </a:cubicBezTo>
                  <a:cubicBezTo>
                    <a:pt x="1015" y="1923"/>
                    <a:pt x="1253" y="2160"/>
                    <a:pt x="1576" y="2246"/>
                  </a:cubicBezTo>
                  <a:cubicBezTo>
                    <a:pt x="1641" y="2268"/>
                    <a:pt x="1728" y="2268"/>
                    <a:pt x="1793" y="2268"/>
                  </a:cubicBezTo>
                  <a:cubicBezTo>
                    <a:pt x="1944" y="2290"/>
                    <a:pt x="2073" y="2246"/>
                    <a:pt x="2203" y="2246"/>
                  </a:cubicBezTo>
                  <a:cubicBezTo>
                    <a:pt x="1922" y="2246"/>
                    <a:pt x="1620" y="2160"/>
                    <a:pt x="1403" y="1966"/>
                  </a:cubicBezTo>
                  <a:cubicBezTo>
                    <a:pt x="1296" y="1858"/>
                    <a:pt x="1123" y="1685"/>
                    <a:pt x="1188" y="1512"/>
                  </a:cubicBezTo>
                  <a:cubicBezTo>
                    <a:pt x="1209" y="1447"/>
                    <a:pt x="1253" y="1404"/>
                    <a:pt x="1317" y="1382"/>
                  </a:cubicBezTo>
                  <a:cubicBezTo>
                    <a:pt x="1382" y="1361"/>
                    <a:pt x="1447" y="1404"/>
                    <a:pt x="1468" y="1469"/>
                  </a:cubicBezTo>
                  <a:cubicBezTo>
                    <a:pt x="1490" y="1382"/>
                    <a:pt x="1447" y="1296"/>
                    <a:pt x="1361" y="1253"/>
                  </a:cubicBezTo>
                  <a:cubicBezTo>
                    <a:pt x="1296" y="1209"/>
                    <a:pt x="1209" y="1253"/>
                    <a:pt x="1144" y="1318"/>
                  </a:cubicBezTo>
                  <a:cubicBezTo>
                    <a:pt x="1144" y="1059"/>
                    <a:pt x="1253" y="821"/>
                    <a:pt x="1403" y="627"/>
                  </a:cubicBezTo>
                  <a:cubicBezTo>
                    <a:pt x="1403" y="627"/>
                    <a:pt x="1339" y="627"/>
                    <a:pt x="1274" y="648"/>
                  </a:cubicBezTo>
                  <a:cubicBezTo>
                    <a:pt x="1274" y="648"/>
                    <a:pt x="1296" y="540"/>
                    <a:pt x="1403" y="368"/>
                  </a:cubicBezTo>
                  <a:cubicBezTo>
                    <a:pt x="1253" y="411"/>
                    <a:pt x="1209" y="432"/>
                    <a:pt x="1080" y="540"/>
                  </a:cubicBezTo>
                  <a:cubicBezTo>
                    <a:pt x="1101" y="151"/>
                    <a:pt x="691" y="238"/>
                    <a:pt x="518" y="0"/>
                  </a:cubicBezTo>
                  <a:cubicBezTo>
                    <a:pt x="669" y="216"/>
                    <a:pt x="259" y="476"/>
                    <a:pt x="432" y="670"/>
                  </a:cubicBezTo>
                  <a:cubicBezTo>
                    <a:pt x="302" y="605"/>
                    <a:pt x="151" y="540"/>
                    <a:pt x="0" y="540"/>
                  </a:cubicBezTo>
                  <a:close/>
                  <a:moveTo>
                    <a:pt x="842" y="735"/>
                  </a:moveTo>
                  <a:lnTo>
                    <a:pt x="842" y="735"/>
                  </a:lnTo>
                  <a:cubicBezTo>
                    <a:pt x="799" y="540"/>
                    <a:pt x="734" y="368"/>
                    <a:pt x="648" y="195"/>
                  </a:cubicBezTo>
                  <a:cubicBezTo>
                    <a:pt x="691" y="281"/>
                    <a:pt x="734" y="368"/>
                    <a:pt x="777" y="454"/>
                  </a:cubicBezTo>
                  <a:cubicBezTo>
                    <a:pt x="821" y="540"/>
                    <a:pt x="842" y="627"/>
                    <a:pt x="864" y="713"/>
                  </a:cubicBezTo>
                  <a:cubicBezTo>
                    <a:pt x="907" y="907"/>
                    <a:pt x="929" y="1102"/>
                    <a:pt x="971" y="1274"/>
                  </a:cubicBezTo>
                  <a:cubicBezTo>
                    <a:pt x="1015" y="1469"/>
                    <a:pt x="1058" y="1641"/>
                    <a:pt x="1166" y="1814"/>
                  </a:cubicBezTo>
                  <a:cubicBezTo>
                    <a:pt x="1188" y="1858"/>
                    <a:pt x="1209" y="1879"/>
                    <a:pt x="1253" y="1923"/>
                  </a:cubicBezTo>
                  <a:cubicBezTo>
                    <a:pt x="1274" y="1966"/>
                    <a:pt x="1317" y="1987"/>
                    <a:pt x="1339" y="2031"/>
                  </a:cubicBezTo>
                  <a:cubicBezTo>
                    <a:pt x="1382" y="2052"/>
                    <a:pt x="1426" y="2073"/>
                    <a:pt x="1468" y="2117"/>
                  </a:cubicBezTo>
                  <a:cubicBezTo>
                    <a:pt x="1490" y="2138"/>
                    <a:pt x="1533" y="2138"/>
                    <a:pt x="1598" y="2160"/>
                  </a:cubicBezTo>
                  <a:cubicBezTo>
                    <a:pt x="1533" y="2160"/>
                    <a:pt x="1490" y="2138"/>
                    <a:pt x="1447" y="2117"/>
                  </a:cubicBezTo>
                  <a:cubicBezTo>
                    <a:pt x="1403" y="2096"/>
                    <a:pt x="1382" y="2073"/>
                    <a:pt x="1339" y="2031"/>
                  </a:cubicBezTo>
                  <a:cubicBezTo>
                    <a:pt x="1253" y="1966"/>
                    <a:pt x="1188" y="1901"/>
                    <a:pt x="1144" y="1814"/>
                  </a:cubicBezTo>
                  <a:cubicBezTo>
                    <a:pt x="1036" y="1664"/>
                    <a:pt x="994" y="1469"/>
                    <a:pt x="950" y="1296"/>
                  </a:cubicBezTo>
                  <a:cubicBezTo>
                    <a:pt x="907" y="1102"/>
                    <a:pt x="885" y="907"/>
                    <a:pt x="842" y="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3620090" y="879259"/>
              <a:ext cx="450327" cy="341627"/>
            </a:xfrm>
            <a:custGeom>
              <a:avLst/>
              <a:gdLst>
                <a:gd name="T0" fmla="*/ 0 w 1534"/>
                <a:gd name="T1" fmla="*/ 237 h 1166"/>
                <a:gd name="T2" fmla="*/ 0 w 1534"/>
                <a:gd name="T3" fmla="*/ 237 h 1166"/>
                <a:gd name="T4" fmla="*/ 1533 w 1534"/>
                <a:gd name="T5" fmla="*/ 1165 h 1166"/>
                <a:gd name="T6" fmla="*/ 389 w 1534"/>
                <a:gd name="T7" fmla="*/ 0 h 1166"/>
                <a:gd name="T8" fmla="*/ 648 w 1534"/>
                <a:gd name="T9" fmla="*/ 259 h 1166"/>
                <a:gd name="T10" fmla="*/ 0 w 1534"/>
                <a:gd name="T11" fmla="*/ 237 h 1166"/>
                <a:gd name="T12" fmla="*/ 367 w 1534"/>
                <a:gd name="T13" fmla="*/ 302 h 1166"/>
                <a:gd name="T14" fmla="*/ 367 w 1534"/>
                <a:gd name="T15" fmla="*/ 302 h 1166"/>
                <a:gd name="T16" fmla="*/ 626 w 1534"/>
                <a:gd name="T17" fmla="*/ 388 h 1166"/>
                <a:gd name="T18" fmla="*/ 885 w 1534"/>
                <a:gd name="T19" fmla="*/ 496 h 1166"/>
                <a:gd name="T20" fmla="*/ 1101 w 1534"/>
                <a:gd name="T21" fmla="*/ 647 h 1166"/>
                <a:gd name="T22" fmla="*/ 1274 w 1534"/>
                <a:gd name="T23" fmla="*/ 842 h 1166"/>
                <a:gd name="T24" fmla="*/ 1080 w 1534"/>
                <a:gd name="T25" fmla="*/ 669 h 1166"/>
                <a:gd name="T26" fmla="*/ 864 w 1534"/>
                <a:gd name="T27" fmla="*/ 518 h 1166"/>
                <a:gd name="T28" fmla="*/ 626 w 1534"/>
                <a:gd name="T29" fmla="*/ 410 h 1166"/>
                <a:gd name="T30" fmla="*/ 367 w 1534"/>
                <a:gd name="T31" fmla="*/ 302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66">
                  <a:moveTo>
                    <a:pt x="0" y="237"/>
                  </a:moveTo>
                  <a:lnTo>
                    <a:pt x="0" y="237"/>
                  </a:lnTo>
                  <a:cubicBezTo>
                    <a:pt x="583" y="388"/>
                    <a:pt x="1123" y="733"/>
                    <a:pt x="1533" y="1165"/>
                  </a:cubicBezTo>
                  <a:cubicBezTo>
                    <a:pt x="1361" y="820"/>
                    <a:pt x="821" y="64"/>
                    <a:pt x="389" y="0"/>
                  </a:cubicBezTo>
                  <a:cubicBezTo>
                    <a:pt x="410" y="21"/>
                    <a:pt x="605" y="194"/>
                    <a:pt x="648" y="259"/>
                  </a:cubicBezTo>
                  <a:cubicBezTo>
                    <a:pt x="475" y="172"/>
                    <a:pt x="194" y="151"/>
                    <a:pt x="0" y="237"/>
                  </a:cubicBezTo>
                  <a:close/>
                  <a:moveTo>
                    <a:pt x="367" y="302"/>
                  </a:moveTo>
                  <a:lnTo>
                    <a:pt x="367" y="302"/>
                  </a:lnTo>
                  <a:cubicBezTo>
                    <a:pt x="453" y="324"/>
                    <a:pt x="562" y="345"/>
                    <a:pt x="626" y="388"/>
                  </a:cubicBezTo>
                  <a:cubicBezTo>
                    <a:pt x="712" y="410"/>
                    <a:pt x="799" y="453"/>
                    <a:pt x="885" y="496"/>
                  </a:cubicBezTo>
                  <a:cubicBezTo>
                    <a:pt x="950" y="539"/>
                    <a:pt x="1037" y="604"/>
                    <a:pt x="1101" y="647"/>
                  </a:cubicBezTo>
                  <a:cubicBezTo>
                    <a:pt x="1166" y="712"/>
                    <a:pt x="1231" y="777"/>
                    <a:pt x="1274" y="842"/>
                  </a:cubicBezTo>
                  <a:cubicBezTo>
                    <a:pt x="1209" y="777"/>
                    <a:pt x="1144" y="733"/>
                    <a:pt x="1080" y="669"/>
                  </a:cubicBezTo>
                  <a:cubicBezTo>
                    <a:pt x="1015" y="626"/>
                    <a:pt x="950" y="561"/>
                    <a:pt x="864" y="518"/>
                  </a:cubicBezTo>
                  <a:cubicBezTo>
                    <a:pt x="799" y="474"/>
                    <a:pt x="712" y="431"/>
                    <a:pt x="626" y="410"/>
                  </a:cubicBezTo>
                  <a:cubicBezTo>
                    <a:pt x="540" y="366"/>
                    <a:pt x="453" y="345"/>
                    <a:pt x="367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4317578" y="1094071"/>
              <a:ext cx="216106" cy="247161"/>
            </a:xfrm>
            <a:custGeom>
              <a:avLst/>
              <a:gdLst>
                <a:gd name="T0" fmla="*/ 734 w 735"/>
                <a:gd name="T1" fmla="*/ 843 h 844"/>
                <a:gd name="T2" fmla="*/ 734 w 735"/>
                <a:gd name="T3" fmla="*/ 843 h 844"/>
                <a:gd name="T4" fmla="*/ 216 w 735"/>
                <a:gd name="T5" fmla="*/ 130 h 844"/>
                <a:gd name="T6" fmla="*/ 734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734" y="843"/>
                  </a:moveTo>
                  <a:lnTo>
                    <a:pt x="734" y="843"/>
                  </a:lnTo>
                  <a:cubicBezTo>
                    <a:pt x="734" y="843"/>
                    <a:pt x="432" y="0"/>
                    <a:pt x="216" y="130"/>
                  </a:cubicBezTo>
                  <a:cubicBezTo>
                    <a:pt x="0" y="282"/>
                    <a:pt x="734" y="843"/>
                    <a:pt x="734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sp>
        <p:nvSpPr>
          <p:cNvPr id="30" name="Freeform 29"/>
          <p:cNvSpPr>
            <a:spLocks noChangeArrowheads="1"/>
          </p:cNvSpPr>
          <p:nvPr userDrawn="1"/>
        </p:nvSpPr>
        <p:spPr bwMode="auto">
          <a:xfrm flipH="1">
            <a:off x="6736966" y="289224"/>
            <a:ext cx="2066544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  <p:sp>
        <p:nvSpPr>
          <p:cNvPr id="31" name="Freeform 30"/>
          <p:cNvSpPr>
            <a:spLocks noChangeArrowheads="1"/>
          </p:cNvSpPr>
          <p:nvPr userDrawn="1"/>
        </p:nvSpPr>
        <p:spPr bwMode="auto">
          <a:xfrm>
            <a:off x="374903" y="289224"/>
            <a:ext cx="2063073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</p:spTree>
    <p:extLst>
      <p:ext uri="{BB962C8B-B14F-4D97-AF65-F5344CB8AC3E}">
        <p14:creationId xmlns:p14="http://schemas.microsoft.com/office/powerpoint/2010/main" val="1968440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959326" y="4704412"/>
            <a:ext cx="1197890" cy="278102"/>
            <a:chOff x="3125767" y="3541103"/>
            <a:chExt cx="2865008" cy="665138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3468687" y="3591571"/>
              <a:ext cx="412799" cy="247161"/>
            </a:xfrm>
            <a:custGeom>
              <a:avLst/>
              <a:gdLst>
                <a:gd name="T0" fmla="*/ 238 w 1405"/>
                <a:gd name="T1" fmla="*/ 497 h 844"/>
                <a:gd name="T2" fmla="*/ 238 w 1405"/>
                <a:gd name="T3" fmla="*/ 497 h 844"/>
                <a:gd name="T4" fmla="*/ 432 w 1405"/>
                <a:gd name="T5" fmla="*/ 648 h 844"/>
                <a:gd name="T6" fmla="*/ 1016 w 1405"/>
                <a:gd name="T7" fmla="*/ 821 h 844"/>
                <a:gd name="T8" fmla="*/ 1404 w 1405"/>
                <a:gd name="T9" fmla="*/ 692 h 844"/>
                <a:gd name="T10" fmla="*/ 1210 w 1405"/>
                <a:gd name="T11" fmla="*/ 713 h 844"/>
                <a:gd name="T12" fmla="*/ 864 w 1405"/>
                <a:gd name="T13" fmla="*/ 475 h 844"/>
                <a:gd name="T14" fmla="*/ 951 w 1405"/>
                <a:gd name="T15" fmla="*/ 43 h 844"/>
                <a:gd name="T16" fmla="*/ 757 w 1405"/>
                <a:gd name="T17" fmla="*/ 43 h 844"/>
                <a:gd name="T18" fmla="*/ 713 w 1405"/>
                <a:gd name="T19" fmla="*/ 216 h 844"/>
                <a:gd name="T20" fmla="*/ 584 w 1405"/>
                <a:gd name="T21" fmla="*/ 130 h 844"/>
                <a:gd name="T22" fmla="*/ 454 w 1405"/>
                <a:gd name="T23" fmla="*/ 173 h 844"/>
                <a:gd name="T24" fmla="*/ 454 w 1405"/>
                <a:gd name="T25" fmla="*/ 281 h 844"/>
                <a:gd name="T26" fmla="*/ 195 w 1405"/>
                <a:gd name="T27" fmla="*/ 260 h 844"/>
                <a:gd name="T28" fmla="*/ 0 w 1405"/>
                <a:gd name="T29" fmla="*/ 475 h 844"/>
                <a:gd name="T30" fmla="*/ 238 w 1405"/>
                <a:gd name="T31" fmla="*/ 497 h 844"/>
                <a:gd name="T32" fmla="*/ 454 w 1405"/>
                <a:gd name="T33" fmla="*/ 475 h 844"/>
                <a:gd name="T34" fmla="*/ 454 w 1405"/>
                <a:gd name="T35" fmla="*/ 475 h 844"/>
                <a:gd name="T36" fmla="*/ 584 w 1405"/>
                <a:gd name="T37" fmla="*/ 584 h 844"/>
                <a:gd name="T38" fmla="*/ 562 w 1405"/>
                <a:gd name="T39" fmla="*/ 562 h 844"/>
                <a:gd name="T40" fmla="*/ 540 w 1405"/>
                <a:gd name="T41" fmla="*/ 367 h 844"/>
                <a:gd name="T42" fmla="*/ 584 w 1405"/>
                <a:gd name="T43" fmla="*/ 540 h 844"/>
                <a:gd name="T44" fmla="*/ 670 w 1405"/>
                <a:gd name="T45" fmla="*/ 648 h 844"/>
                <a:gd name="T46" fmla="*/ 778 w 1405"/>
                <a:gd name="T47" fmla="*/ 713 h 844"/>
                <a:gd name="T48" fmla="*/ 994 w 1405"/>
                <a:gd name="T49" fmla="*/ 734 h 844"/>
                <a:gd name="T50" fmla="*/ 778 w 1405"/>
                <a:gd name="T51" fmla="*/ 713 h 844"/>
                <a:gd name="T52" fmla="*/ 584 w 1405"/>
                <a:gd name="T53" fmla="*/ 627 h 844"/>
                <a:gd name="T54" fmla="*/ 432 w 1405"/>
                <a:gd name="T55" fmla="*/ 497 h 844"/>
                <a:gd name="T56" fmla="*/ 260 w 1405"/>
                <a:gd name="T57" fmla="*/ 367 h 844"/>
                <a:gd name="T58" fmla="*/ 454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238" y="497"/>
                  </a:moveTo>
                  <a:lnTo>
                    <a:pt x="238" y="497"/>
                  </a:lnTo>
                  <a:cubicBezTo>
                    <a:pt x="303" y="540"/>
                    <a:pt x="367" y="605"/>
                    <a:pt x="432" y="648"/>
                  </a:cubicBezTo>
                  <a:cubicBezTo>
                    <a:pt x="584" y="778"/>
                    <a:pt x="799" y="843"/>
                    <a:pt x="1016" y="821"/>
                  </a:cubicBezTo>
                  <a:cubicBezTo>
                    <a:pt x="1167" y="821"/>
                    <a:pt x="1296" y="778"/>
                    <a:pt x="1404" y="692"/>
                  </a:cubicBezTo>
                  <a:cubicBezTo>
                    <a:pt x="1361" y="713"/>
                    <a:pt x="1296" y="713"/>
                    <a:pt x="1210" y="713"/>
                  </a:cubicBezTo>
                  <a:cubicBezTo>
                    <a:pt x="1081" y="713"/>
                    <a:pt x="929" y="605"/>
                    <a:pt x="864" y="475"/>
                  </a:cubicBezTo>
                  <a:cubicBezTo>
                    <a:pt x="822" y="325"/>
                    <a:pt x="843" y="152"/>
                    <a:pt x="951" y="43"/>
                  </a:cubicBezTo>
                  <a:cubicBezTo>
                    <a:pt x="886" y="0"/>
                    <a:pt x="822" y="0"/>
                    <a:pt x="757" y="43"/>
                  </a:cubicBezTo>
                  <a:cubicBezTo>
                    <a:pt x="713" y="87"/>
                    <a:pt x="692" y="152"/>
                    <a:pt x="713" y="216"/>
                  </a:cubicBezTo>
                  <a:cubicBezTo>
                    <a:pt x="670" y="195"/>
                    <a:pt x="627" y="152"/>
                    <a:pt x="584" y="130"/>
                  </a:cubicBezTo>
                  <a:cubicBezTo>
                    <a:pt x="540" y="130"/>
                    <a:pt x="476" y="130"/>
                    <a:pt x="454" y="173"/>
                  </a:cubicBezTo>
                  <a:cubicBezTo>
                    <a:pt x="432" y="195"/>
                    <a:pt x="432" y="260"/>
                    <a:pt x="454" y="281"/>
                  </a:cubicBezTo>
                  <a:cubicBezTo>
                    <a:pt x="390" y="238"/>
                    <a:pt x="281" y="238"/>
                    <a:pt x="195" y="260"/>
                  </a:cubicBezTo>
                  <a:cubicBezTo>
                    <a:pt x="87" y="302"/>
                    <a:pt x="43" y="389"/>
                    <a:pt x="0" y="475"/>
                  </a:cubicBezTo>
                  <a:cubicBezTo>
                    <a:pt x="65" y="454"/>
                    <a:pt x="152" y="454"/>
                    <a:pt x="238" y="497"/>
                  </a:cubicBezTo>
                  <a:close/>
                  <a:moveTo>
                    <a:pt x="454" y="475"/>
                  </a:moveTo>
                  <a:lnTo>
                    <a:pt x="454" y="475"/>
                  </a:lnTo>
                  <a:cubicBezTo>
                    <a:pt x="497" y="519"/>
                    <a:pt x="540" y="562"/>
                    <a:pt x="584" y="584"/>
                  </a:cubicBezTo>
                  <a:cubicBezTo>
                    <a:pt x="584" y="584"/>
                    <a:pt x="584" y="562"/>
                    <a:pt x="562" y="562"/>
                  </a:cubicBezTo>
                  <a:cubicBezTo>
                    <a:pt x="540" y="497"/>
                    <a:pt x="519" y="432"/>
                    <a:pt x="540" y="367"/>
                  </a:cubicBezTo>
                  <a:cubicBezTo>
                    <a:pt x="540" y="432"/>
                    <a:pt x="562" y="497"/>
                    <a:pt x="584" y="540"/>
                  </a:cubicBezTo>
                  <a:cubicBezTo>
                    <a:pt x="605" y="584"/>
                    <a:pt x="649" y="627"/>
                    <a:pt x="670" y="648"/>
                  </a:cubicBezTo>
                  <a:cubicBezTo>
                    <a:pt x="713" y="670"/>
                    <a:pt x="735" y="692"/>
                    <a:pt x="778" y="713"/>
                  </a:cubicBezTo>
                  <a:cubicBezTo>
                    <a:pt x="843" y="734"/>
                    <a:pt x="908" y="734"/>
                    <a:pt x="994" y="734"/>
                  </a:cubicBezTo>
                  <a:cubicBezTo>
                    <a:pt x="908" y="734"/>
                    <a:pt x="843" y="734"/>
                    <a:pt x="778" y="713"/>
                  </a:cubicBezTo>
                  <a:cubicBezTo>
                    <a:pt x="713" y="713"/>
                    <a:pt x="649" y="670"/>
                    <a:pt x="584" y="627"/>
                  </a:cubicBezTo>
                  <a:cubicBezTo>
                    <a:pt x="540" y="584"/>
                    <a:pt x="497" y="540"/>
                    <a:pt x="432" y="497"/>
                  </a:cubicBezTo>
                  <a:cubicBezTo>
                    <a:pt x="390" y="432"/>
                    <a:pt x="325" y="411"/>
                    <a:pt x="260" y="367"/>
                  </a:cubicBezTo>
                  <a:cubicBezTo>
                    <a:pt x="346" y="389"/>
                    <a:pt x="390" y="432"/>
                    <a:pt x="454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3138707" y="3552749"/>
              <a:ext cx="938179" cy="406330"/>
            </a:xfrm>
            <a:custGeom>
              <a:avLst/>
              <a:gdLst>
                <a:gd name="T0" fmla="*/ 476 w 3198"/>
                <a:gd name="T1" fmla="*/ 1101 h 1383"/>
                <a:gd name="T2" fmla="*/ 476 w 3198"/>
                <a:gd name="T3" fmla="*/ 1101 h 1383"/>
                <a:gd name="T4" fmla="*/ 1555 w 3198"/>
                <a:gd name="T5" fmla="*/ 1339 h 1383"/>
                <a:gd name="T6" fmla="*/ 3197 w 3198"/>
                <a:gd name="T7" fmla="*/ 454 h 1383"/>
                <a:gd name="T8" fmla="*/ 2074 w 3198"/>
                <a:gd name="T9" fmla="*/ 1058 h 1383"/>
                <a:gd name="T10" fmla="*/ 1642 w 3198"/>
                <a:gd name="T11" fmla="*/ 1080 h 1383"/>
                <a:gd name="T12" fmla="*/ 1448 w 3198"/>
                <a:gd name="T13" fmla="*/ 1015 h 1383"/>
                <a:gd name="T14" fmla="*/ 1253 w 3198"/>
                <a:gd name="T15" fmla="*/ 972 h 1383"/>
                <a:gd name="T16" fmla="*/ 1058 w 3198"/>
                <a:gd name="T17" fmla="*/ 1036 h 1383"/>
                <a:gd name="T18" fmla="*/ 1081 w 3198"/>
                <a:gd name="T19" fmla="*/ 1188 h 1383"/>
                <a:gd name="T20" fmla="*/ 626 w 3198"/>
                <a:gd name="T21" fmla="*/ 454 h 1383"/>
                <a:gd name="T22" fmla="*/ 238 w 3198"/>
                <a:gd name="T23" fmla="*/ 216 h 1383"/>
                <a:gd name="T24" fmla="*/ 217 w 3198"/>
                <a:gd name="T25" fmla="*/ 108 h 1383"/>
                <a:gd name="T26" fmla="*/ 87 w 3198"/>
                <a:gd name="T27" fmla="*/ 86 h 1383"/>
                <a:gd name="T28" fmla="*/ 44 w 3198"/>
                <a:gd name="T29" fmla="*/ 172 h 1383"/>
                <a:gd name="T30" fmla="*/ 476 w 3198"/>
                <a:gd name="T31" fmla="*/ 1101 h 1383"/>
                <a:gd name="T32" fmla="*/ 152 w 3198"/>
                <a:gd name="T33" fmla="*/ 518 h 1383"/>
                <a:gd name="T34" fmla="*/ 152 w 3198"/>
                <a:gd name="T35" fmla="*/ 518 h 1383"/>
                <a:gd name="T36" fmla="*/ 303 w 3198"/>
                <a:gd name="T37" fmla="*/ 799 h 1383"/>
                <a:gd name="T38" fmla="*/ 519 w 3198"/>
                <a:gd name="T39" fmla="*/ 1036 h 1383"/>
                <a:gd name="T40" fmla="*/ 799 w 3198"/>
                <a:gd name="T41" fmla="*/ 1209 h 1383"/>
                <a:gd name="T42" fmla="*/ 519 w 3198"/>
                <a:gd name="T43" fmla="*/ 1058 h 1383"/>
                <a:gd name="T44" fmla="*/ 281 w 3198"/>
                <a:gd name="T45" fmla="*/ 821 h 1383"/>
                <a:gd name="T46" fmla="*/ 130 w 3198"/>
                <a:gd name="T47" fmla="*/ 518 h 1383"/>
                <a:gd name="T48" fmla="*/ 87 w 3198"/>
                <a:gd name="T49" fmla="*/ 194 h 1383"/>
                <a:gd name="T50" fmla="*/ 152 w 3198"/>
                <a:gd name="T51" fmla="*/ 518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83">
                  <a:moveTo>
                    <a:pt x="476" y="1101"/>
                  </a:moveTo>
                  <a:lnTo>
                    <a:pt x="476" y="1101"/>
                  </a:lnTo>
                  <a:cubicBezTo>
                    <a:pt x="778" y="1318"/>
                    <a:pt x="1166" y="1382"/>
                    <a:pt x="1555" y="1339"/>
                  </a:cubicBezTo>
                  <a:cubicBezTo>
                    <a:pt x="2225" y="1274"/>
                    <a:pt x="2786" y="993"/>
                    <a:pt x="3197" y="454"/>
                  </a:cubicBezTo>
                  <a:cubicBezTo>
                    <a:pt x="2938" y="799"/>
                    <a:pt x="2484" y="1015"/>
                    <a:pt x="2074" y="1058"/>
                  </a:cubicBezTo>
                  <a:cubicBezTo>
                    <a:pt x="1922" y="1080"/>
                    <a:pt x="1772" y="1080"/>
                    <a:pt x="1642" y="1080"/>
                  </a:cubicBezTo>
                  <a:cubicBezTo>
                    <a:pt x="1577" y="1058"/>
                    <a:pt x="1513" y="1036"/>
                    <a:pt x="1448" y="1015"/>
                  </a:cubicBezTo>
                  <a:cubicBezTo>
                    <a:pt x="1383" y="1015"/>
                    <a:pt x="1318" y="993"/>
                    <a:pt x="1253" y="972"/>
                  </a:cubicBezTo>
                  <a:cubicBezTo>
                    <a:pt x="1188" y="972"/>
                    <a:pt x="1102" y="972"/>
                    <a:pt x="1058" y="1036"/>
                  </a:cubicBezTo>
                  <a:cubicBezTo>
                    <a:pt x="1016" y="1080"/>
                    <a:pt x="1016" y="1145"/>
                    <a:pt x="1081" y="1188"/>
                  </a:cubicBezTo>
                  <a:cubicBezTo>
                    <a:pt x="821" y="1015"/>
                    <a:pt x="691" y="756"/>
                    <a:pt x="626" y="454"/>
                  </a:cubicBezTo>
                  <a:cubicBezTo>
                    <a:pt x="562" y="194"/>
                    <a:pt x="346" y="0"/>
                    <a:pt x="238" y="216"/>
                  </a:cubicBezTo>
                  <a:cubicBezTo>
                    <a:pt x="217" y="194"/>
                    <a:pt x="217" y="151"/>
                    <a:pt x="217" y="108"/>
                  </a:cubicBezTo>
                  <a:cubicBezTo>
                    <a:pt x="173" y="65"/>
                    <a:pt x="108" y="43"/>
                    <a:pt x="87" y="86"/>
                  </a:cubicBezTo>
                  <a:cubicBezTo>
                    <a:pt x="65" y="108"/>
                    <a:pt x="44" y="151"/>
                    <a:pt x="44" y="172"/>
                  </a:cubicBezTo>
                  <a:cubicBezTo>
                    <a:pt x="0" y="540"/>
                    <a:pt x="152" y="886"/>
                    <a:pt x="476" y="1101"/>
                  </a:cubicBezTo>
                  <a:close/>
                  <a:moveTo>
                    <a:pt x="152" y="518"/>
                  </a:moveTo>
                  <a:lnTo>
                    <a:pt x="152" y="518"/>
                  </a:lnTo>
                  <a:cubicBezTo>
                    <a:pt x="173" y="626"/>
                    <a:pt x="238" y="734"/>
                    <a:pt x="303" y="799"/>
                  </a:cubicBezTo>
                  <a:cubicBezTo>
                    <a:pt x="367" y="886"/>
                    <a:pt x="432" y="972"/>
                    <a:pt x="519" y="1036"/>
                  </a:cubicBezTo>
                  <a:cubicBezTo>
                    <a:pt x="605" y="1101"/>
                    <a:pt x="713" y="1166"/>
                    <a:pt x="799" y="1209"/>
                  </a:cubicBezTo>
                  <a:cubicBezTo>
                    <a:pt x="691" y="1166"/>
                    <a:pt x="605" y="1123"/>
                    <a:pt x="519" y="1058"/>
                  </a:cubicBezTo>
                  <a:cubicBezTo>
                    <a:pt x="432" y="993"/>
                    <a:pt x="346" y="907"/>
                    <a:pt x="281" y="821"/>
                  </a:cubicBezTo>
                  <a:cubicBezTo>
                    <a:pt x="217" y="734"/>
                    <a:pt x="152" y="626"/>
                    <a:pt x="130" y="518"/>
                  </a:cubicBezTo>
                  <a:cubicBezTo>
                    <a:pt x="108" y="431"/>
                    <a:pt x="87" y="302"/>
                    <a:pt x="87" y="194"/>
                  </a:cubicBezTo>
                  <a:cubicBezTo>
                    <a:pt x="108" y="302"/>
                    <a:pt x="130" y="410"/>
                    <a:pt x="152" y="5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125767" y="3832263"/>
              <a:ext cx="393389" cy="190224"/>
            </a:xfrm>
            <a:custGeom>
              <a:avLst/>
              <a:gdLst>
                <a:gd name="T0" fmla="*/ 1339 w 1340"/>
                <a:gd name="T1" fmla="*/ 454 h 649"/>
                <a:gd name="T2" fmla="*/ 1339 w 1340"/>
                <a:gd name="T3" fmla="*/ 454 h 649"/>
                <a:gd name="T4" fmla="*/ 540 w 1340"/>
                <a:gd name="T5" fmla="*/ 432 h 649"/>
                <a:gd name="T6" fmla="*/ 410 w 1340"/>
                <a:gd name="T7" fmla="*/ 389 h 649"/>
                <a:gd name="T8" fmla="*/ 260 w 1340"/>
                <a:gd name="T9" fmla="*/ 432 h 649"/>
                <a:gd name="T10" fmla="*/ 216 w 1340"/>
                <a:gd name="T11" fmla="*/ 540 h 649"/>
                <a:gd name="T12" fmla="*/ 324 w 1340"/>
                <a:gd name="T13" fmla="*/ 605 h 649"/>
                <a:gd name="T14" fmla="*/ 87 w 1340"/>
                <a:gd name="T15" fmla="*/ 583 h 649"/>
                <a:gd name="T16" fmla="*/ 43 w 1340"/>
                <a:gd name="T17" fmla="*/ 345 h 649"/>
                <a:gd name="T18" fmla="*/ 260 w 1340"/>
                <a:gd name="T19" fmla="*/ 216 h 649"/>
                <a:gd name="T20" fmla="*/ 195 w 1340"/>
                <a:gd name="T21" fmla="*/ 151 h 649"/>
                <a:gd name="T22" fmla="*/ 410 w 1340"/>
                <a:gd name="T23" fmla="*/ 195 h 649"/>
                <a:gd name="T24" fmla="*/ 1339 w 1340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454"/>
                  </a:moveTo>
                  <a:lnTo>
                    <a:pt x="1339" y="454"/>
                  </a:lnTo>
                  <a:cubicBezTo>
                    <a:pt x="1080" y="518"/>
                    <a:pt x="799" y="518"/>
                    <a:pt x="540" y="432"/>
                  </a:cubicBezTo>
                  <a:cubicBezTo>
                    <a:pt x="497" y="410"/>
                    <a:pt x="454" y="410"/>
                    <a:pt x="410" y="389"/>
                  </a:cubicBezTo>
                  <a:cubicBezTo>
                    <a:pt x="367" y="389"/>
                    <a:pt x="302" y="389"/>
                    <a:pt x="260" y="432"/>
                  </a:cubicBezTo>
                  <a:cubicBezTo>
                    <a:pt x="238" y="454"/>
                    <a:pt x="195" y="497"/>
                    <a:pt x="216" y="540"/>
                  </a:cubicBezTo>
                  <a:cubicBezTo>
                    <a:pt x="238" y="583"/>
                    <a:pt x="281" y="627"/>
                    <a:pt x="324" y="605"/>
                  </a:cubicBezTo>
                  <a:cubicBezTo>
                    <a:pt x="260" y="627"/>
                    <a:pt x="151" y="648"/>
                    <a:pt x="87" y="583"/>
                  </a:cubicBezTo>
                  <a:cubicBezTo>
                    <a:pt x="22" y="518"/>
                    <a:pt x="0" y="410"/>
                    <a:pt x="43" y="345"/>
                  </a:cubicBezTo>
                  <a:cubicBezTo>
                    <a:pt x="87" y="259"/>
                    <a:pt x="173" y="216"/>
                    <a:pt x="260" y="216"/>
                  </a:cubicBezTo>
                  <a:cubicBezTo>
                    <a:pt x="238" y="195"/>
                    <a:pt x="195" y="173"/>
                    <a:pt x="195" y="151"/>
                  </a:cubicBezTo>
                  <a:cubicBezTo>
                    <a:pt x="130" y="0"/>
                    <a:pt x="389" y="173"/>
                    <a:pt x="410" y="195"/>
                  </a:cubicBezTo>
                  <a:cubicBezTo>
                    <a:pt x="648" y="345"/>
                    <a:pt x="1059" y="518"/>
                    <a:pt x="1339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3873722" y="3541103"/>
              <a:ext cx="647021" cy="665138"/>
            </a:xfrm>
            <a:custGeom>
              <a:avLst/>
              <a:gdLst>
                <a:gd name="T0" fmla="*/ 432 w 2204"/>
                <a:gd name="T1" fmla="*/ 1620 h 2268"/>
                <a:gd name="T2" fmla="*/ 432 w 2204"/>
                <a:gd name="T3" fmla="*/ 1620 h 2268"/>
                <a:gd name="T4" fmla="*/ 518 w 2204"/>
                <a:gd name="T5" fmla="*/ 2267 h 2268"/>
                <a:gd name="T6" fmla="*/ 1080 w 2204"/>
                <a:gd name="T7" fmla="*/ 1749 h 2268"/>
                <a:gd name="T8" fmla="*/ 1403 w 2204"/>
                <a:gd name="T9" fmla="*/ 1922 h 2268"/>
                <a:gd name="T10" fmla="*/ 1274 w 2204"/>
                <a:gd name="T11" fmla="*/ 1641 h 2268"/>
                <a:gd name="T12" fmla="*/ 1403 w 2204"/>
                <a:gd name="T13" fmla="*/ 1663 h 2268"/>
                <a:gd name="T14" fmla="*/ 1144 w 2204"/>
                <a:gd name="T15" fmla="*/ 950 h 2268"/>
                <a:gd name="T16" fmla="*/ 1361 w 2204"/>
                <a:gd name="T17" fmla="*/ 1015 h 2268"/>
                <a:gd name="T18" fmla="*/ 1468 w 2204"/>
                <a:gd name="T19" fmla="*/ 820 h 2268"/>
                <a:gd name="T20" fmla="*/ 1317 w 2204"/>
                <a:gd name="T21" fmla="*/ 906 h 2268"/>
                <a:gd name="T22" fmla="*/ 1188 w 2204"/>
                <a:gd name="T23" fmla="*/ 777 h 2268"/>
                <a:gd name="T24" fmla="*/ 1403 w 2204"/>
                <a:gd name="T25" fmla="*/ 302 h 2268"/>
                <a:gd name="T26" fmla="*/ 2203 w 2204"/>
                <a:gd name="T27" fmla="*/ 43 h 2268"/>
                <a:gd name="T28" fmla="*/ 1793 w 2204"/>
                <a:gd name="T29" fmla="*/ 0 h 2268"/>
                <a:gd name="T30" fmla="*/ 1576 w 2204"/>
                <a:gd name="T31" fmla="*/ 43 h 2268"/>
                <a:gd name="T32" fmla="*/ 864 w 2204"/>
                <a:gd name="T33" fmla="*/ 691 h 2268"/>
                <a:gd name="T34" fmla="*/ 0 w 2204"/>
                <a:gd name="T35" fmla="*/ 1728 h 2268"/>
                <a:gd name="T36" fmla="*/ 432 w 2204"/>
                <a:gd name="T37" fmla="*/ 1620 h 2268"/>
                <a:gd name="T38" fmla="*/ 950 w 2204"/>
                <a:gd name="T39" fmla="*/ 993 h 2268"/>
                <a:gd name="T40" fmla="*/ 950 w 2204"/>
                <a:gd name="T41" fmla="*/ 993 h 2268"/>
                <a:gd name="T42" fmla="*/ 1144 w 2204"/>
                <a:gd name="T43" fmla="*/ 453 h 2268"/>
                <a:gd name="T44" fmla="*/ 1339 w 2204"/>
                <a:gd name="T45" fmla="*/ 237 h 2268"/>
                <a:gd name="T46" fmla="*/ 1447 w 2204"/>
                <a:gd name="T47" fmla="*/ 172 h 2268"/>
                <a:gd name="T48" fmla="*/ 1598 w 2204"/>
                <a:gd name="T49" fmla="*/ 129 h 2268"/>
                <a:gd name="T50" fmla="*/ 1468 w 2204"/>
                <a:gd name="T51" fmla="*/ 172 h 2268"/>
                <a:gd name="T52" fmla="*/ 1339 w 2204"/>
                <a:gd name="T53" fmla="*/ 259 h 2268"/>
                <a:gd name="T54" fmla="*/ 1253 w 2204"/>
                <a:gd name="T55" fmla="*/ 345 h 2268"/>
                <a:gd name="T56" fmla="*/ 1166 w 2204"/>
                <a:gd name="T57" fmla="*/ 474 h 2268"/>
                <a:gd name="T58" fmla="*/ 971 w 2204"/>
                <a:gd name="T59" fmla="*/ 993 h 2268"/>
                <a:gd name="T60" fmla="*/ 864 w 2204"/>
                <a:gd name="T61" fmla="*/ 1555 h 2268"/>
                <a:gd name="T62" fmla="*/ 777 w 2204"/>
                <a:gd name="T63" fmla="*/ 1835 h 2268"/>
                <a:gd name="T64" fmla="*/ 648 w 2204"/>
                <a:gd name="T65" fmla="*/ 2073 h 2268"/>
                <a:gd name="T66" fmla="*/ 842 w 2204"/>
                <a:gd name="T67" fmla="*/ 1555 h 2268"/>
                <a:gd name="T68" fmla="*/ 950 w 2204"/>
                <a:gd name="T69" fmla="*/ 993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68">
                  <a:moveTo>
                    <a:pt x="432" y="1620"/>
                  </a:moveTo>
                  <a:lnTo>
                    <a:pt x="432" y="1620"/>
                  </a:lnTo>
                  <a:cubicBezTo>
                    <a:pt x="259" y="1792"/>
                    <a:pt x="669" y="2052"/>
                    <a:pt x="518" y="2267"/>
                  </a:cubicBezTo>
                  <a:cubicBezTo>
                    <a:pt x="691" y="2030"/>
                    <a:pt x="1101" y="2138"/>
                    <a:pt x="1080" y="1749"/>
                  </a:cubicBezTo>
                  <a:cubicBezTo>
                    <a:pt x="1209" y="1857"/>
                    <a:pt x="1253" y="1857"/>
                    <a:pt x="1403" y="1922"/>
                  </a:cubicBezTo>
                  <a:cubicBezTo>
                    <a:pt x="1296" y="1749"/>
                    <a:pt x="1274" y="1641"/>
                    <a:pt x="1274" y="1641"/>
                  </a:cubicBezTo>
                  <a:cubicBezTo>
                    <a:pt x="1339" y="1663"/>
                    <a:pt x="1403" y="1663"/>
                    <a:pt x="1403" y="1663"/>
                  </a:cubicBezTo>
                  <a:cubicBezTo>
                    <a:pt x="1253" y="1447"/>
                    <a:pt x="1144" y="1231"/>
                    <a:pt x="1144" y="950"/>
                  </a:cubicBezTo>
                  <a:cubicBezTo>
                    <a:pt x="1209" y="1015"/>
                    <a:pt x="1296" y="1058"/>
                    <a:pt x="1361" y="1015"/>
                  </a:cubicBezTo>
                  <a:cubicBezTo>
                    <a:pt x="1447" y="993"/>
                    <a:pt x="1490" y="885"/>
                    <a:pt x="1468" y="820"/>
                  </a:cubicBezTo>
                  <a:cubicBezTo>
                    <a:pt x="1447" y="885"/>
                    <a:pt x="1382" y="929"/>
                    <a:pt x="1317" y="906"/>
                  </a:cubicBezTo>
                  <a:cubicBezTo>
                    <a:pt x="1253" y="885"/>
                    <a:pt x="1209" y="842"/>
                    <a:pt x="1188" y="777"/>
                  </a:cubicBezTo>
                  <a:cubicBezTo>
                    <a:pt x="1123" y="604"/>
                    <a:pt x="1296" y="410"/>
                    <a:pt x="1403" y="302"/>
                  </a:cubicBezTo>
                  <a:cubicBezTo>
                    <a:pt x="1620" y="108"/>
                    <a:pt x="1922" y="43"/>
                    <a:pt x="2203" y="43"/>
                  </a:cubicBezTo>
                  <a:cubicBezTo>
                    <a:pt x="2073" y="43"/>
                    <a:pt x="1944" y="0"/>
                    <a:pt x="1793" y="0"/>
                  </a:cubicBezTo>
                  <a:cubicBezTo>
                    <a:pt x="1728" y="0"/>
                    <a:pt x="1641" y="21"/>
                    <a:pt x="1576" y="43"/>
                  </a:cubicBezTo>
                  <a:cubicBezTo>
                    <a:pt x="1253" y="129"/>
                    <a:pt x="1015" y="367"/>
                    <a:pt x="864" y="691"/>
                  </a:cubicBezTo>
                  <a:cubicBezTo>
                    <a:pt x="669" y="1079"/>
                    <a:pt x="410" y="1555"/>
                    <a:pt x="0" y="1728"/>
                  </a:cubicBezTo>
                  <a:cubicBezTo>
                    <a:pt x="151" y="1749"/>
                    <a:pt x="302" y="1684"/>
                    <a:pt x="432" y="1620"/>
                  </a:cubicBezTo>
                  <a:close/>
                  <a:moveTo>
                    <a:pt x="950" y="993"/>
                  </a:moveTo>
                  <a:lnTo>
                    <a:pt x="950" y="993"/>
                  </a:lnTo>
                  <a:cubicBezTo>
                    <a:pt x="994" y="799"/>
                    <a:pt x="1036" y="626"/>
                    <a:pt x="1144" y="453"/>
                  </a:cubicBezTo>
                  <a:cubicBezTo>
                    <a:pt x="1188" y="388"/>
                    <a:pt x="1253" y="302"/>
                    <a:pt x="1339" y="237"/>
                  </a:cubicBezTo>
                  <a:cubicBezTo>
                    <a:pt x="1382" y="215"/>
                    <a:pt x="1403" y="194"/>
                    <a:pt x="1447" y="172"/>
                  </a:cubicBezTo>
                  <a:cubicBezTo>
                    <a:pt x="1490" y="151"/>
                    <a:pt x="1533" y="129"/>
                    <a:pt x="1598" y="129"/>
                  </a:cubicBezTo>
                  <a:cubicBezTo>
                    <a:pt x="1533" y="129"/>
                    <a:pt x="1490" y="151"/>
                    <a:pt x="1468" y="172"/>
                  </a:cubicBezTo>
                  <a:cubicBezTo>
                    <a:pt x="1426" y="194"/>
                    <a:pt x="1382" y="215"/>
                    <a:pt x="1339" y="259"/>
                  </a:cubicBezTo>
                  <a:cubicBezTo>
                    <a:pt x="1317" y="280"/>
                    <a:pt x="1274" y="324"/>
                    <a:pt x="1253" y="345"/>
                  </a:cubicBezTo>
                  <a:cubicBezTo>
                    <a:pt x="1209" y="388"/>
                    <a:pt x="1188" y="432"/>
                    <a:pt x="1166" y="474"/>
                  </a:cubicBezTo>
                  <a:cubicBezTo>
                    <a:pt x="1058" y="626"/>
                    <a:pt x="1015" y="820"/>
                    <a:pt x="971" y="993"/>
                  </a:cubicBezTo>
                  <a:cubicBezTo>
                    <a:pt x="929" y="1188"/>
                    <a:pt x="907" y="1382"/>
                    <a:pt x="864" y="1555"/>
                  </a:cubicBezTo>
                  <a:cubicBezTo>
                    <a:pt x="842" y="1641"/>
                    <a:pt x="821" y="1749"/>
                    <a:pt x="777" y="1835"/>
                  </a:cubicBezTo>
                  <a:cubicBezTo>
                    <a:pt x="734" y="1922"/>
                    <a:pt x="691" y="1987"/>
                    <a:pt x="648" y="2073"/>
                  </a:cubicBezTo>
                  <a:cubicBezTo>
                    <a:pt x="734" y="1922"/>
                    <a:pt x="799" y="1728"/>
                    <a:pt x="842" y="1555"/>
                  </a:cubicBezTo>
                  <a:cubicBezTo>
                    <a:pt x="885" y="1361"/>
                    <a:pt x="907" y="1188"/>
                    <a:pt x="950" y="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3620090" y="3724857"/>
              <a:ext cx="450327" cy="349391"/>
            </a:xfrm>
            <a:custGeom>
              <a:avLst/>
              <a:gdLst>
                <a:gd name="T0" fmla="*/ 648 w 1534"/>
                <a:gd name="T1" fmla="*/ 907 h 1189"/>
                <a:gd name="T2" fmla="*/ 648 w 1534"/>
                <a:gd name="T3" fmla="*/ 907 h 1189"/>
                <a:gd name="T4" fmla="*/ 389 w 1534"/>
                <a:gd name="T5" fmla="*/ 1188 h 1189"/>
                <a:gd name="T6" fmla="*/ 1533 w 1534"/>
                <a:gd name="T7" fmla="*/ 0 h 1189"/>
                <a:gd name="T8" fmla="*/ 0 w 1534"/>
                <a:gd name="T9" fmla="*/ 929 h 1189"/>
                <a:gd name="T10" fmla="*/ 648 w 1534"/>
                <a:gd name="T11" fmla="*/ 907 h 1189"/>
                <a:gd name="T12" fmla="*/ 626 w 1534"/>
                <a:gd name="T13" fmla="*/ 777 h 1189"/>
                <a:gd name="T14" fmla="*/ 626 w 1534"/>
                <a:gd name="T15" fmla="*/ 777 h 1189"/>
                <a:gd name="T16" fmla="*/ 864 w 1534"/>
                <a:gd name="T17" fmla="*/ 648 h 1189"/>
                <a:gd name="T18" fmla="*/ 1080 w 1534"/>
                <a:gd name="T19" fmla="*/ 518 h 1189"/>
                <a:gd name="T20" fmla="*/ 1274 w 1534"/>
                <a:gd name="T21" fmla="*/ 345 h 1189"/>
                <a:gd name="T22" fmla="*/ 1101 w 1534"/>
                <a:gd name="T23" fmla="*/ 518 h 1189"/>
                <a:gd name="T24" fmla="*/ 885 w 1534"/>
                <a:gd name="T25" fmla="*/ 670 h 1189"/>
                <a:gd name="T26" fmla="*/ 626 w 1534"/>
                <a:gd name="T27" fmla="*/ 799 h 1189"/>
                <a:gd name="T28" fmla="*/ 367 w 1534"/>
                <a:gd name="T29" fmla="*/ 864 h 1189"/>
                <a:gd name="T30" fmla="*/ 626 w 1534"/>
                <a:gd name="T31" fmla="*/ 777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89">
                  <a:moveTo>
                    <a:pt x="648" y="907"/>
                  </a:moveTo>
                  <a:lnTo>
                    <a:pt x="648" y="907"/>
                  </a:lnTo>
                  <a:cubicBezTo>
                    <a:pt x="605" y="994"/>
                    <a:pt x="410" y="1166"/>
                    <a:pt x="389" y="1188"/>
                  </a:cubicBezTo>
                  <a:cubicBezTo>
                    <a:pt x="821" y="1123"/>
                    <a:pt x="1361" y="345"/>
                    <a:pt x="1533" y="0"/>
                  </a:cubicBezTo>
                  <a:cubicBezTo>
                    <a:pt x="1123" y="453"/>
                    <a:pt x="583" y="777"/>
                    <a:pt x="0" y="929"/>
                  </a:cubicBezTo>
                  <a:cubicBezTo>
                    <a:pt x="194" y="1037"/>
                    <a:pt x="475" y="1015"/>
                    <a:pt x="648" y="907"/>
                  </a:cubicBezTo>
                  <a:close/>
                  <a:moveTo>
                    <a:pt x="626" y="777"/>
                  </a:moveTo>
                  <a:lnTo>
                    <a:pt x="626" y="777"/>
                  </a:lnTo>
                  <a:cubicBezTo>
                    <a:pt x="712" y="735"/>
                    <a:pt x="799" y="712"/>
                    <a:pt x="864" y="648"/>
                  </a:cubicBezTo>
                  <a:cubicBezTo>
                    <a:pt x="950" y="605"/>
                    <a:pt x="1015" y="562"/>
                    <a:pt x="1080" y="518"/>
                  </a:cubicBezTo>
                  <a:cubicBezTo>
                    <a:pt x="1144" y="453"/>
                    <a:pt x="1209" y="389"/>
                    <a:pt x="1274" y="345"/>
                  </a:cubicBezTo>
                  <a:cubicBezTo>
                    <a:pt x="1231" y="410"/>
                    <a:pt x="1166" y="475"/>
                    <a:pt x="1101" y="518"/>
                  </a:cubicBezTo>
                  <a:cubicBezTo>
                    <a:pt x="1037" y="583"/>
                    <a:pt x="950" y="626"/>
                    <a:pt x="885" y="670"/>
                  </a:cubicBezTo>
                  <a:cubicBezTo>
                    <a:pt x="799" y="712"/>
                    <a:pt x="712" y="756"/>
                    <a:pt x="626" y="799"/>
                  </a:cubicBezTo>
                  <a:cubicBezTo>
                    <a:pt x="562" y="821"/>
                    <a:pt x="453" y="842"/>
                    <a:pt x="367" y="864"/>
                  </a:cubicBezTo>
                  <a:cubicBezTo>
                    <a:pt x="453" y="842"/>
                    <a:pt x="540" y="821"/>
                    <a:pt x="626" y="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317578" y="3609688"/>
              <a:ext cx="216106" cy="240691"/>
            </a:xfrm>
            <a:custGeom>
              <a:avLst/>
              <a:gdLst>
                <a:gd name="T0" fmla="*/ 734 w 735"/>
                <a:gd name="T1" fmla="*/ 0 h 822"/>
                <a:gd name="T2" fmla="*/ 734 w 735"/>
                <a:gd name="T3" fmla="*/ 0 h 822"/>
                <a:gd name="T4" fmla="*/ 216 w 735"/>
                <a:gd name="T5" fmla="*/ 692 h 822"/>
                <a:gd name="T6" fmla="*/ 734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734" y="0"/>
                  </a:moveTo>
                  <a:lnTo>
                    <a:pt x="734" y="0"/>
                  </a:lnTo>
                  <a:cubicBezTo>
                    <a:pt x="734" y="0"/>
                    <a:pt x="432" y="821"/>
                    <a:pt x="216" y="692"/>
                  </a:cubicBezTo>
                  <a:cubicBezTo>
                    <a:pt x="0" y="562"/>
                    <a:pt x="734" y="0"/>
                    <a:pt x="73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4481923" y="3635568"/>
              <a:ext cx="152696" cy="221281"/>
            </a:xfrm>
            <a:custGeom>
              <a:avLst/>
              <a:gdLst>
                <a:gd name="T0" fmla="*/ 258 w 519"/>
                <a:gd name="T1" fmla="*/ 755 h 756"/>
                <a:gd name="T2" fmla="*/ 258 w 519"/>
                <a:gd name="T3" fmla="*/ 755 h 756"/>
                <a:gd name="T4" fmla="*/ 258 w 519"/>
                <a:gd name="T5" fmla="*/ 0 h 756"/>
                <a:gd name="T6" fmla="*/ 258 w 519"/>
                <a:gd name="T7" fmla="*/ 75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6">
                  <a:moveTo>
                    <a:pt x="258" y="755"/>
                  </a:moveTo>
                  <a:lnTo>
                    <a:pt x="258" y="755"/>
                  </a:lnTo>
                  <a:cubicBezTo>
                    <a:pt x="0" y="755"/>
                    <a:pt x="258" y="0"/>
                    <a:pt x="258" y="0"/>
                  </a:cubicBezTo>
                  <a:cubicBezTo>
                    <a:pt x="258" y="0"/>
                    <a:pt x="518" y="755"/>
                    <a:pt x="258" y="7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5229878" y="3591571"/>
              <a:ext cx="417975" cy="247161"/>
            </a:xfrm>
            <a:custGeom>
              <a:avLst/>
              <a:gdLst>
                <a:gd name="T0" fmla="*/ 1425 w 1426"/>
                <a:gd name="T1" fmla="*/ 475 h 844"/>
                <a:gd name="T2" fmla="*/ 1425 w 1426"/>
                <a:gd name="T3" fmla="*/ 475 h 844"/>
                <a:gd name="T4" fmla="*/ 1231 w 1426"/>
                <a:gd name="T5" fmla="*/ 260 h 844"/>
                <a:gd name="T6" fmla="*/ 950 w 1426"/>
                <a:gd name="T7" fmla="*/ 281 h 844"/>
                <a:gd name="T8" fmla="*/ 972 w 1426"/>
                <a:gd name="T9" fmla="*/ 173 h 844"/>
                <a:gd name="T10" fmla="*/ 842 w 1426"/>
                <a:gd name="T11" fmla="*/ 130 h 844"/>
                <a:gd name="T12" fmla="*/ 713 w 1426"/>
                <a:gd name="T13" fmla="*/ 216 h 844"/>
                <a:gd name="T14" fmla="*/ 648 w 1426"/>
                <a:gd name="T15" fmla="*/ 43 h 844"/>
                <a:gd name="T16" fmla="*/ 475 w 1426"/>
                <a:gd name="T17" fmla="*/ 43 h 844"/>
                <a:gd name="T18" fmla="*/ 540 w 1426"/>
                <a:gd name="T19" fmla="*/ 475 h 844"/>
                <a:gd name="T20" fmla="*/ 194 w 1426"/>
                <a:gd name="T21" fmla="*/ 713 h 844"/>
                <a:gd name="T22" fmla="*/ 0 w 1426"/>
                <a:gd name="T23" fmla="*/ 692 h 844"/>
                <a:gd name="T24" fmla="*/ 410 w 1426"/>
                <a:gd name="T25" fmla="*/ 821 h 844"/>
                <a:gd name="T26" fmla="*/ 993 w 1426"/>
                <a:gd name="T27" fmla="*/ 648 h 844"/>
                <a:gd name="T28" fmla="*/ 1188 w 1426"/>
                <a:gd name="T29" fmla="*/ 497 h 844"/>
                <a:gd name="T30" fmla="*/ 1425 w 1426"/>
                <a:gd name="T31" fmla="*/ 475 h 844"/>
                <a:gd name="T32" fmla="*/ 1145 w 1426"/>
                <a:gd name="T33" fmla="*/ 367 h 844"/>
                <a:gd name="T34" fmla="*/ 1145 w 1426"/>
                <a:gd name="T35" fmla="*/ 367 h 844"/>
                <a:gd name="T36" fmla="*/ 972 w 1426"/>
                <a:gd name="T37" fmla="*/ 497 h 844"/>
                <a:gd name="T38" fmla="*/ 821 w 1426"/>
                <a:gd name="T39" fmla="*/ 627 h 844"/>
                <a:gd name="T40" fmla="*/ 648 w 1426"/>
                <a:gd name="T41" fmla="*/ 713 h 844"/>
                <a:gd name="T42" fmla="*/ 432 w 1426"/>
                <a:gd name="T43" fmla="*/ 734 h 844"/>
                <a:gd name="T44" fmla="*/ 626 w 1426"/>
                <a:gd name="T45" fmla="*/ 713 h 844"/>
                <a:gd name="T46" fmla="*/ 756 w 1426"/>
                <a:gd name="T47" fmla="*/ 648 h 844"/>
                <a:gd name="T48" fmla="*/ 821 w 1426"/>
                <a:gd name="T49" fmla="*/ 540 h 844"/>
                <a:gd name="T50" fmla="*/ 886 w 1426"/>
                <a:gd name="T51" fmla="*/ 367 h 844"/>
                <a:gd name="T52" fmla="*/ 842 w 1426"/>
                <a:gd name="T53" fmla="*/ 562 h 844"/>
                <a:gd name="T54" fmla="*/ 821 w 1426"/>
                <a:gd name="T55" fmla="*/ 584 h 844"/>
                <a:gd name="T56" fmla="*/ 972 w 1426"/>
                <a:gd name="T57" fmla="*/ 475 h 844"/>
                <a:gd name="T58" fmla="*/ 1145 w 1426"/>
                <a:gd name="T59" fmla="*/ 367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425" y="475"/>
                  </a:moveTo>
                  <a:lnTo>
                    <a:pt x="1425" y="475"/>
                  </a:lnTo>
                  <a:cubicBezTo>
                    <a:pt x="1382" y="389"/>
                    <a:pt x="1317" y="302"/>
                    <a:pt x="1231" y="260"/>
                  </a:cubicBezTo>
                  <a:cubicBezTo>
                    <a:pt x="1145" y="238"/>
                    <a:pt x="1037" y="238"/>
                    <a:pt x="950" y="281"/>
                  </a:cubicBezTo>
                  <a:cubicBezTo>
                    <a:pt x="972" y="260"/>
                    <a:pt x="993" y="195"/>
                    <a:pt x="972" y="173"/>
                  </a:cubicBezTo>
                  <a:cubicBezTo>
                    <a:pt x="928" y="130"/>
                    <a:pt x="886" y="130"/>
                    <a:pt x="842" y="130"/>
                  </a:cubicBezTo>
                  <a:cubicBezTo>
                    <a:pt x="778" y="152"/>
                    <a:pt x="756" y="195"/>
                    <a:pt x="713" y="216"/>
                  </a:cubicBezTo>
                  <a:cubicBezTo>
                    <a:pt x="734" y="152"/>
                    <a:pt x="713" y="87"/>
                    <a:pt x="648" y="43"/>
                  </a:cubicBezTo>
                  <a:cubicBezTo>
                    <a:pt x="605" y="0"/>
                    <a:pt x="519" y="0"/>
                    <a:pt x="475" y="43"/>
                  </a:cubicBezTo>
                  <a:cubicBezTo>
                    <a:pt x="561" y="152"/>
                    <a:pt x="605" y="325"/>
                    <a:pt x="540" y="475"/>
                  </a:cubicBezTo>
                  <a:cubicBezTo>
                    <a:pt x="496" y="605"/>
                    <a:pt x="346" y="713"/>
                    <a:pt x="194" y="713"/>
                  </a:cubicBezTo>
                  <a:cubicBezTo>
                    <a:pt x="129" y="713"/>
                    <a:pt x="64" y="713"/>
                    <a:pt x="0" y="692"/>
                  </a:cubicBezTo>
                  <a:cubicBezTo>
                    <a:pt x="129" y="778"/>
                    <a:pt x="259" y="821"/>
                    <a:pt x="410" y="821"/>
                  </a:cubicBezTo>
                  <a:cubicBezTo>
                    <a:pt x="605" y="843"/>
                    <a:pt x="821" y="778"/>
                    <a:pt x="993" y="648"/>
                  </a:cubicBezTo>
                  <a:cubicBezTo>
                    <a:pt x="1058" y="605"/>
                    <a:pt x="1123" y="540"/>
                    <a:pt x="1188" y="497"/>
                  </a:cubicBezTo>
                  <a:cubicBezTo>
                    <a:pt x="1253" y="454"/>
                    <a:pt x="1339" y="454"/>
                    <a:pt x="1425" y="475"/>
                  </a:cubicBezTo>
                  <a:close/>
                  <a:moveTo>
                    <a:pt x="1145" y="367"/>
                  </a:moveTo>
                  <a:lnTo>
                    <a:pt x="1145" y="367"/>
                  </a:lnTo>
                  <a:cubicBezTo>
                    <a:pt x="1080" y="411"/>
                    <a:pt x="1037" y="432"/>
                    <a:pt x="972" y="497"/>
                  </a:cubicBezTo>
                  <a:cubicBezTo>
                    <a:pt x="928" y="540"/>
                    <a:pt x="886" y="584"/>
                    <a:pt x="821" y="627"/>
                  </a:cubicBezTo>
                  <a:cubicBezTo>
                    <a:pt x="778" y="670"/>
                    <a:pt x="713" y="713"/>
                    <a:pt x="648" y="713"/>
                  </a:cubicBezTo>
                  <a:cubicBezTo>
                    <a:pt x="561" y="734"/>
                    <a:pt x="496" y="734"/>
                    <a:pt x="432" y="734"/>
                  </a:cubicBezTo>
                  <a:cubicBezTo>
                    <a:pt x="496" y="734"/>
                    <a:pt x="561" y="734"/>
                    <a:pt x="626" y="713"/>
                  </a:cubicBezTo>
                  <a:cubicBezTo>
                    <a:pt x="669" y="692"/>
                    <a:pt x="713" y="670"/>
                    <a:pt x="756" y="648"/>
                  </a:cubicBezTo>
                  <a:cubicBezTo>
                    <a:pt x="778" y="627"/>
                    <a:pt x="799" y="584"/>
                    <a:pt x="821" y="540"/>
                  </a:cubicBezTo>
                  <a:cubicBezTo>
                    <a:pt x="864" y="497"/>
                    <a:pt x="886" y="432"/>
                    <a:pt x="886" y="367"/>
                  </a:cubicBezTo>
                  <a:cubicBezTo>
                    <a:pt x="907" y="432"/>
                    <a:pt x="886" y="497"/>
                    <a:pt x="842" y="562"/>
                  </a:cubicBezTo>
                  <a:cubicBezTo>
                    <a:pt x="842" y="562"/>
                    <a:pt x="842" y="584"/>
                    <a:pt x="821" y="584"/>
                  </a:cubicBezTo>
                  <a:cubicBezTo>
                    <a:pt x="886" y="562"/>
                    <a:pt x="928" y="519"/>
                    <a:pt x="972" y="475"/>
                  </a:cubicBezTo>
                  <a:cubicBezTo>
                    <a:pt x="1015" y="432"/>
                    <a:pt x="1080" y="389"/>
                    <a:pt x="1145" y="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5039654" y="3552749"/>
              <a:ext cx="931710" cy="406330"/>
            </a:xfrm>
            <a:custGeom>
              <a:avLst/>
              <a:gdLst>
                <a:gd name="T0" fmla="*/ 3131 w 3176"/>
                <a:gd name="T1" fmla="*/ 172 h 1383"/>
                <a:gd name="T2" fmla="*/ 3131 w 3176"/>
                <a:gd name="T3" fmla="*/ 172 h 1383"/>
                <a:gd name="T4" fmla="*/ 3110 w 3176"/>
                <a:gd name="T5" fmla="*/ 86 h 1383"/>
                <a:gd name="T6" fmla="*/ 2981 w 3176"/>
                <a:gd name="T7" fmla="*/ 108 h 1383"/>
                <a:gd name="T8" fmla="*/ 2959 w 3176"/>
                <a:gd name="T9" fmla="*/ 216 h 1383"/>
                <a:gd name="T10" fmla="*/ 2570 w 3176"/>
                <a:gd name="T11" fmla="*/ 454 h 1383"/>
                <a:gd name="T12" fmla="*/ 2117 w 3176"/>
                <a:gd name="T13" fmla="*/ 1188 h 1383"/>
                <a:gd name="T14" fmla="*/ 2138 w 3176"/>
                <a:gd name="T15" fmla="*/ 1036 h 1383"/>
                <a:gd name="T16" fmla="*/ 1944 w 3176"/>
                <a:gd name="T17" fmla="*/ 972 h 1383"/>
                <a:gd name="T18" fmla="*/ 1749 w 3176"/>
                <a:gd name="T19" fmla="*/ 1015 h 1383"/>
                <a:gd name="T20" fmla="*/ 1555 w 3176"/>
                <a:gd name="T21" fmla="*/ 1080 h 1383"/>
                <a:gd name="T22" fmla="*/ 1123 w 3176"/>
                <a:gd name="T23" fmla="*/ 1058 h 1383"/>
                <a:gd name="T24" fmla="*/ 0 w 3176"/>
                <a:gd name="T25" fmla="*/ 454 h 1383"/>
                <a:gd name="T26" fmla="*/ 1641 w 3176"/>
                <a:gd name="T27" fmla="*/ 1339 h 1383"/>
                <a:gd name="T28" fmla="*/ 2722 w 3176"/>
                <a:gd name="T29" fmla="*/ 1101 h 1383"/>
                <a:gd name="T30" fmla="*/ 3131 w 3176"/>
                <a:gd name="T31" fmla="*/ 172 h 1383"/>
                <a:gd name="T32" fmla="*/ 3089 w 3176"/>
                <a:gd name="T33" fmla="*/ 194 h 1383"/>
                <a:gd name="T34" fmla="*/ 3089 w 3176"/>
                <a:gd name="T35" fmla="*/ 194 h 1383"/>
                <a:gd name="T36" fmla="*/ 3067 w 3176"/>
                <a:gd name="T37" fmla="*/ 518 h 1383"/>
                <a:gd name="T38" fmla="*/ 2916 w 3176"/>
                <a:gd name="T39" fmla="*/ 821 h 1383"/>
                <a:gd name="T40" fmla="*/ 2678 w 3176"/>
                <a:gd name="T41" fmla="*/ 1058 h 1383"/>
                <a:gd name="T42" fmla="*/ 2376 w 3176"/>
                <a:gd name="T43" fmla="*/ 1209 h 1383"/>
                <a:gd name="T44" fmla="*/ 2657 w 3176"/>
                <a:gd name="T45" fmla="*/ 1036 h 1383"/>
                <a:gd name="T46" fmla="*/ 2894 w 3176"/>
                <a:gd name="T47" fmla="*/ 799 h 1383"/>
                <a:gd name="T48" fmla="*/ 3045 w 3176"/>
                <a:gd name="T49" fmla="*/ 518 h 1383"/>
                <a:gd name="T50" fmla="*/ 3089 w 3176"/>
                <a:gd name="T51" fmla="*/ 194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83">
                  <a:moveTo>
                    <a:pt x="3131" y="172"/>
                  </a:moveTo>
                  <a:lnTo>
                    <a:pt x="3131" y="172"/>
                  </a:lnTo>
                  <a:cubicBezTo>
                    <a:pt x="3131" y="151"/>
                    <a:pt x="3131" y="108"/>
                    <a:pt x="3110" y="86"/>
                  </a:cubicBezTo>
                  <a:cubicBezTo>
                    <a:pt x="3067" y="43"/>
                    <a:pt x="3002" y="65"/>
                    <a:pt x="2981" y="108"/>
                  </a:cubicBezTo>
                  <a:cubicBezTo>
                    <a:pt x="2959" y="151"/>
                    <a:pt x="2981" y="194"/>
                    <a:pt x="2959" y="216"/>
                  </a:cubicBezTo>
                  <a:cubicBezTo>
                    <a:pt x="2851" y="0"/>
                    <a:pt x="2613" y="194"/>
                    <a:pt x="2570" y="454"/>
                  </a:cubicBezTo>
                  <a:cubicBezTo>
                    <a:pt x="2505" y="756"/>
                    <a:pt x="2376" y="1015"/>
                    <a:pt x="2117" y="1188"/>
                  </a:cubicBezTo>
                  <a:cubicBezTo>
                    <a:pt x="2181" y="1145"/>
                    <a:pt x="2181" y="1080"/>
                    <a:pt x="2138" y="1036"/>
                  </a:cubicBezTo>
                  <a:cubicBezTo>
                    <a:pt x="2073" y="972"/>
                    <a:pt x="2008" y="972"/>
                    <a:pt x="1944" y="972"/>
                  </a:cubicBezTo>
                  <a:cubicBezTo>
                    <a:pt x="1879" y="993"/>
                    <a:pt x="1814" y="1015"/>
                    <a:pt x="1749" y="1015"/>
                  </a:cubicBezTo>
                  <a:cubicBezTo>
                    <a:pt x="1685" y="1036"/>
                    <a:pt x="1620" y="1058"/>
                    <a:pt x="1555" y="1080"/>
                  </a:cubicBezTo>
                  <a:cubicBezTo>
                    <a:pt x="1404" y="1080"/>
                    <a:pt x="1274" y="1080"/>
                    <a:pt x="1123" y="1058"/>
                  </a:cubicBezTo>
                  <a:cubicBezTo>
                    <a:pt x="712" y="1015"/>
                    <a:pt x="259" y="799"/>
                    <a:pt x="0" y="454"/>
                  </a:cubicBezTo>
                  <a:cubicBezTo>
                    <a:pt x="410" y="993"/>
                    <a:pt x="950" y="1274"/>
                    <a:pt x="1641" y="1339"/>
                  </a:cubicBezTo>
                  <a:cubicBezTo>
                    <a:pt x="2008" y="1382"/>
                    <a:pt x="2419" y="1318"/>
                    <a:pt x="2722" y="1101"/>
                  </a:cubicBezTo>
                  <a:cubicBezTo>
                    <a:pt x="3045" y="886"/>
                    <a:pt x="3175" y="540"/>
                    <a:pt x="3131" y="172"/>
                  </a:cubicBezTo>
                  <a:close/>
                  <a:moveTo>
                    <a:pt x="3089" y="194"/>
                  </a:moveTo>
                  <a:lnTo>
                    <a:pt x="3089" y="194"/>
                  </a:lnTo>
                  <a:cubicBezTo>
                    <a:pt x="3089" y="302"/>
                    <a:pt x="3089" y="431"/>
                    <a:pt x="3067" y="518"/>
                  </a:cubicBezTo>
                  <a:cubicBezTo>
                    <a:pt x="3024" y="626"/>
                    <a:pt x="2981" y="734"/>
                    <a:pt x="2916" y="821"/>
                  </a:cubicBezTo>
                  <a:cubicBezTo>
                    <a:pt x="2851" y="907"/>
                    <a:pt x="2764" y="993"/>
                    <a:pt x="2678" y="1058"/>
                  </a:cubicBezTo>
                  <a:cubicBezTo>
                    <a:pt x="2592" y="1123"/>
                    <a:pt x="2484" y="1166"/>
                    <a:pt x="2376" y="1209"/>
                  </a:cubicBezTo>
                  <a:cubicBezTo>
                    <a:pt x="2484" y="1166"/>
                    <a:pt x="2570" y="1101"/>
                    <a:pt x="2657" y="1036"/>
                  </a:cubicBezTo>
                  <a:cubicBezTo>
                    <a:pt x="2743" y="972"/>
                    <a:pt x="2829" y="886"/>
                    <a:pt x="2894" y="799"/>
                  </a:cubicBezTo>
                  <a:cubicBezTo>
                    <a:pt x="2959" y="734"/>
                    <a:pt x="3002" y="626"/>
                    <a:pt x="3045" y="518"/>
                  </a:cubicBezTo>
                  <a:cubicBezTo>
                    <a:pt x="3067" y="410"/>
                    <a:pt x="3089" y="302"/>
                    <a:pt x="3089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5590915" y="3832263"/>
              <a:ext cx="399860" cy="190224"/>
            </a:xfrm>
            <a:custGeom>
              <a:avLst/>
              <a:gdLst>
                <a:gd name="T0" fmla="*/ 0 w 1362"/>
                <a:gd name="T1" fmla="*/ 454 h 649"/>
                <a:gd name="T2" fmla="*/ 0 w 1362"/>
                <a:gd name="T3" fmla="*/ 454 h 649"/>
                <a:gd name="T4" fmla="*/ 820 w 1362"/>
                <a:gd name="T5" fmla="*/ 432 h 649"/>
                <a:gd name="T6" fmla="*/ 950 w 1362"/>
                <a:gd name="T7" fmla="*/ 389 h 649"/>
                <a:gd name="T8" fmla="*/ 1080 w 1362"/>
                <a:gd name="T9" fmla="*/ 432 h 649"/>
                <a:gd name="T10" fmla="*/ 1145 w 1362"/>
                <a:gd name="T11" fmla="*/ 540 h 649"/>
                <a:gd name="T12" fmla="*/ 1015 w 1362"/>
                <a:gd name="T13" fmla="*/ 605 h 649"/>
                <a:gd name="T14" fmla="*/ 1275 w 1362"/>
                <a:gd name="T15" fmla="*/ 583 h 649"/>
                <a:gd name="T16" fmla="*/ 1317 w 1362"/>
                <a:gd name="T17" fmla="*/ 345 h 649"/>
                <a:gd name="T18" fmla="*/ 1102 w 1362"/>
                <a:gd name="T19" fmla="*/ 216 h 649"/>
                <a:gd name="T20" fmla="*/ 1166 w 1362"/>
                <a:gd name="T21" fmla="*/ 151 h 649"/>
                <a:gd name="T22" fmla="*/ 950 w 1362"/>
                <a:gd name="T23" fmla="*/ 195 h 649"/>
                <a:gd name="T24" fmla="*/ 0 w 1362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454"/>
                  </a:moveTo>
                  <a:lnTo>
                    <a:pt x="0" y="454"/>
                  </a:lnTo>
                  <a:cubicBezTo>
                    <a:pt x="281" y="518"/>
                    <a:pt x="540" y="518"/>
                    <a:pt x="820" y="432"/>
                  </a:cubicBezTo>
                  <a:cubicBezTo>
                    <a:pt x="864" y="410"/>
                    <a:pt x="907" y="410"/>
                    <a:pt x="950" y="389"/>
                  </a:cubicBezTo>
                  <a:cubicBezTo>
                    <a:pt x="993" y="389"/>
                    <a:pt x="1037" y="389"/>
                    <a:pt x="1080" y="432"/>
                  </a:cubicBezTo>
                  <a:cubicBezTo>
                    <a:pt x="1123" y="454"/>
                    <a:pt x="1145" y="497"/>
                    <a:pt x="1145" y="540"/>
                  </a:cubicBezTo>
                  <a:cubicBezTo>
                    <a:pt x="1123" y="583"/>
                    <a:pt x="1058" y="627"/>
                    <a:pt x="1015" y="605"/>
                  </a:cubicBezTo>
                  <a:cubicBezTo>
                    <a:pt x="1102" y="627"/>
                    <a:pt x="1210" y="648"/>
                    <a:pt x="1275" y="583"/>
                  </a:cubicBezTo>
                  <a:cubicBezTo>
                    <a:pt x="1339" y="518"/>
                    <a:pt x="1361" y="410"/>
                    <a:pt x="1317" y="345"/>
                  </a:cubicBezTo>
                  <a:cubicBezTo>
                    <a:pt x="1275" y="259"/>
                    <a:pt x="1188" y="216"/>
                    <a:pt x="1102" y="216"/>
                  </a:cubicBezTo>
                  <a:cubicBezTo>
                    <a:pt x="1123" y="195"/>
                    <a:pt x="1166" y="173"/>
                    <a:pt x="1166" y="151"/>
                  </a:cubicBezTo>
                  <a:cubicBezTo>
                    <a:pt x="1231" y="0"/>
                    <a:pt x="972" y="173"/>
                    <a:pt x="950" y="195"/>
                  </a:cubicBezTo>
                  <a:cubicBezTo>
                    <a:pt x="691" y="345"/>
                    <a:pt x="302" y="518"/>
                    <a:pt x="0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4595798" y="3541103"/>
              <a:ext cx="640550" cy="665138"/>
            </a:xfrm>
            <a:custGeom>
              <a:avLst/>
              <a:gdLst>
                <a:gd name="T0" fmla="*/ 2182 w 2183"/>
                <a:gd name="T1" fmla="*/ 1728 h 2268"/>
                <a:gd name="T2" fmla="*/ 2182 w 2183"/>
                <a:gd name="T3" fmla="*/ 1728 h 2268"/>
                <a:gd name="T4" fmla="*/ 1339 w 2183"/>
                <a:gd name="T5" fmla="*/ 691 h 2268"/>
                <a:gd name="T6" fmla="*/ 626 w 2183"/>
                <a:gd name="T7" fmla="*/ 43 h 2268"/>
                <a:gd name="T8" fmla="*/ 410 w 2183"/>
                <a:gd name="T9" fmla="*/ 0 h 2268"/>
                <a:gd name="T10" fmla="*/ 0 w 2183"/>
                <a:gd name="T11" fmla="*/ 43 h 2268"/>
                <a:gd name="T12" fmla="*/ 778 w 2183"/>
                <a:gd name="T13" fmla="*/ 302 h 2268"/>
                <a:gd name="T14" fmla="*/ 1015 w 2183"/>
                <a:gd name="T15" fmla="*/ 777 h 2268"/>
                <a:gd name="T16" fmla="*/ 886 w 2183"/>
                <a:gd name="T17" fmla="*/ 906 h 2268"/>
                <a:gd name="T18" fmla="*/ 734 w 2183"/>
                <a:gd name="T19" fmla="*/ 820 h 2268"/>
                <a:gd name="T20" fmla="*/ 821 w 2183"/>
                <a:gd name="T21" fmla="*/ 1015 h 2268"/>
                <a:gd name="T22" fmla="*/ 1037 w 2183"/>
                <a:gd name="T23" fmla="*/ 950 h 2268"/>
                <a:gd name="T24" fmla="*/ 778 w 2183"/>
                <a:gd name="T25" fmla="*/ 1663 h 2268"/>
                <a:gd name="T26" fmla="*/ 929 w 2183"/>
                <a:gd name="T27" fmla="*/ 1641 h 2268"/>
                <a:gd name="T28" fmla="*/ 799 w 2183"/>
                <a:gd name="T29" fmla="*/ 1922 h 2268"/>
                <a:gd name="T30" fmla="*/ 1123 w 2183"/>
                <a:gd name="T31" fmla="*/ 1749 h 2268"/>
                <a:gd name="T32" fmla="*/ 1663 w 2183"/>
                <a:gd name="T33" fmla="*/ 2267 h 2268"/>
                <a:gd name="T34" fmla="*/ 1771 w 2183"/>
                <a:gd name="T35" fmla="*/ 1620 h 2268"/>
                <a:gd name="T36" fmla="*/ 2182 w 2183"/>
                <a:gd name="T37" fmla="*/ 1728 h 2268"/>
                <a:gd name="T38" fmla="*/ 1339 w 2183"/>
                <a:gd name="T39" fmla="*/ 1555 h 2268"/>
                <a:gd name="T40" fmla="*/ 1339 w 2183"/>
                <a:gd name="T41" fmla="*/ 1555 h 2268"/>
                <a:gd name="T42" fmla="*/ 1555 w 2183"/>
                <a:gd name="T43" fmla="*/ 2073 h 2268"/>
                <a:gd name="T44" fmla="*/ 1425 w 2183"/>
                <a:gd name="T45" fmla="*/ 1835 h 2268"/>
                <a:gd name="T46" fmla="*/ 1318 w 2183"/>
                <a:gd name="T47" fmla="*/ 1555 h 2268"/>
                <a:gd name="T48" fmla="*/ 1210 w 2183"/>
                <a:gd name="T49" fmla="*/ 993 h 2268"/>
                <a:gd name="T50" fmla="*/ 1037 w 2183"/>
                <a:gd name="T51" fmla="*/ 474 h 2268"/>
                <a:gd name="T52" fmla="*/ 951 w 2183"/>
                <a:gd name="T53" fmla="*/ 345 h 2268"/>
                <a:gd name="T54" fmla="*/ 842 w 2183"/>
                <a:gd name="T55" fmla="*/ 259 h 2268"/>
                <a:gd name="T56" fmla="*/ 734 w 2183"/>
                <a:gd name="T57" fmla="*/ 172 h 2268"/>
                <a:gd name="T58" fmla="*/ 605 w 2183"/>
                <a:gd name="T59" fmla="*/ 129 h 2268"/>
                <a:gd name="T60" fmla="*/ 734 w 2183"/>
                <a:gd name="T61" fmla="*/ 172 h 2268"/>
                <a:gd name="T62" fmla="*/ 864 w 2183"/>
                <a:gd name="T63" fmla="*/ 237 h 2268"/>
                <a:gd name="T64" fmla="*/ 1058 w 2183"/>
                <a:gd name="T65" fmla="*/ 453 h 2268"/>
                <a:gd name="T66" fmla="*/ 1253 w 2183"/>
                <a:gd name="T67" fmla="*/ 993 h 2268"/>
                <a:gd name="T68" fmla="*/ 1339 w 2183"/>
                <a:gd name="T69" fmla="*/ 1555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68">
                  <a:moveTo>
                    <a:pt x="2182" y="1728"/>
                  </a:moveTo>
                  <a:lnTo>
                    <a:pt x="2182" y="1728"/>
                  </a:lnTo>
                  <a:cubicBezTo>
                    <a:pt x="1771" y="1555"/>
                    <a:pt x="1512" y="1079"/>
                    <a:pt x="1339" y="691"/>
                  </a:cubicBezTo>
                  <a:cubicBezTo>
                    <a:pt x="1188" y="367"/>
                    <a:pt x="951" y="129"/>
                    <a:pt x="626" y="43"/>
                  </a:cubicBezTo>
                  <a:cubicBezTo>
                    <a:pt x="562" y="21"/>
                    <a:pt x="475" y="0"/>
                    <a:pt x="410" y="0"/>
                  </a:cubicBezTo>
                  <a:cubicBezTo>
                    <a:pt x="259" y="0"/>
                    <a:pt x="130" y="43"/>
                    <a:pt x="0" y="43"/>
                  </a:cubicBezTo>
                  <a:cubicBezTo>
                    <a:pt x="281" y="43"/>
                    <a:pt x="583" y="108"/>
                    <a:pt x="778" y="302"/>
                  </a:cubicBezTo>
                  <a:cubicBezTo>
                    <a:pt x="907" y="410"/>
                    <a:pt x="1080" y="604"/>
                    <a:pt x="1015" y="777"/>
                  </a:cubicBezTo>
                  <a:cubicBezTo>
                    <a:pt x="993" y="842"/>
                    <a:pt x="951" y="885"/>
                    <a:pt x="886" y="906"/>
                  </a:cubicBezTo>
                  <a:cubicBezTo>
                    <a:pt x="821" y="929"/>
                    <a:pt x="734" y="885"/>
                    <a:pt x="734" y="820"/>
                  </a:cubicBezTo>
                  <a:cubicBezTo>
                    <a:pt x="713" y="885"/>
                    <a:pt x="756" y="993"/>
                    <a:pt x="821" y="1015"/>
                  </a:cubicBezTo>
                  <a:cubicBezTo>
                    <a:pt x="907" y="1058"/>
                    <a:pt x="993" y="1015"/>
                    <a:pt x="1037" y="950"/>
                  </a:cubicBezTo>
                  <a:cubicBezTo>
                    <a:pt x="1058" y="1231"/>
                    <a:pt x="951" y="1447"/>
                    <a:pt x="778" y="1663"/>
                  </a:cubicBezTo>
                  <a:cubicBezTo>
                    <a:pt x="778" y="1663"/>
                    <a:pt x="864" y="1663"/>
                    <a:pt x="929" y="1641"/>
                  </a:cubicBezTo>
                  <a:cubicBezTo>
                    <a:pt x="929" y="1641"/>
                    <a:pt x="907" y="1749"/>
                    <a:pt x="799" y="1922"/>
                  </a:cubicBezTo>
                  <a:cubicBezTo>
                    <a:pt x="951" y="1857"/>
                    <a:pt x="993" y="1857"/>
                    <a:pt x="1123" y="1749"/>
                  </a:cubicBezTo>
                  <a:cubicBezTo>
                    <a:pt x="1101" y="2138"/>
                    <a:pt x="1512" y="2030"/>
                    <a:pt x="1663" y="2267"/>
                  </a:cubicBezTo>
                  <a:cubicBezTo>
                    <a:pt x="1512" y="2052"/>
                    <a:pt x="1944" y="1792"/>
                    <a:pt x="1771" y="1620"/>
                  </a:cubicBezTo>
                  <a:cubicBezTo>
                    <a:pt x="1901" y="1684"/>
                    <a:pt x="2030" y="1749"/>
                    <a:pt x="2182" y="1728"/>
                  </a:cubicBezTo>
                  <a:close/>
                  <a:moveTo>
                    <a:pt x="1339" y="1555"/>
                  </a:moveTo>
                  <a:lnTo>
                    <a:pt x="1339" y="1555"/>
                  </a:lnTo>
                  <a:cubicBezTo>
                    <a:pt x="1383" y="1728"/>
                    <a:pt x="1469" y="1922"/>
                    <a:pt x="1555" y="2073"/>
                  </a:cubicBezTo>
                  <a:cubicBezTo>
                    <a:pt x="1512" y="1987"/>
                    <a:pt x="1469" y="1922"/>
                    <a:pt x="1425" y="1835"/>
                  </a:cubicBezTo>
                  <a:cubicBezTo>
                    <a:pt x="1383" y="1749"/>
                    <a:pt x="1339" y="1641"/>
                    <a:pt x="1318" y="1555"/>
                  </a:cubicBezTo>
                  <a:cubicBezTo>
                    <a:pt x="1274" y="1382"/>
                    <a:pt x="1253" y="1188"/>
                    <a:pt x="1210" y="993"/>
                  </a:cubicBezTo>
                  <a:cubicBezTo>
                    <a:pt x="1188" y="820"/>
                    <a:pt x="1123" y="626"/>
                    <a:pt x="1037" y="474"/>
                  </a:cubicBezTo>
                  <a:cubicBezTo>
                    <a:pt x="1015" y="432"/>
                    <a:pt x="972" y="388"/>
                    <a:pt x="951" y="345"/>
                  </a:cubicBezTo>
                  <a:cubicBezTo>
                    <a:pt x="929" y="324"/>
                    <a:pt x="886" y="280"/>
                    <a:pt x="842" y="259"/>
                  </a:cubicBezTo>
                  <a:cubicBezTo>
                    <a:pt x="821" y="215"/>
                    <a:pt x="778" y="194"/>
                    <a:pt x="734" y="172"/>
                  </a:cubicBezTo>
                  <a:cubicBezTo>
                    <a:pt x="691" y="151"/>
                    <a:pt x="648" y="129"/>
                    <a:pt x="605" y="129"/>
                  </a:cubicBezTo>
                  <a:cubicBezTo>
                    <a:pt x="648" y="129"/>
                    <a:pt x="691" y="151"/>
                    <a:pt x="734" y="172"/>
                  </a:cubicBezTo>
                  <a:cubicBezTo>
                    <a:pt x="778" y="194"/>
                    <a:pt x="821" y="215"/>
                    <a:pt x="864" y="237"/>
                  </a:cubicBezTo>
                  <a:cubicBezTo>
                    <a:pt x="929" y="302"/>
                    <a:pt x="993" y="388"/>
                    <a:pt x="1058" y="453"/>
                  </a:cubicBezTo>
                  <a:cubicBezTo>
                    <a:pt x="1145" y="626"/>
                    <a:pt x="1210" y="799"/>
                    <a:pt x="1253" y="993"/>
                  </a:cubicBezTo>
                  <a:cubicBezTo>
                    <a:pt x="1274" y="1188"/>
                    <a:pt x="1296" y="1361"/>
                    <a:pt x="1339" y="1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5039654" y="3724857"/>
              <a:ext cx="456797" cy="349391"/>
            </a:xfrm>
            <a:custGeom>
              <a:avLst/>
              <a:gdLst>
                <a:gd name="T0" fmla="*/ 1555 w 1556"/>
                <a:gd name="T1" fmla="*/ 929 h 1189"/>
                <a:gd name="T2" fmla="*/ 1555 w 1556"/>
                <a:gd name="T3" fmla="*/ 929 h 1189"/>
                <a:gd name="T4" fmla="*/ 0 w 1556"/>
                <a:gd name="T5" fmla="*/ 0 h 1189"/>
                <a:gd name="T6" fmla="*/ 1144 w 1556"/>
                <a:gd name="T7" fmla="*/ 1188 h 1189"/>
                <a:gd name="T8" fmla="*/ 907 w 1556"/>
                <a:gd name="T9" fmla="*/ 907 h 1189"/>
                <a:gd name="T10" fmla="*/ 1555 w 1556"/>
                <a:gd name="T11" fmla="*/ 929 h 1189"/>
                <a:gd name="T12" fmla="*/ 1167 w 1556"/>
                <a:gd name="T13" fmla="*/ 864 h 1189"/>
                <a:gd name="T14" fmla="*/ 1167 w 1556"/>
                <a:gd name="T15" fmla="*/ 864 h 1189"/>
                <a:gd name="T16" fmla="*/ 907 w 1556"/>
                <a:gd name="T17" fmla="*/ 799 h 1189"/>
                <a:gd name="T18" fmla="*/ 670 w 1556"/>
                <a:gd name="T19" fmla="*/ 670 h 1189"/>
                <a:gd name="T20" fmla="*/ 453 w 1556"/>
                <a:gd name="T21" fmla="*/ 518 h 1189"/>
                <a:gd name="T22" fmla="*/ 259 w 1556"/>
                <a:gd name="T23" fmla="*/ 345 h 1189"/>
                <a:gd name="T24" fmla="*/ 453 w 1556"/>
                <a:gd name="T25" fmla="*/ 518 h 1189"/>
                <a:gd name="T26" fmla="*/ 670 w 1556"/>
                <a:gd name="T27" fmla="*/ 648 h 1189"/>
                <a:gd name="T28" fmla="*/ 929 w 1556"/>
                <a:gd name="T29" fmla="*/ 777 h 1189"/>
                <a:gd name="T30" fmla="*/ 1167 w 1556"/>
                <a:gd name="T31" fmla="*/ 864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89">
                  <a:moveTo>
                    <a:pt x="1555" y="929"/>
                  </a:moveTo>
                  <a:lnTo>
                    <a:pt x="1555" y="929"/>
                  </a:lnTo>
                  <a:cubicBezTo>
                    <a:pt x="950" y="777"/>
                    <a:pt x="410" y="453"/>
                    <a:pt x="0" y="0"/>
                  </a:cubicBezTo>
                  <a:cubicBezTo>
                    <a:pt x="173" y="345"/>
                    <a:pt x="712" y="1123"/>
                    <a:pt x="1144" y="1188"/>
                  </a:cubicBezTo>
                  <a:cubicBezTo>
                    <a:pt x="1144" y="1166"/>
                    <a:pt x="950" y="994"/>
                    <a:pt x="907" y="907"/>
                  </a:cubicBezTo>
                  <a:cubicBezTo>
                    <a:pt x="1080" y="1015"/>
                    <a:pt x="1361" y="1037"/>
                    <a:pt x="1555" y="929"/>
                  </a:cubicBezTo>
                  <a:close/>
                  <a:moveTo>
                    <a:pt x="1167" y="864"/>
                  </a:moveTo>
                  <a:lnTo>
                    <a:pt x="1167" y="864"/>
                  </a:lnTo>
                  <a:cubicBezTo>
                    <a:pt x="1080" y="842"/>
                    <a:pt x="994" y="821"/>
                    <a:pt x="907" y="799"/>
                  </a:cubicBezTo>
                  <a:cubicBezTo>
                    <a:pt x="821" y="756"/>
                    <a:pt x="735" y="712"/>
                    <a:pt x="670" y="670"/>
                  </a:cubicBezTo>
                  <a:cubicBezTo>
                    <a:pt x="583" y="626"/>
                    <a:pt x="518" y="583"/>
                    <a:pt x="453" y="518"/>
                  </a:cubicBezTo>
                  <a:cubicBezTo>
                    <a:pt x="389" y="475"/>
                    <a:pt x="324" y="410"/>
                    <a:pt x="259" y="345"/>
                  </a:cubicBezTo>
                  <a:cubicBezTo>
                    <a:pt x="324" y="389"/>
                    <a:pt x="389" y="453"/>
                    <a:pt x="453" y="518"/>
                  </a:cubicBezTo>
                  <a:cubicBezTo>
                    <a:pt x="540" y="562"/>
                    <a:pt x="605" y="605"/>
                    <a:pt x="670" y="648"/>
                  </a:cubicBezTo>
                  <a:cubicBezTo>
                    <a:pt x="756" y="712"/>
                    <a:pt x="842" y="735"/>
                    <a:pt x="929" y="777"/>
                  </a:cubicBezTo>
                  <a:cubicBezTo>
                    <a:pt x="994" y="821"/>
                    <a:pt x="1080" y="842"/>
                    <a:pt x="1167" y="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4584151" y="3609688"/>
              <a:ext cx="216106" cy="240691"/>
            </a:xfrm>
            <a:custGeom>
              <a:avLst/>
              <a:gdLst>
                <a:gd name="T0" fmla="*/ 0 w 735"/>
                <a:gd name="T1" fmla="*/ 0 h 822"/>
                <a:gd name="T2" fmla="*/ 0 w 735"/>
                <a:gd name="T3" fmla="*/ 0 h 822"/>
                <a:gd name="T4" fmla="*/ 518 w 735"/>
                <a:gd name="T5" fmla="*/ 692 h 822"/>
                <a:gd name="T6" fmla="*/ 0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2" y="821"/>
                    <a:pt x="518" y="692"/>
                  </a:cubicBezTo>
                  <a:cubicBezTo>
                    <a:pt x="734" y="562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3959326" y="183176"/>
            <a:ext cx="1197890" cy="281348"/>
            <a:chOff x="3125767" y="739503"/>
            <a:chExt cx="2865008" cy="672901"/>
          </a:xfrm>
        </p:grpSpPr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5229878" y="1107010"/>
              <a:ext cx="417975" cy="247161"/>
            </a:xfrm>
            <a:custGeom>
              <a:avLst/>
              <a:gdLst>
                <a:gd name="T0" fmla="*/ 1188 w 1426"/>
                <a:gd name="T1" fmla="*/ 346 h 844"/>
                <a:gd name="T2" fmla="*/ 1188 w 1426"/>
                <a:gd name="T3" fmla="*/ 346 h 844"/>
                <a:gd name="T4" fmla="*/ 993 w 1426"/>
                <a:gd name="T5" fmla="*/ 194 h 844"/>
                <a:gd name="T6" fmla="*/ 410 w 1426"/>
                <a:gd name="T7" fmla="*/ 21 h 844"/>
                <a:gd name="T8" fmla="*/ 0 w 1426"/>
                <a:gd name="T9" fmla="*/ 173 h 844"/>
                <a:gd name="T10" fmla="*/ 194 w 1426"/>
                <a:gd name="T11" fmla="*/ 151 h 844"/>
                <a:gd name="T12" fmla="*/ 540 w 1426"/>
                <a:gd name="T13" fmla="*/ 388 h 844"/>
                <a:gd name="T14" fmla="*/ 475 w 1426"/>
                <a:gd name="T15" fmla="*/ 820 h 844"/>
                <a:gd name="T16" fmla="*/ 648 w 1426"/>
                <a:gd name="T17" fmla="*/ 799 h 844"/>
                <a:gd name="T18" fmla="*/ 713 w 1426"/>
                <a:gd name="T19" fmla="*/ 626 h 844"/>
                <a:gd name="T20" fmla="*/ 842 w 1426"/>
                <a:gd name="T21" fmla="*/ 713 h 844"/>
                <a:gd name="T22" fmla="*/ 972 w 1426"/>
                <a:gd name="T23" fmla="*/ 691 h 844"/>
                <a:gd name="T24" fmla="*/ 950 w 1426"/>
                <a:gd name="T25" fmla="*/ 561 h 844"/>
                <a:gd name="T26" fmla="*/ 1231 w 1426"/>
                <a:gd name="T27" fmla="*/ 583 h 844"/>
                <a:gd name="T28" fmla="*/ 1425 w 1426"/>
                <a:gd name="T29" fmla="*/ 367 h 844"/>
                <a:gd name="T30" fmla="*/ 1188 w 1426"/>
                <a:gd name="T31" fmla="*/ 346 h 844"/>
                <a:gd name="T32" fmla="*/ 972 w 1426"/>
                <a:gd name="T33" fmla="*/ 388 h 844"/>
                <a:gd name="T34" fmla="*/ 972 w 1426"/>
                <a:gd name="T35" fmla="*/ 388 h 844"/>
                <a:gd name="T36" fmla="*/ 821 w 1426"/>
                <a:gd name="T37" fmla="*/ 259 h 844"/>
                <a:gd name="T38" fmla="*/ 842 w 1426"/>
                <a:gd name="T39" fmla="*/ 302 h 844"/>
                <a:gd name="T40" fmla="*/ 886 w 1426"/>
                <a:gd name="T41" fmla="*/ 497 h 844"/>
                <a:gd name="T42" fmla="*/ 821 w 1426"/>
                <a:gd name="T43" fmla="*/ 302 h 844"/>
                <a:gd name="T44" fmla="*/ 756 w 1426"/>
                <a:gd name="T45" fmla="*/ 194 h 844"/>
                <a:gd name="T46" fmla="*/ 626 w 1426"/>
                <a:gd name="T47" fmla="*/ 151 h 844"/>
                <a:gd name="T48" fmla="*/ 432 w 1426"/>
                <a:gd name="T49" fmla="*/ 129 h 844"/>
                <a:gd name="T50" fmla="*/ 648 w 1426"/>
                <a:gd name="T51" fmla="*/ 129 h 844"/>
                <a:gd name="T52" fmla="*/ 821 w 1426"/>
                <a:gd name="T53" fmla="*/ 238 h 844"/>
                <a:gd name="T54" fmla="*/ 972 w 1426"/>
                <a:gd name="T55" fmla="*/ 367 h 844"/>
                <a:gd name="T56" fmla="*/ 1145 w 1426"/>
                <a:gd name="T57" fmla="*/ 475 h 844"/>
                <a:gd name="T58" fmla="*/ 972 w 1426"/>
                <a:gd name="T59" fmla="*/ 38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188" y="346"/>
                  </a:moveTo>
                  <a:lnTo>
                    <a:pt x="1188" y="346"/>
                  </a:lnTo>
                  <a:cubicBezTo>
                    <a:pt x="1123" y="302"/>
                    <a:pt x="1058" y="259"/>
                    <a:pt x="993" y="194"/>
                  </a:cubicBezTo>
                  <a:cubicBezTo>
                    <a:pt x="821" y="65"/>
                    <a:pt x="605" y="0"/>
                    <a:pt x="410" y="21"/>
                  </a:cubicBezTo>
                  <a:cubicBezTo>
                    <a:pt x="259" y="43"/>
                    <a:pt x="129" y="86"/>
                    <a:pt x="0" y="173"/>
                  </a:cubicBezTo>
                  <a:cubicBezTo>
                    <a:pt x="64" y="151"/>
                    <a:pt x="129" y="151"/>
                    <a:pt x="194" y="151"/>
                  </a:cubicBezTo>
                  <a:cubicBezTo>
                    <a:pt x="346" y="151"/>
                    <a:pt x="496" y="259"/>
                    <a:pt x="540" y="388"/>
                  </a:cubicBezTo>
                  <a:cubicBezTo>
                    <a:pt x="605" y="518"/>
                    <a:pt x="561" y="713"/>
                    <a:pt x="475" y="820"/>
                  </a:cubicBezTo>
                  <a:cubicBezTo>
                    <a:pt x="519" y="843"/>
                    <a:pt x="605" y="843"/>
                    <a:pt x="648" y="799"/>
                  </a:cubicBezTo>
                  <a:cubicBezTo>
                    <a:pt x="713" y="778"/>
                    <a:pt x="734" y="691"/>
                    <a:pt x="713" y="626"/>
                  </a:cubicBezTo>
                  <a:cubicBezTo>
                    <a:pt x="756" y="670"/>
                    <a:pt x="778" y="691"/>
                    <a:pt x="842" y="713"/>
                  </a:cubicBezTo>
                  <a:cubicBezTo>
                    <a:pt x="886" y="734"/>
                    <a:pt x="928" y="734"/>
                    <a:pt x="972" y="691"/>
                  </a:cubicBezTo>
                  <a:cubicBezTo>
                    <a:pt x="993" y="648"/>
                    <a:pt x="972" y="605"/>
                    <a:pt x="950" y="561"/>
                  </a:cubicBezTo>
                  <a:cubicBezTo>
                    <a:pt x="1037" y="605"/>
                    <a:pt x="1145" y="626"/>
                    <a:pt x="1231" y="583"/>
                  </a:cubicBezTo>
                  <a:cubicBezTo>
                    <a:pt x="1317" y="561"/>
                    <a:pt x="1382" y="475"/>
                    <a:pt x="1425" y="367"/>
                  </a:cubicBezTo>
                  <a:cubicBezTo>
                    <a:pt x="1339" y="411"/>
                    <a:pt x="1253" y="388"/>
                    <a:pt x="1188" y="346"/>
                  </a:cubicBezTo>
                  <a:close/>
                  <a:moveTo>
                    <a:pt x="972" y="388"/>
                  </a:moveTo>
                  <a:lnTo>
                    <a:pt x="972" y="388"/>
                  </a:lnTo>
                  <a:cubicBezTo>
                    <a:pt x="928" y="346"/>
                    <a:pt x="886" y="302"/>
                    <a:pt x="821" y="259"/>
                  </a:cubicBezTo>
                  <a:cubicBezTo>
                    <a:pt x="842" y="281"/>
                    <a:pt x="842" y="281"/>
                    <a:pt x="842" y="302"/>
                  </a:cubicBezTo>
                  <a:cubicBezTo>
                    <a:pt x="886" y="346"/>
                    <a:pt x="907" y="432"/>
                    <a:pt x="886" y="497"/>
                  </a:cubicBezTo>
                  <a:cubicBezTo>
                    <a:pt x="886" y="432"/>
                    <a:pt x="864" y="367"/>
                    <a:pt x="821" y="302"/>
                  </a:cubicBezTo>
                  <a:cubicBezTo>
                    <a:pt x="799" y="281"/>
                    <a:pt x="778" y="238"/>
                    <a:pt x="756" y="194"/>
                  </a:cubicBezTo>
                  <a:cubicBezTo>
                    <a:pt x="713" y="173"/>
                    <a:pt x="669" y="173"/>
                    <a:pt x="626" y="151"/>
                  </a:cubicBezTo>
                  <a:cubicBezTo>
                    <a:pt x="561" y="129"/>
                    <a:pt x="496" y="129"/>
                    <a:pt x="432" y="129"/>
                  </a:cubicBezTo>
                  <a:cubicBezTo>
                    <a:pt x="496" y="108"/>
                    <a:pt x="561" y="108"/>
                    <a:pt x="648" y="129"/>
                  </a:cubicBezTo>
                  <a:cubicBezTo>
                    <a:pt x="713" y="151"/>
                    <a:pt x="778" y="194"/>
                    <a:pt x="821" y="238"/>
                  </a:cubicBezTo>
                  <a:cubicBezTo>
                    <a:pt x="886" y="281"/>
                    <a:pt x="928" y="324"/>
                    <a:pt x="972" y="367"/>
                  </a:cubicBezTo>
                  <a:cubicBezTo>
                    <a:pt x="1037" y="411"/>
                    <a:pt x="1080" y="453"/>
                    <a:pt x="1145" y="475"/>
                  </a:cubicBezTo>
                  <a:cubicBezTo>
                    <a:pt x="1080" y="475"/>
                    <a:pt x="1015" y="432"/>
                    <a:pt x="972" y="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5039654" y="993135"/>
              <a:ext cx="931710" cy="399859"/>
            </a:xfrm>
            <a:custGeom>
              <a:avLst/>
              <a:gdLst>
                <a:gd name="T0" fmla="*/ 2722 w 3176"/>
                <a:gd name="T1" fmla="*/ 259 h 1362"/>
                <a:gd name="T2" fmla="*/ 2722 w 3176"/>
                <a:gd name="T3" fmla="*/ 259 h 1362"/>
                <a:gd name="T4" fmla="*/ 1641 w 3176"/>
                <a:gd name="T5" fmla="*/ 43 h 1362"/>
                <a:gd name="T6" fmla="*/ 0 w 3176"/>
                <a:gd name="T7" fmla="*/ 907 h 1362"/>
                <a:gd name="T8" fmla="*/ 1123 w 3176"/>
                <a:gd name="T9" fmla="*/ 324 h 1362"/>
                <a:gd name="T10" fmla="*/ 1555 w 3176"/>
                <a:gd name="T11" fmla="*/ 303 h 1362"/>
                <a:gd name="T12" fmla="*/ 1749 w 3176"/>
                <a:gd name="T13" fmla="*/ 345 h 1362"/>
                <a:gd name="T14" fmla="*/ 1944 w 3176"/>
                <a:gd name="T15" fmla="*/ 410 h 1362"/>
                <a:gd name="T16" fmla="*/ 2138 w 3176"/>
                <a:gd name="T17" fmla="*/ 345 h 1362"/>
                <a:gd name="T18" fmla="*/ 2117 w 3176"/>
                <a:gd name="T19" fmla="*/ 195 h 1362"/>
                <a:gd name="T20" fmla="*/ 2570 w 3176"/>
                <a:gd name="T21" fmla="*/ 907 h 1362"/>
                <a:gd name="T22" fmla="*/ 2959 w 3176"/>
                <a:gd name="T23" fmla="*/ 1167 h 1362"/>
                <a:gd name="T24" fmla="*/ 2981 w 3176"/>
                <a:gd name="T25" fmla="*/ 1274 h 1362"/>
                <a:gd name="T26" fmla="*/ 3110 w 3176"/>
                <a:gd name="T27" fmla="*/ 1296 h 1362"/>
                <a:gd name="T28" fmla="*/ 3131 w 3176"/>
                <a:gd name="T29" fmla="*/ 1188 h 1362"/>
                <a:gd name="T30" fmla="*/ 2722 w 3176"/>
                <a:gd name="T31" fmla="*/ 259 h 1362"/>
                <a:gd name="T32" fmla="*/ 3045 w 3176"/>
                <a:gd name="T33" fmla="*/ 842 h 1362"/>
                <a:gd name="T34" fmla="*/ 3045 w 3176"/>
                <a:gd name="T35" fmla="*/ 842 h 1362"/>
                <a:gd name="T36" fmla="*/ 2894 w 3176"/>
                <a:gd name="T37" fmla="*/ 562 h 1362"/>
                <a:gd name="T38" fmla="*/ 2657 w 3176"/>
                <a:gd name="T39" fmla="*/ 345 h 1362"/>
                <a:gd name="T40" fmla="*/ 2376 w 3176"/>
                <a:gd name="T41" fmla="*/ 173 h 1362"/>
                <a:gd name="T42" fmla="*/ 2678 w 3176"/>
                <a:gd name="T43" fmla="*/ 324 h 1362"/>
                <a:gd name="T44" fmla="*/ 2916 w 3176"/>
                <a:gd name="T45" fmla="*/ 540 h 1362"/>
                <a:gd name="T46" fmla="*/ 3067 w 3176"/>
                <a:gd name="T47" fmla="*/ 842 h 1362"/>
                <a:gd name="T48" fmla="*/ 3089 w 3176"/>
                <a:gd name="T49" fmla="*/ 1167 h 1362"/>
                <a:gd name="T50" fmla="*/ 3045 w 3176"/>
                <a:gd name="T51" fmla="*/ 84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62">
                  <a:moveTo>
                    <a:pt x="2722" y="259"/>
                  </a:moveTo>
                  <a:lnTo>
                    <a:pt x="2722" y="259"/>
                  </a:lnTo>
                  <a:cubicBezTo>
                    <a:pt x="2419" y="43"/>
                    <a:pt x="2008" y="0"/>
                    <a:pt x="1641" y="43"/>
                  </a:cubicBezTo>
                  <a:cubicBezTo>
                    <a:pt x="950" y="108"/>
                    <a:pt x="410" y="389"/>
                    <a:pt x="0" y="907"/>
                  </a:cubicBezTo>
                  <a:cubicBezTo>
                    <a:pt x="259" y="583"/>
                    <a:pt x="712" y="368"/>
                    <a:pt x="1123" y="324"/>
                  </a:cubicBezTo>
                  <a:cubicBezTo>
                    <a:pt x="1274" y="303"/>
                    <a:pt x="1404" y="281"/>
                    <a:pt x="1555" y="303"/>
                  </a:cubicBezTo>
                  <a:cubicBezTo>
                    <a:pt x="1620" y="303"/>
                    <a:pt x="1685" y="324"/>
                    <a:pt x="1749" y="345"/>
                  </a:cubicBezTo>
                  <a:cubicBezTo>
                    <a:pt x="1814" y="368"/>
                    <a:pt x="1879" y="389"/>
                    <a:pt x="1944" y="410"/>
                  </a:cubicBezTo>
                  <a:cubicBezTo>
                    <a:pt x="2008" y="410"/>
                    <a:pt x="2073" y="389"/>
                    <a:pt x="2138" y="345"/>
                  </a:cubicBezTo>
                  <a:cubicBezTo>
                    <a:pt x="2181" y="303"/>
                    <a:pt x="2181" y="216"/>
                    <a:pt x="2117" y="195"/>
                  </a:cubicBezTo>
                  <a:cubicBezTo>
                    <a:pt x="2376" y="368"/>
                    <a:pt x="2505" y="627"/>
                    <a:pt x="2570" y="907"/>
                  </a:cubicBezTo>
                  <a:cubicBezTo>
                    <a:pt x="2613" y="1188"/>
                    <a:pt x="2851" y="1361"/>
                    <a:pt x="2959" y="1167"/>
                  </a:cubicBezTo>
                  <a:cubicBezTo>
                    <a:pt x="2981" y="1188"/>
                    <a:pt x="2959" y="1232"/>
                    <a:pt x="2981" y="1274"/>
                  </a:cubicBezTo>
                  <a:cubicBezTo>
                    <a:pt x="3002" y="1318"/>
                    <a:pt x="3067" y="1339"/>
                    <a:pt x="3110" y="1296"/>
                  </a:cubicBezTo>
                  <a:cubicBezTo>
                    <a:pt x="3131" y="1253"/>
                    <a:pt x="3131" y="1232"/>
                    <a:pt x="3131" y="1188"/>
                  </a:cubicBezTo>
                  <a:cubicBezTo>
                    <a:pt x="3175" y="821"/>
                    <a:pt x="3045" y="475"/>
                    <a:pt x="2722" y="259"/>
                  </a:cubicBezTo>
                  <a:close/>
                  <a:moveTo>
                    <a:pt x="3045" y="842"/>
                  </a:moveTo>
                  <a:lnTo>
                    <a:pt x="3045" y="842"/>
                  </a:lnTo>
                  <a:cubicBezTo>
                    <a:pt x="3002" y="756"/>
                    <a:pt x="2959" y="648"/>
                    <a:pt x="2894" y="562"/>
                  </a:cubicBezTo>
                  <a:cubicBezTo>
                    <a:pt x="2829" y="475"/>
                    <a:pt x="2743" y="410"/>
                    <a:pt x="2657" y="345"/>
                  </a:cubicBezTo>
                  <a:cubicBezTo>
                    <a:pt x="2570" y="259"/>
                    <a:pt x="2484" y="216"/>
                    <a:pt x="2376" y="173"/>
                  </a:cubicBezTo>
                  <a:cubicBezTo>
                    <a:pt x="2484" y="195"/>
                    <a:pt x="2592" y="259"/>
                    <a:pt x="2678" y="324"/>
                  </a:cubicBezTo>
                  <a:cubicBezTo>
                    <a:pt x="2764" y="389"/>
                    <a:pt x="2851" y="454"/>
                    <a:pt x="2916" y="540"/>
                  </a:cubicBezTo>
                  <a:cubicBezTo>
                    <a:pt x="2981" y="627"/>
                    <a:pt x="3024" y="735"/>
                    <a:pt x="3067" y="842"/>
                  </a:cubicBezTo>
                  <a:cubicBezTo>
                    <a:pt x="3089" y="950"/>
                    <a:pt x="3089" y="1059"/>
                    <a:pt x="3089" y="1167"/>
                  </a:cubicBezTo>
                  <a:cubicBezTo>
                    <a:pt x="3089" y="1059"/>
                    <a:pt x="3067" y="950"/>
                    <a:pt x="3045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5590915" y="929727"/>
              <a:ext cx="399860" cy="190224"/>
            </a:xfrm>
            <a:custGeom>
              <a:avLst/>
              <a:gdLst>
                <a:gd name="T0" fmla="*/ 0 w 1362"/>
                <a:gd name="T1" fmla="*/ 194 h 649"/>
                <a:gd name="T2" fmla="*/ 0 w 1362"/>
                <a:gd name="T3" fmla="*/ 194 h 649"/>
                <a:gd name="T4" fmla="*/ 820 w 1362"/>
                <a:gd name="T5" fmla="*/ 216 h 649"/>
                <a:gd name="T6" fmla="*/ 950 w 1362"/>
                <a:gd name="T7" fmla="*/ 238 h 649"/>
                <a:gd name="T8" fmla="*/ 1080 w 1362"/>
                <a:gd name="T9" fmla="*/ 216 h 649"/>
                <a:gd name="T10" fmla="*/ 1145 w 1362"/>
                <a:gd name="T11" fmla="*/ 87 h 649"/>
                <a:gd name="T12" fmla="*/ 1015 w 1362"/>
                <a:gd name="T13" fmla="*/ 43 h 649"/>
                <a:gd name="T14" fmla="*/ 1275 w 1362"/>
                <a:gd name="T15" fmla="*/ 65 h 649"/>
                <a:gd name="T16" fmla="*/ 1317 w 1362"/>
                <a:gd name="T17" fmla="*/ 302 h 649"/>
                <a:gd name="T18" fmla="*/ 1102 w 1362"/>
                <a:gd name="T19" fmla="*/ 432 h 649"/>
                <a:gd name="T20" fmla="*/ 1166 w 1362"/>
                <a:gd name="T21" fmla="*/ 497 h 649"/>
                <a:gd name="T22" fmla="*/ 950 w 1362"/>
                <a:gd name="T23" fmla="*/ 454 h 649"/>
                <a:gd name="T24" fmla="*/ 0 w 1362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194"/>
                  </a:moveTo>
                  <a:lnTo>
                    <a:pt x="0" y="194"/>
                  </a:lnTo>
                  <a:cubicBezTo>
                    <a:pt x="281" y="130"/>
                    <a:pt x="540" y="130"/>
                    <a:pt x="820" y="216"/>
                  </a:cubicBezTo>
                  <a:cubicBezTo>
                    <a:pt x="864" y="216"/>
                    <a:pt x="907" y="238"/>
                    <a:pt x="950" y="238"/>
                  </a:cubicBezTo>
                  <a:cubicBezTo>
                    <a:pt x="993" y="259"/>
                    <a:pt x="1037" y="238"/>
                    <a:pt x="1080" y="216"/>
                  </a:cubicBezTo>
                  <a:cubicBezTo>
                    <a:pt x="1123" y="194"/>
                    <a:pt x="1145" y="152"/>
                    <a:pt x="1145" y="87"/>
                  </a:cubicBezTo>
                  <a:cubicBezTo>
                    <a:pt x="1123" y="43"/>
                    <a:pt x="1058" y="22"/>
                    <a:pt x="1015" y="43"/>
                  </a:cubicBezTo>
                  <a:cubicBezTo>
                    <a:pt x="1102" y="0"/>
                    <a:pt x="1210" y="0"/>
                    <a:pt x="1275" y="65"/>
                  </a:cubicBezTo>
                  <a:cubicBezTo>
                    <a:pt x="1339" y="130"/>
                    <a:pt x="1361" y="216"/>
                    <a:pt x="1317" y="302"/>
                  </a:cubicBezTo>
                  <a:cubicBezTo>
                    <a:pt x="1275" y="389"/>
                    <a:pt x="1188" y="432"/>
                    <a:pt x="1102" y="432"/>
                  </a:cubicBezTo>
                  <a:cubicBezTo>
                    <a:pt x="1123" y="432"/>
                    <a:pt x="1166" y="454"/>
                    <a:pt x="1166" y="497"/>
                  </a:cubicBezTo>
                  <a:cubicBezTo>
                    <a:pt x="1231" y="648"/>
                    <a:pt x="972" y="475"/>
                    <a:pt x="950" y="454"/>
                  </a:cubicBezTo>
                  <a:cubicBezTo>
                    <a:pt x="691" y="302"/>
                    <a:pt x="302" y="130"/>
                    <a:pt x="0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4595798" y="739503"/>
              <a:ext cx="640550" cy="672901"/>
            </a:xfrm>
            <a:custGeom>
              <a:avLst/>
              <a:gdLst>
                <a:gd name="T0" fmla="*/ 1771 w 2183"/>
                <a:gd name="T1" fmla="*/ 670 h 2291"/>
                <a:gd name="T2" fmla="*/ 1771 w 2183"/>
                <a:gd name="T3" fmla="*/ 670 h 2291"/>
                <a:gd name="T4" fmla="*/ 1663 w 2183"/>
                <a:gd name="T5" fmla="*/ 0 h 2291"/>
                <a:gd name="T6" fmla="*/ 1123 w 2183"/>
                <a:gd name="T7" fmla="*/ 540 h 2291"/>
                <a:gd name="T8" fmla="*/ 799 w 2183"/>
                <a:gd name="T9" fmla="*/ 368 h 2291"/>
                <a:gd name="T10" fmla="*/ 929 w 2183"/>
                <a:gd name="T11" fmla="*/ 648 h 2291"/>
                <a:gd name="T12" fmla="*/ 778 w 2183"/>
                <a:gd name="T13" fmla="*/ 627 h 2291"/>
                <a:gd name="T14" fmla="*/ 1037 w 2183"/>
                <a:gd name="T15" fmla="*/ 1318 h 2291"/>
                <a:gd name="T16" fmla="*/ 821 w 2183"/>
                <a:gd name="T17" fmla="*/ 1253 h 2291"/>
                <a:gd name="T18" fmla="*/ 734 w 2183"/>
                <a:gd name="T19" fmla="*/ 1469 h 2291"/>
                <a:gd name="T20" fmla="*/ 886 w 2183"/>
                <a:gd name="T21" fmla="*/ 1382 h 2291"/>
                <a:gd name="T22" fmla="*/ 1015 w 2183"/>
                <a:gd name="T23" fmla="*/ 1512 h 2291"/>
                <a:gd name="T24" fmla="*/ 778 w 2183"/>
                <a:gd name="T25" fmla="*/ 1966 h 2291"/>
                <a:gd name="T26" fmla="*/ 0 w 2183"/>
                <a:gd name="T27" fmla="*/ 2246 h 2291"/>
                <a:gd name="T28" fmla="*/ 410 w 2183"/>
                <a:gd name="T29" fmla="*/ 2268 h 2291"/>
                <a:gd name="T30" fmla="*/ 626 w 2183"/>
                <a:gd name="T31" fmla="*/ 2246 h 2291"/>
                <a:gd name="T32" fmla="*/ 1339 w 2183"/>
                <a:gd name="T33" fmla="*/ 1577 h 2291"/>
                <a:gd name="T34" fmla="*/ 2182 w 2183"/>
                <a:gd name="T35" fmla="*/ 540 h 2291"/>
                <a:gd name="T36" fmla="*/ 1771 w 2183"/>
                <a:gd name="T37" fmla="*/ 670 h 2291"/>
                <a:gd name="T38" fmla="*/ 1253 w 2183"/>
                <a:gd name="T39" fmla="*/ 1296 h 2291"/>
                <a:gd name="T40" fmla="*/ 1253 w 2183"/>
                <a:gd name="T41" fmla="*/ 1296 h 2291"/>
                <a:gd name="T42" fmla="*/ 1058 w 2183"/>
                <a:gd name="T43" fmla="*/ 1814 h 2291"/>
                <a:gd name="T44" fmla="*/ 864 w 2183"/>
                <a:gd name="T45" fmla="*/ 2031 h 2291"/>
                <a:gd name="T46" fmla="*/ 734 w 2183"/>
                <a:gd name="T47" fmla="*/ 2117 h 2291"/>
                <a:gd name="T48" fmla="*/ 605 w 2183"/>
                <a:gd name="T49" fmla="*/ 2160 h 2291"/>
                <a:gd name="T50" fmla="*/ 734 w 2183"/>
                <a:gd name="T51" fmla="*/ 2117 h 2291"/>
                <a:gd name="T52" fmla="*/ 842 w 2183"/>
                <a:gd name="T53" fmla="*/ 2031 h 2291"/>
                <a:gd name="T54" fmla="*/ 951 w 2183"/>
                <a:gd name="T55" fmla="*/ 1923 h 2291"/>
                <a:gd name="T56" fmla="*/ 1037 w 2183"/>
                <a:gd name="T57" fmla="*/ 1814 h 2291"/>
                <a:gd name="T58" fmla="*/ 1210 w 2183"/>
                <a:gd name="T59" fmla="*/ 1274 h 2291"/>
                <a:gd name="T60" fmla="*/ 1318 w 2183"/>
                <a:gd name="T61" fmla="*/ 713 h 2291"/>
                <a:gd name="T62" fmla="*/ 1425 w 2183"/>
                <a:gd name="T63" fmla="*/ 454 h 2291"/>
                <a:gd name="T64" fmla="*/ 1555 w 2183"/>
                <a:gd name="T65" fmla="*/ 195 h 2291"/>
                <a:gd name="T66" fmla="*/ 1339 w 2183"/>
                <a:gd name="T67" fmla="*/ 735 h 2291"/>
                <a:gd name="T68" fmla="*/ 1253 w 2183"/>
                <a:gd name="T69" fmla="*/ 1296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91">
                  <a:moveTo>
                    <a:pt x="1771" y="670"/>
                  </a:moveTo>
                  <a:lnTo>
                    <a:pt x="1771" y="670"/>
                  </a:lnTo>
                  <a:cubicBezTo>
                    <a:pt x="1944" y="476"/>
                    <a:pt x="1512" y="216"/>
                    <a:pt x="1663" y="0"/>
                  </a:cubicBezTo>
                  <a:cubicBezTo>
                    <a:pt x="1512" y="238"/>
                    <a:pt x="1101" y="151"/>
                    <a:pt x="1123" y="540"/>
                  </a:cubicBezTo>
                  <a:cubicBezTo>
                    <a:pt x="993" y="432"/>
                    <a:pt x="951" y="411"/>
                    <a:pt x="799" y="368"/>
                  </a:cubicBezTo>
                  <a:cubicBezTo>
                    <a:pt x="907" y="540"/>
                    <a:pt x="929" y="648"/>
                    <a:pt x="929" y="648"/>
                  </a:cubicBezTo>
                  <a:cubicBezTo>
                    <a:pt x="864" y="627"/>
                    <a:pt x="778" y="627"/>
                    <a:pt x="778" y="627"/>
                  </a:cubicBezTo>
                  <a:cubicBezTo>
                    <a:pt x="951" y="821"/>
                    <a:pt x="1058" y="1059"/>
                    <a:pt x="1037" y="1318"/>
                  </a:cubicBezTo>
                  <a:cubicBezTo>
                    <a:pt x="993" y="1253"/>
                    <a:pt x="907" y="1209"/>
                    <a:pt x="821" y="1253"/>
                  </a:cubicBezTo>
                  <a:cubicBezTo>
                    <a:pt x="756" y="1296"/>
                    <a:pt x="713" y="1382"/>
                    <a:pt x="734" y="1469"/>
                  </a:cubicBezTo>
                  <a:cubicBezTo>
                    <a:pt x="734" y="1404"/>
                    <a:pt x="821" y="1361"/>
                    <a:pt x="886" y="1382"/>
                  </a:cubicBezTo>
                  <a:cubicBezTo>
                    <a:pt x="951" y="1404"/>
                    <a:pt x="993" y="1447"/>
                    <a:pt x="1015" y="1512"/>
                  </a:cubicBezTo>
                  <a:cubicBezTo>
                    <a:pt x="1080" y="1685"/>
                    <a:pt x="907" y="1858"/>
                    <a:pt x="778" y="1966"/>
                  </a:cubicBezTo>
                  <a:cubicBezTo>
                    <a:pt x="583" y="2160"/>
                    <a:pt x="281" y="2246"/>
                    <a:pt x="0" y="2246"/>
                  </a:cubicBezTo>
                  <a:cubicBezTo>
                    <a:pt x="130" y="2246"/>
                    <a:pt x="259" y="2290"/>
                    <a:pt x="410" y="2268"/>
                  </a:cubicBezTo>
                  <a:cubicBezTo>
                    <a:pt x="475" y="2268"/>
                    <a:pt x="562" y="2268"/>
                    <a:pt x="626" y="2246"/>
                  </a:cubicBezTo>
                  <a:cubicBezTo>
                    <a:pt x="951" y="2160"/>
                    <a:pt x="1188" y="1923"/>
                    <a:pt x="1339" y="1577"/>
                  </a:cubicBezTo>
                  <a:cubicBezTo>
                    <a:pt x="1512" y="1188"/>
                    <a:pt x="1771" y="735"/>
                    <a:pt x="2182" y="540"/>
                  </a:cubicBezTo>
                  <a:cubicBezTo>
                    <a:pt x="2030" y="540"/>
                    <a:pt x="1901" y="605"/>
                    <a:pt x="1771" y="670"/>
                  </a:cubicBezTo>
                  <a:close/>
                  <a:moveTo>
                    <a:pt x="1253" y="1296"/>
                  </a:moveTo>
                  <a:lnTo>
                    <a:pt x="1253" y="1296"/>
                  </a:lnTo>
                  <a:cubicBezTo>
                    <a:pt x="1210" y="1469"/>
                    <a:pt x="1145" y="1664"/>
                    <a:pt x="1058" y="1814"/>
                  </a:cubicBezTo>
                  <a:cubicBezTo>
                    <a:pt x="993" y="1901"/>
                    <a:pt x="929" y="1966"/>
                    <a:pt x="864" y="2031"/>
                  </a:cubicBezTo>
                  <a:cubicBezTo>
                    <a:pt x="821" y="2073"/>
                    <a:pt x="778" y="2096"/>
                    <a:pt x="734" y="2117"/>
                  </a:cubicBezTo>
                  <a:cubicBezTo>
                    <a:pt x="691" y="2138"/>
                    <a:pt x="648" y="2160"/>
                    <a:pt x="605" y="2160"/>
                  </a:cubicBezTo>
                  <a:cubicBezTo>
                    <a:pt x="648" y="2138"/>
                    <a:pt x="691" y="2138"/>
                    <a:pt x="734" y="2117"/>
                  </a:cubicBezTo>
                  <a:cubicBezTo>
                    <a:pt x="778" y="2073"/>
                    <a:pt x="821" y="2052"/>
                    <a:pt x="842" y="2031"/>
                  </a:cubicBezTo>
                  <a:cubicBezTo>
                    <a:pt x="886" y="1987"/>
                    <a:pt x="929" y="1966"/>
                    <a:pt x="951" y="1923"/>
                  </a:cubicBezTo>
                  <a:cubicBezTo>
                    <a:pt x="972" y="1879"/>
                    <a:pt x="1015" y="1858"/>
                    <a:pt x="1037" y="1814"/>
                  </a:cubicBezTo>
                  <a:cubicBezTo>
                    <a:pt x="1123" y="1641"/>
                    <a:pt x="1188" y="1469"/>
                    <a:pt x="1210" y="1274"/>
                  </a:cubicBezTo>
                  <a:cubicBezTo>
                    <a:pt x="1253" y="1102"/>
                    <a:pt x="1274" y="907"/>
                    <a:pt x="1318" y="713"/>
                  </a:cubicBezTo>
                  <a:cubicBezTo>
                    <a:pt x="1339" y="627"/>
                    <a:pt x="1383" y="540"/>
                    <a:pt x="1425" y="454"/>
                  </a:cubicBezTo>
                  <a:cubicBezTo>
                    <a:pt x="1469" y="368"/>
                    <a:pt x="1512" y="281"/>
                    <a:pt x="1555" y="195"/>
                  </a:cubicBezTo>
                  <a:cubicBezTo>
                    <a:pt x="1469" y="368"/>
                    <a:pt x="1383" y="540"/>
                    <a:pt x="1339" y="735"/>
                  </a:cubicBezTo>
                  <a:cubicBezTo>
                    <a:pt x="1296" y="907"/>
                    <a:pt x="1274" y="1102"/>
                    <a:pt x="1253" y="1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5039654" y="879259"/>
              <a:ext cx="456797" cy="341627"/>
            </a:xfrm>
            <a:custGeom>
              <a:avLst/>
              <a:gdLst>
                <a:gd name="T0" fmla="*/ 907 w 1556"/>
                <a:gd name="T1" fmla="*/ 259 h 1166"/>
                <a:gd name="T2" fmla="*/ 907 w 1556"/>
                <a:gd name="T3" fmla="*/ 259 h 1166"/>
                <a:gd name="T4" fmla="*/ 1144 w 1556"/>
                <a:gd name="T5" fmla="*/ 0 h 1166"/>
                <a:gd name="T6" fmla="*/ 0 w 1556"/>
                <a:gd name="T7" fmla="*/ 1165 h 1166"/>
                <a:gd name="T8" fmla="*/ 1555 w 1556"/>
                <a:gd name="T9" fmla="*/ 237 h 1166"/>
                <a:gd name="T10" fmla="*/ 907 w 1556"/>
                <a:gd name="T11" fmla="*/ 259 h 1166"/>
                <a:gd name="T12" fmla="*/ 929 w 1556"/>
                <a:gd name="T13" fmla="*/ 410 h 1166"/>
                <a:gd name="T14" fmla="*/ 929 w 1556"/>
                <a:gd name="T15" fmla="*/ 410 h 1166"/>
                <a:gd name="T16" fmla="*/ 670 w 1556"/>
                <a:gd name="T17" fmla="*/ 518 h 1166"/>
                <a:gd name="T18" fmla="*/ 453 w 1556"/>
                <a:gd name="T19" fmla="*/ 669 h 1166"/>
                <a:gd name="T20" fmla="*/ 259 w 1556"/>
                <a:gd name="T21" fmla="*/ 842 h 1166"/>
                <a:gd name="T22" fmla="*/ 453 w 1556"/>
                <a:gd name="T23" fmla="*/ 647 h 1166"/>
                <a:gd name="T24" fmla="*/ 670 w 1556"/>
                <a:gd name="T25" fmla="*/ 496 h 1166"/>
                <a:gd name="T26" fmla="*/ 907 w 1556"/>
                <a:gd name="T27" fmla="*/ 388 h 1166"/>
                <a:gd name="T28" fmla="*/ 1167 w 1556"/>
                <a:gd name="T29" fmla="*/ 302 h 1166"/>
                <a:gd name="T30" fmla="*/ 929 w 1556"/>
                <a:gd name="T31" fmla="*/ 41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66">
                  <a:moveTo>
                    <a:pt x="907" y="259"/>
                  </a:moveTo>
                  <a:lnTo>
                    <a:pt x="907" y="259"/>
                  </a:lnTo>
                  <a:cubicBezTo>
                    <a:pt x="950" y="194"/>
                    <a:pt x="1144" y="21"/>
                    <a:pt x="1144" y="0"/>
                  </a:cubicBezTo>
                  <a:cubicBezTo>
                    <a:pt x="712" y="64"/>
                    <a:pt x="173" y="820"/>
                    <a:pt x="0" y="1165"/>
                  </a:cubicBezTo>
                  <a:cubicBezTo>
                    <a:pt x="410" y="733"/>
                    <a:pt x="950" y="388"/>
                    <a:pt x="1555" y="237"/>
                  </a:cubicBezTo>
                  <a:cubicBezTo>
                    <a:pt x="1361" y="151"/>
                    <a:pt x="1080" y="172"/>
                    <a:pt x="907" y="259"/>
                  </a:cubicBezTo>
                  <a:close/>
                  <a:moveTo>
                    <a:pt x="929" y="410"/>
                  </a:moveTo>
                  <a:lnTo>
                    <a:pt x="929" y="410"/>
                  </a:lnTo>
                  <a:cubicBezTo>
                    <a:pt x="842" y="431"/>
                    <a:pt x="756" y="474"/>
                    <a:pt x="670" y="518"/>
                  </a:cubicBezTo>
                  <a:cubicBezTo>
                    <a:pt x="605" y="561"/>
                    <a:pt x="540" y="626"/>
                    <a:pt x="453" y="669"/>
                  </a:cubicBezTo>
                  <a:cubicBezTo>
                    <a:pt x="389" y="733"/>
                    <a:pt x="324" y="777"/>
                    <a:pt x="259" y="842"/>
                  </a:cubicBezTo>
                  <a:cubicBezTo>
                    <a:pt x="324" y="777"/>
                    <a:pt x="389" y="712"/>
                    <a:pt x="453" y="647"/>
                  </a:cubicBezTo>
                  <a:cubicBezTo>
                    <a:pt x="518" y="604"/>
                    <a:pt x="583" y="539"/>
                    <a:pt x="670" y="496"/>
                  </a:cubicBezTo>
                  <a:cubicBezTo>
                    <a:pt x="735" y="453"/>
                    <a:pt x="821" y="410"/>
                    <a:pt x="907" y="388"/>
                  </a:cubicBezTo>
                  <a:cubicBezTo>
                    <a:pt x="994" y="345"/>
                    <a:pt x="1080" y="324"/>
                    <a:pt x="1167" y="302"/>
                  </a:cubicBezTo>
                  <a:cubicBezTo>
                    <a:pt x="1080" y="345"/>
                    <a:pt x="994" y="366"/>
                    <a:pt x="929" y="4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4584151" y="1094071"/>
              <a:ext cx="216106" cy="247161"/>
            </a:xfrm>
            <a:custGeom>
              <a:avLst/>
              <a:gdLst>
                <a:gd name="T0" fmla="*/ 0 w 735"/>
                <a:gd name="T1" fmla="*/ 843 h 844"/>
                <a:gd name="T2" fmla="*/ 0 w 735"/>
                <a:gd name="T3" fmla="*/ 843 h 844"/>
                <a:gd name="T4" fmla="*/ 518 w 735"/>
                <a:gd name="T5" fmla="*/ 130 h 844"/>
                <a:gd name="T6" fmla="*/ 0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0" y="843"/>
                  </a:moveTo>
                  <a:lnTo>
                    <a:pt x="0" y="843"/>
                  </a:lnTo>
                  <a:cubicBezTo>
                    <a:pt x="0" y="843"/>
                    <a:pt x="302" y="0"/>
                    <a:pt x="518" y="130"/>
                  </a:cubicBezTo>
                  <a:cubicBezTo>
                    <a:pt x="734" y="282"/>
                    <a:pt x="0" y="843"/>
                    <a:pt x="0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4481923" y="1094070"/>
              <a:ext cx="152696" cy="222575"/>
            </a:xfrm>
            <a:custGeom>
              <a:avLst/>
              <a:gdLst>
                <a:gd name="T0" fmla="*/ 258 w 519"/>
                <a:gd name="T1" fmla="*/ 0 h 758"/>
                <a:gd name="T2" fmla="*/ 258 w 519"/>
                <a:gd name="T3" fmla="*/ 0 h 758"/>
                <a:gd name="T4" fmla="*/ 258 w 519"/>
                <a:gd name="T5" fmla="*/ 757 h 758"/>
                <a:gd name="T6" fmla="*/ 258 w 519"/>
                <a:gd name="T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8">
                  <a:moveTo>
                    <a:pt x="258" y="0"/>
                  </a:moveTo>
                  <a:lnTo>
                    <a:pt x="258" y="0"/>
                  </a:lnTo>
                  <a:cubicBezTo>
                    <a:pt x="518" y="0"/>
                    <a:pt x="258" y="757"/>
                    <a:pt x="258" y="757"/>
                  </a:cubicBezTo>
                  <a:cubicBezTo>
                    <a:pt x="258" y="757"/>
                    <a:pt x="0" y="0"/>
                    <a:pt x="2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3468687" y="1107010"/>
              <a:ext cx="412799" cy="247161"/>
            </a:xfrm>
            <a:custGeom>
              <a:avLst/>
              <a:gdLst>
                <a:gd name="T0" fmla="*/ 0 w 1405"/>
                <a:gd name="T1" fmla="*/ 367 h 844"/>
                <a:gd name="T2" fmla="*/ 0 w 1405"/>
                <a:gd name="T3" fmla="*/ 367 h 844"/>
                <a:gd name="T4" fmla="*/ 195 w 1405"/>
                <a:gd name="T5" fmla="*/ 583 h 844"/>
                <a:gd name="T6" fmla="*/ 454 w 1405"/>
                <a:gd name="T7" fmla="*/ 561 h 844"/>
                <a:gd name="T8" fmla="*/ 454 w 1405"/>
                <a:gd name="T9" fmla="*/ 691 h 844"/>
                <a:gd name="T10" fmla="*/ 584 w 1405"/>
                <a:gd name="T11" fmla="*/ 713 h 844"/>
                <a:gd name="T12" fmla="*/ 713 w 1405"/>
                <a:gd name="T13" fmla="*/ 626 h 844"/>
                <a:gd name="T14" fmla="*/ 757 w 1405"/>
                <a:gd name="T15" fmla="*/ 799 h 844"/>
                <a:gd name="T16" fmla="*/ 951 w 1405"/>
                <a:gd name="T17" fmla="*/ 820 h 844"/>
                <a:gd name="T18" fmla="*/ 864 w 1405"/>
                <a:gd name="T19" fmla="*/ 388 h 844"/>
                <a:gd name="T20" fmla="*/ 1210 w 1405"/>
                <a:gd name="T21" fmla="*/ 151 h 844"/>
                <a:gd name="T22" fmla="*/ 1404 w 1405"/>
                <a:gd name="T23" fmla="*/ 173 h 844"/>
                <a:gd name="T24" fmla="*/ 1016 w 1405"/>
                <a:gd name="T25" fmla="*/ 21 h 844"/>
                <a:gd name="T26" fmla="*/ 432 w 1405"/>
                <a:gd name="T27" fmla="*/ 194 h 844"/>
                <a:gd name="T28" fmla="*/ 238 w 1405"/>
                <a:gd name="T29" fmla="*/ 346 h 844"/>
                <a:gd name="T30" fmla="*/ 0 w 1405"/>
                <a:gd name="T31" fmla="*/ 367 h 844"/>
                <a:gd name="T32" fmla="*/ 260 w 1405"/>
                <a:gd name="T33" fmla="*/ 475 h 844"/>
                <a:gd name="T34" fmla="*/ 260 w 1405"/>
                <a:gd name="T35" fmla="*/ 475 h 844"/>
                <a:gd name="T36" fmla="*/ 432 w 1405"/>
                <a:gd name="T37" fmla="*/ 367 h 844"/>
                <a:gd name="T38" fmla="*/ 584 w 1405"/>
                <a:gd name="T39" fmla="*/ 238 h 844"/>
                <a:gd name="T40" fmla="*/ 778 w 1405"/>
                <a:gd name="T41" fmla="*/ 129 h 844"/>
                <a:gd name="T42" fmla="*/ 994 w 1405"/>
                <a:gd name="T43" fmla="*/ 129 h 844"/>
                <a:gd name="T44" fmla="*/ 778 w 1405"/>
                <a:gd name="T45" fmla="*/ 151 h 844"/>
                <a:gd name="T46" fmla="*/ 670 w 1405"/>
                <a:gd name="T47" fmla="*/ 194 h 844"/>
                <a:gd name="T48" fmla="*/ 584 w 1405"/>
                <a:gd name="T49" fmla="*/ 302 h 844"/>
                <a:gd name="T50" fmla="*/ 540 w 1405"/>
                <a:gd name="T51" fmla="*/ 497 h 844"/>
                <a:gd name="T52" fmla="*/ 562 w 1405"/>
                <a:gd name="T53" fmla="*/ 302 h 844"/>
                <a:gd name="T54" fmla="*/ 584 w 1405"/>
                <a:gd name="T55" fmla="*/ 259 h 844"/>
                <a:gd name="T56" fmla="*/ 454 w 1405"/>
                <a:gd name="T57" fmla="*/ 388 h 844"/>
                <a:gd name="T58" fmla="*/ 260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0" y="367"/>
                  </a:moveTo>
                  <a:lnTo>
                    <a:pt x="0" y="367"/>
                  </a:lnTo>
                  <a:cubicBezTo>
                    <a:pt x="43" y="475"/>
                    <a:pt x="87" y="561"/>
                    <a:pt x="195" y="583"/>
                  </a:cubicBezTo>
                  <a:cubicBezTo>
                    <a:pt x="281" y="626"/>
                    <a:pt x="390" y="605"/>
                    <a:pt x="454" y="561"/>
                  </a:cubicBezTo>
                  <a:cubicBezTo>
                    <a:pt x="432" y="605"/>
                    <a:pt x="432" y="648"/>
                    <a:pt x="454" y="691"/>
                  </a:cubicBezTo>
                  <a:cubicBezTo>
                    <a:pt x="476" y="734"/>
                    <a:pt x="540" y="734"/>
                    <a:pt x="584" y="713"/>
                  </a:cubicBezTo>
                  <a:cubicBezTo>
                    <a:pt x="627" y="691"/>
                    <a:pt x="670" y="670"/>
                    <a:pt x="713" y="626"/>
                  </a:cubicBezTo>
                  <a:cubicBezTo>
                    <a:pt x="692" y="691"/>
                    <a:pt x="713" y="778"/>
                    <a:pt x="757" y="799"/>
                  </a:cubicBezTo>
                  <a:cubicBezTo>
                    <a:pt x="822" y="843"/>
                    <a:pt x="886" y="843"/>
                    <a:pt x="951" y="820"/>
                  </a:cubicBezTo>
                  <a:cubicBezTo>
                    <a:pt x="843" y="713"/>
                    <a:pt x="822" y="518"/>
                    <a:pt x="864" y="388"/>
                  </a:cubicBezTo>
                  <a:cubicBezTo>
                    <a:pt x="929" y="259"/>
                    <a:pt x="1081" y="151"/>
                    <a:pt x="1210" y="151"/>
                  </a:cubicBezTo>
                  <a:cubicBezTo>
                    <a:pt x="1296" y="151"/>
                    <a:pt x="1361" y="151"/>
                    <a:pt x="1404" y="173"/>
                  </a:cubicBezTo>
                  <a:cubicBezTo>
                    <a:pt x="1296" y="86"/>
                    <a:pt x="1167" y="43"/>
                    <a:pt x="1016" y="21"/>
                  </a:cubicBezTo>
                  <a:cubicBezTo>
                    <a:pt x="799" y="0"/>
                    <a:pt x="584" y="65"/>
                    <a:pt x="432" y="194"/>
                  </a:cubicBezTo>
                  <a:cubicBezTo>
                    <a:pt x="367" y="259"/>
                    <a:pt x="303" y="302"/>
                    <a:pt x="238" y="346"/>
                  </a:cubicBezTo>
                  <a:cubicBezTo>
                    <a:pt x="152" y="388"/>
                    <a:pt x="65" y="411"/>
                    <a:pt x="0" y="367"/>
                  </a:cubicBezTo>
                  <a:close/>
                  <a:moveTo>
                    <a:pt x="260" y="475"/>
                  </a:moveTo>
                  <a:lnTo>
                    <a:pt x="260" y="475"/>
                  </a:lnTo>
                  <a:cubicBezTo>
                    <a:pt x="325" y="453"/>
                    <a:pt x="390" y="411"/>
                    <a:pt x="432" y="367"/>
                  </a:cubicBezTo>
                  <a:cubicBezTo>
                    <a:pt x="497" y="324"/>
                    <a:pt x="540" y="281"/>
                    <a:pt x="584" y="238"/>
                  </a:cubicBezTo>
                  <a:cubicBezTo>
                    <a:pt x="649" y="194"/>
                    <a:pt x="713" y="151"/>
                    <a:pt x="778" y="129"/>
                  </a:cubicBezTo>
                  <a:cubicBezTo>
                    <a:pt x="843" y="108"/>
                    <a:pt x="908" y="108"/>
                    <a:pt x="994" y="129"/>
                  </a:cubicBezTo>
                  <a:cubicBezTo>
                    <a:pt x="908" y="129"/>
                    <a:pt x="843" y="129"/>
                    <a:pt x="778" y="151"/>
                  </a:cubicBezTo>
                  <a:cubicBezTo>
                    <a:pt x="735" y="173"/>
                    <a:pt x="713" y="173"/>
                    <a:pt x="670" y="194"/>
                  </a:cubicBezTo>
                  <a:cubicBezTo>
                    <a:pt x="649" y="238"/>
                    <a:pt x="605" y="281"/>
                    <a:pt x="584" y="302"/>
                  </a:cubicBezTo>
                  <a:cubicBezTo>
                    <a:pt x="562" y="367"/>
                    <a:pt x="540" y="432"/>
                    <a:pt x="540" y="497"/>
                  </a:cubicBezTo>
                  <a:cubicBezTo>
                    <a:pt x="519" y="432"/>
                    <a:pt x="540" y="346"/>
                    <a:pt x="562" y="302"/>
                  </a:cubicBezTo>
                  <a:cubicBezTo>
                    <a:pt x="584" y="281"/>
                    <a:pt x="584" y="281"/>
                    <a:pt x="584" y="259"/>
                  </a:cubicBezTo>
                  <a:cubicBezTo>
                    <a:pt x="540" y="302"/>
                    <a:pt x="497" y="346"/>
                    <a:pt x="454" y="388"/>
                  </a:cubicBezTo>
                  <a:cubicBezTo>
                    <a:pt x="390" y="432"/>
                    <a:pt x="346" y="475"/>
                    <a:pt x="260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3138707" y="993135"/>
              <a:ext cx="938179" cy="399859"/>
            </a:xfrm>
            <a:custGeom>
              <a:avLst/>
              <a:gdLst>
                <a:gd name="T0" fmla="*/ 44 w 3198"/>
                <a:gd name="T1" fmla="*/ 1188 h 1362"/>
                <a:gd name="T2" fmla="*/ 44 w 3198"/>
                <a:gd name="T3" fmla="*/ 1188 h 1362"/>
                <a:gd name="T4" fmla="*/ 87 w 3198"/>
                <a:gd name="T5" fmla="*/ 1296 h 1362"/>
                <a:gd name="T6" fmla="*/ 217 w 3198"/>
                <a:gd name="T7" fmla="*/ 1274 h 1362"/>
                <a:gd name="T8" fmla="*/ 238 w 3198"/>
                <a:gd name="T9" fmla="*/ 1167 h 1362"/>
                <a:gd name="T10" fmla="*/ 626 w 3198"/>
                <a:gd name="T11" fmla="*/ 907 h 1362"/>
                <a:gd name="T12" fmla="*/ 1081 w 3198"/>
                <a:gd name="T13" fmla="*/ 195 h 1362"/>
                <a:gd name="T14" fmla="*/ 1058 w 3198"/>
                <a:gd name="T15" fmla="*/ 345 h 1362"/>
                <a:gd name="T16" fmla="*/ 1253 w 3198"/>
                <a:gd name="T17" fmla="*/ 410 h 1362"/>
                <a:gd name="T18" fmla="*/ 1448 w 3198"/>
                <a:gd name="T19" fmla="*/ 345 h 1362"/>
                <a:gd name="T20" fmla="*/ 1642 w 3198"/>
                <a:gd name="T21" fmla="*/ 303 h 1362"/>
                <a:gd name="T22" fmla="*/ 2074 w 3198"/>
                <a:gd name="T23" fmla="*/ 324 h 1362"/>
                <a:gd name="T24" fmla="*/ 3197 w 3198"/>
                <a:gd name="T25" fmla="*/ 907 h 1362"/>
                <a:gd name="T26" fmla="*/ 1555 w 3198"/>
                <a:gd name="T27" fmla="*/ 43 h 1362"/>
                <a:gd name="T28" fmla="*/ 476 w 3198"/>
                <a:gd name="T29" fmla="*/ 259 h 1362"/>
                <a:gd name="T30" fmla="*/ 44 w 3198"/>
                <a:gd name="T31" fmla="*/ 1188 h 1362"/>
                <a:gd name="T32" fmla="*/ 87 w 3198"/>
                <a:gd name="T33" fmla="*/ 1167 h 1362"/>
                <a:gd name="T34" fmla="*/ 87 w 3198"/>
                <a:gd name="T35" fmla="*/ 1167 h 1362"/>
                <a:gd name="T36" fmla="*/ 130 w 3198"/>
                <a:gd name="T37" fmla="*/ 842 h 1362"/>
                <a:gd name="T38" fmla="*/ 281 w 3198"/>
                <a:gd name="T39" fmla="*/ 540 h 1362"/>
                <a:gd name="T40" fmla="*/ 519 w 3198"/>
                <a:gd name="T41" fmla="*/ 324 h 1362"/>
                <a:gd name="T42" fmla="*/ 799 w 3198"/>
                <a:gd name="T43" fmla="*/ 173 h 1362"/>
                <a:gd name="T44" fmla="*/ 519 w 3198"/>
                <a:gd name="T45" fmla="*/ 345 h 1362"/>
                <a:gd name="T46" fmla="*/ 303 w 3198"/>
                <a:gd name="T47" fmla="*/ 562 h 1362"/>
                <a:gd name="T48" fmla="*/ 152 w 3198"/>
                <a:gd name="T49" fmla="*/ 842 h 1362"/>
                <a:gd name="T50" fmla="*/ 87 w 3198"/>
                <a:gd name="T51" fmla="*/ 1167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62">
                  <a:moveTo>
                    <a:pt x="44" y="1188"/>
                  </a:moveTo>
                  <a:lnTo>
                    <a:pt x="44" y="1188"/>
                  </a:lnTo>
                  <a:cubicBezTo>
                    <a:pt x="44" y="1232"/>
                    <a:pt x="65" y="1253"/>
                    <a:pt x="87" y="1296"/>
                  </a:cubicBezTo>
                  <a:cubicBezTo>
                    <a:pt x="108" y="1339"/>
                    <a:pt x="173" y="1318"/>
                    <a:pt x="217" y="1274"/>
                  </a:cubicBezTo>
                  <a:cubicBezTo>
                    <a:pt x="217" y="1232"/>
                    <a:pt x="217" y="1188"/>
                    <a:pt x="238" y="1167"/>
                  </a:cubicBezTo>
                  <a:cubicBezTo>
                    <a:pt x="346" y="1361"/>
                    <a:pt x="562" y="1188"/>
                    <a:pt x="626" y="907"/>
                  </a:cubicBezTo>
                  <a:cubicBezTo>
                    <a:pt x="691" y="627"/>
                    <a:pt x="821" y="368"/>
                    <a:pt x="1081" y="195"/>
                  </a:cubicBezTo>
                  <a:cubicBezTo>
                    <a:pt x="1016" y="216"/>
                    <a:pt x="1016" y="303"/>
                    <a:pt x="1058" y="345"/>
                  </a:cubicBezTo>
                  <a:cubicBezTo>
                    <a:pt x="1102" y="389"/>
                    <a:pt x="1188" y="410"/>
                    <a:pt x="1253" y="410"/>
                  </a:cubicBezTo>
                  <a:cubicBezTo>
                    <a:pt x="1318" y="389"/>
                    <a:pt x="1383" y="368"/>
                    <a:pt x="1448" y="345"/>
                  </a:cubicBezTo>
                  <a:cubicBezTo>
                    <a:pt x="1513" y="324"/>
                    <a:pt x="1577" y="303"/>
                    <a:pt x="1642" y="303"/>
                  </a:cubicBezTo>
                  <a:cubicBezTo>
                    <a:pt x="1772" y="281"/>
                    <a:pt x="1922" y="303"/>
                    <a:pt x="2074" y="324"/>
                  </a:cubicBezTo>
                  <a:cubicBezTo>
                    <a:pt x="2484" y="368"/>
                    <a:pt x="2938" y="583"/>
                    <a:pt x="3197" y="907"/>
                  </a:cubicBezTo>
                  <a:cubicBezTo>
                    <a:pt x="2786" y="389"/>
                    <a:pt x="2225" y="108"/>
                    <a:pt x="1555" y="43"/>
                  </a:cubicBezTo>
                  <a:cubicBezTo>
                    <a:pt x="1166" y="0"/>
                    <a:pt x="778" y="43"/>
                    <a:pt x="476" y="259"/>
                  </a:cubicBezTo>
                  <a:cubicBezTo>
                    <a:pt x="152" y="475"/>
                    <a:pt x="0" y="821"/>
                    <a:pt x="44" y="1188"/>
                  </a:cubicBezTo>
                  <a:close/>
                  <a:moveTo>
                    <a:pt x="87" y="1167"/>
                  </a:moveTo>
                  <a:lnTo>
                    <a:pt x="87" y="1167"/>
                  </a:lnTo>
                  <a:cubicBezTo>
                    <a:pt x="87" y="1059"/>
                    <a:pt x="108" y="950"/>
                    <a:pt x="130" y="842"/>
                  </a:cubicBezTo>
                  <a:cubicBezTo>
                    <a:pt x="152" y="735"/>
                    <a:pt x="217" y="627"/>
                    <a:pt x="281" y="540"/>
                  </a:cubicBezTo>
                  <a:cubicBezTo>
                    <a:pt x="346" y="454"/>
                    <a:pt x="432" y="389"/>
                    <a:pt x="519" y="324"/>
                  </a:cubicBezTo>
                  <a:cubicBezTo>
                    <a:pt x="605" y="259"/>
                    <a:pt x="691" y="195"/>
                    <a:pt x="799" y="173"/>
                  </a:cubicBezTo>
                  <a:cubicBezTo>
                    <a:pt x="713" y="216"/>
                    <a:pt x="605" y="259"/>
                    <a:pt x="519" y="345"/>
                  </a:cubicBezTo>
                  <a:cubicBezTo>
                    <a:pt x="432" y="410"/>
                    <a:pt x="367" y="475"/>
                    <a:pt x="303" y="562"/>
                  </a:cubicBezTo>
                  <a:cubicBezTo>
                    <a:pt x="238" y="648"/>
                    <a:pt x="173" y="756"/>
                    <a:pt x="152" y="842"/>
                  </a:cubicBezTo>
                  <a:cubicBezTo>
                    <a:pt x="130" y="950"/>
                    <a:pt x="108" y="1059"/>
                    <a:pt x="87" y="1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3125767" y="929727"/>
              <a:ext cx="393389" cy="190224"/>
            </a:xfrm>
            <a:custGeom>
              <a:avLst/>
              <a:gdLst>
                <a:gd name="T0" fmla="*/ 1339 w 1340"/>
                <a:gd name="T1" fmla="*/ 194 h 649"/>
                <a:gd name="T2" fmla="*/ 1339 w 1340"/>
                <a:gd name="T3" fmla="*/ 194 h 649"/>
                <a:gd name="T4" fmla="*/ 540 w 1340"/>
                <a:gd name="T5" fmla="*/ 216 h 649"/>
                <a:gd name="T6" fmla="*/ 410 w 1340"/>
                <a:gd name="T7" fmla="*/ 238 h 649"/>
                <a:gd name="T8" fmla="*/ 260 w 1340"/>
                <a:gd name="T9" fmla="*/ 216 h 649"/>
                <a:gd name="T10" fmla="*/ 216 w 1340"/>
                <a:gd name="T11" fmla="*/ 87 h 649"/>
                <a:gd name="T12" fmla="*/ 324 w 1340"/>
                <a:gd name="T13" fmla="*/ 43 h 649"/>
                <a:gd name="T14" fmla="*/ 87 w 1340"/>
                <a:gd name="T15" fmla="*/ 65 h 649"/>
                <a:gd name="T16" fmla="*/ 43 w 1340"/>
                <a:gd name="T17" fmla="*/ 302 h 649"/>
                <a:gd name="T18" fmla="*/ 260 w 1340"/>
                <a:gd name="T19" fmla="*/ 432 h 649"/>
                <a:gd name="T20" fmla="*/ 195 w 1340"/>
                <a:gd name="T21" fmla="*/ 497 h 649"/>
                <a:gd name="T22" fmla="*/ 410 w 1340"/>
                <a:gd name="T23" fmla="*/ 454 h 649"/>
                <a:gd name="T24" fmla="*/ 1339 w 1340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194"/>
                  </a:moveTo>
                  <a:lnTo>
                    <a:pt x="1339" y="194"/>
                  </a:lnTo>
                  <a:cubicBezTo>
                    <a:pt x="1080" y="130"/>
                    <a:pt x="799" y="130"/>
                    <a:pt x="540" y="216"/>
                  </a:cubicBezTo>
                  <a:cubicBezTo>
                    <a:pt x="497" y="216"/>
                    <a:pt x="454" y="238"/>
                    <a:pt x="410" y="238"/>
                  </a:cubicBezTo>
                  <a:cubicBezTo>
                    <a:pt x="367" y="259"/>
                    <a:pt x="302" y="238"/>
                    <a:pt x="260" y="216"/>
                  </a:cubicBezTo>
                  <a:cubicBezTo>
                    <a:pt x="238" y="194"/>
                    <a:pt x="195" y="152"/>
                    <a:pt x="216" y="87"/>
                  </a:cubicBezTo>
                  <a:cubicBezTo>
                    <a:pt x="238" y="43"/>
                    <a:pt x="281" y="22"/>
                    <a:pt x="324" y="43"/>
                  </a:cubicBezTo>
                  <a:cubicBezTo>
                    <a:pt x="260" y="0"/>
                    <a:pt x="151" y="0"/>
                    <a:pt x="87" y="65"/>
                  </a:cubicBezTo>
                  <a:cubicBezTo>
                    <a:pt x="22" y="130"/>
                    <a:pt x="0" y="216"/>
                    <a:pt x="43" y="302"/>
                  </a:cubicBezTo>
                  <a:cubicBezTo>
                    <a:pt x="87" y="389"/>
                    <a:pt x="173" y="432"/>
                    <a:pt x="260" y="432"/>
                  </a:cubicBezTo>
                  <a:cubicBezTo>
                    <a:pt x="238" y="432"/>
                    <a:pt x="195" y="454"/>
                    <a:pt x="195" y="497"/>
                  </a:cubicBezTo>
                  <a:cubicBezTo>
                    <a:pt x="130" y="648"/>
                    <a:pt x="389" y="475"/>
                    <a:pt x="410" y="454"/>
                  </a:cubicBezTo>
                  <a:cubicBezTo>
                    <a:pt x="648" y="302"/>
                    <a:pt x="1059" y="130"/>
                    <a:pt x="1339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3873722" y="739503"/>
              <a:ext cx="647021" cy="672901"/>
            </a:xfrm>
            <a:custGeom>
              <a:avLst/>
              <a:gdLst>
                <a:gd name="T0" fmla="*/ 0 w 2204"/>
                <a:gd name="T1" fmla="*/ 540 h 2291"/>
                <a:gd name="T2" fmla="*/ 0 w 2204"/>
                <a:gd name="T3" fmla="*/ 540 h 2291"/>
                <a:gd name="T4" fmla="*/ 864 w 2204"/>
                <a:gd name="T5" fmla="*/ 1577 h 2291"/>
                <a:gd name="T6" fmla="*/ 1576 w 2204"/>
                <a:gd name="T7" fmla="*/ 2246 h 2291"/>
                <a:gd name="T8" fmla="*/ 1793 w 2204"/>
                <a:gd name="T9" fmla="*/ 2268 h 2291"/>
                <a:gd name="T10" fmla="*/ 2203 w 2204"/>
                <a:gd name="T11" fmla="*/ 2246 h 2291"/>
                <a:gd name="T12" fmla="*/ 1403 w 2204"/>
                <a:gd name="T13" fmla="*/ 1966 h 2291"/>
                <a:gd name="T14" fmla="*/ 1188 w 2204"/>
                <a:gd name="T15" fmla="*/ 1512 h 2291"/>
                <a:gd name="T16" fmla="*/ 1317 w 2204"/>
                <a:gd name="T17" fmla="*/ 1382 h 2291"/>
                <a:gd name="T18" fmla="*/ 1468 w 2204"/>
                <a:gd name="T19" fmla="*/ 1469 h 2291"/>
                <a:gd name="T20" fmla="*/ 1361 w 2204"/>
                <a:gd name="T21" fmla="*/ 1253 h 2291"/>
                <a:gd name="T22" fmla="*/ 1144 w 2204"/>
                <a:gd name="T23" fmla="*/ 1318 h 2291"/>
                <a:gd name="T24" fmla="*/ 1403 w 2204"/>
                <a:gd name="T25" fmla="*/ 627 h 2291"/>
                <a:gd name="T26" fmla="*/ 1274 w 2204"/>
                <a:gd name="T27" fmla="*/ 648 h 2291"/>
                <a:gd name="T28" fmla="*/ 1403 w 2204"/>
                <a:gd name="T29" fmla="*/ 368 h 2291"/>
                <a:gd name="T30" fmla="*/ 1080 w 2204"/>
                <a:gd name="T31" fmla="*/ 540 h 2291"/>
                <a:gd name="T32" fmla="*/ 518 w 2204"/>
                <a:gd name="T33" fmla="*/ 0 h 2291"/>
                <a:gd name="T34" fmla="*/ 432 w 2204"/>
                <a:gd name="T35" fmla="*/ 670 h 2291"/>
                <a:gd name="T36" fmla="*/ 0 w 2204"/>
                <a:gd name="T37" fmla="*/ 540 h 2291"/>
                <a:gd name="T38" fmla="*/ 842 w 2204"/>
                <a:gd name="T39" fmla="*/ 735 h 2291"/>
                <a:gd name="T40" fmla="*/ 842 w 2204"/>
                <a:gd name="T41" fmla="*/ 735 h 2291"/>
                <a:gd name="T42" fmla="*/ 648 w 2204"/>
                <a:gd name="T43" fmla="*/ 195 h 2291"/>
                <a:gd name="T44" fmla="*/ 777 w 2204"/>
                <a:gd name="T45" fmla="*/ 454 h 2291"/>
                <a:gd name="T46" fmla="*/ 864 w 2204"/>
                <a:gd name="T47" fmla="*/ 713 h 2291"/>
                <a:gd name="T48" fmla="*/ 971 w 2204"/>
                <a:gd name="T49" fmla="*/ 1274 h 2291"/>
                <a:gd name="T50" fmla="*/ 1166 w 2204"/>
                <a:gd name="T51" fmla="*/ 1814 h 2291"/>
                <a:gd name="T52" fmla="*/ 1253 w 2204"/>
                <a:gd name="T53" fmla="*/ 1923 h 2291"/>
                <a:gd name="T54" fmla="*/ 1339 w 2204"/>
                <a:gd name="T55" fmla="*/ 2031 h 2291"/>
                <a:gd name="T56" fmla="*/ 1468 w 2204"/>
                <a:gd name="T57" fmla="*/ 2117 h 2291"/>
                <a:gd name="T58" fmla="*/ 1598 w 2204"/>
                <a:gd name="T59" fmla="*/ 2160 h 2291"/>
                <a:gd name="T60" fmla="*/ 1447 w 2204"/>
                <a:gd name="T61" fmla="*/ 2117 h 2291"/>
                <a:gd name="T62" fmla="*/ 1339 w 2204"/>
                <a:gd name="T63" fmla="*/ 2031 h 2291"/>
                <a:gd name="T64" fmla="*/ 1144 w 2204"/>
                <a:gd name="T65" fmla="*/ 1814 h 2291"/>
                <a:gd name="T66" fmla="*/ 950 w 2204"/>
                <a:gd name="T67" fmla="*/ 1296 h 2291"/>
                <a:gd name="T68" fmla="*/ 842 w 2204"/>
                <a:gd name="T69" fmla="*/ 735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91">
                  <a:moveTo>
                    <a:pt x="0" y="540"/>
                  </a:moveTo>
                  <a:lnTo>
                    <a:pt x="0" y="540"/>
                  </a:lnTo>
                  <a:cubicBezTo>
                    <a:pt x="410" y="735"/>
                    <a:pt x="669" y="1188"/>
                    <a:pt x="864" y="1577"/>
                  </a:cubicBezTo>
                  <a:cubicBezTo>
                    <a:pt x="1015" y="1923"/>
                    <a:pt x="1253" y="2160"/>
                    <a:pt x="1576" y="2246"/>
                  </a:cubicBezTo>
                  <a:cubicBezTo>
                    <a:pt x="1641" y="2268"/>
                    <a:pt x="1728" y="2268"/>
                    <a:pt x="1793" y="2268"/>
                  </a:cubicBezTo>
                  <a:cubicBezTo>
                    <a:pt x="1944" y="2290"/>
                    <a:pt x="2073" y="2246"/>
                    <a:pt x="2203" y="2246"/>
                  </a:cubicBezTo>
                  <a:cubicBezTo>
                    <a:pt x="1922" y="2246"/>
                    <a:pt x="1620" y="2160"/>
                    <a:pt x="1403" y="1966"/>
                  </a:cubicBezTo>
                  <a:cubicBezTo>
                    <a:pt x="1296" y="1858"/>
                    <a:pt x="1123" y="1685"/>
                    <a:pt x="1188" y="1512"/>
                  </a:cubicBezTo>
                  <a:cubicBezTo>
                    <a:pt x="1209" y="1447"/>
                    <a:pt x="1253" y="1404"/>
                    <a:pt x="1317" y="1382"/>
                  </a:cubicBezTo>
                  <a:cubicBezTo>
                    <a:pt x="1382" y="1361"/>
                    <a:pt x="1447" y="1404"/>
                    <a:pt x="1468" y="1469"/>
                  </a:cubicBezTo>
                  <a:cubicBezTo>
                    <a:pt x="1490" y="1382"/>
                    <a:pt x="1447" y="1296"/>
                    <a:pt x="1361" y="1253"/>
                  </a:cubicBezTo>
                  <a:cubicBezTo>
                    <a:pt x="1296" y="1209"/>
                    <a:pt x="1209" y="1253"/>
                    <a:pt x="1144" y="1318"/>
                  </a:cubicBezTo>
                  <a:cubicBezTo>
                    <a:pt x="1144" y="1059"/>
                    <a:pt x="1253" y="821"/>
                    <a:pt x="1403" y="627"/>
                  </a:cubicBezTo>
                  <a:cubicBezTo>
                    <a:pt x="1403" y="627"/>
                    <a:pt x="1339" y="627"/>
                    <a:pt x="1274" y="648"/>
                  </a:cubicBezTo>
                  <a:cubicBezTo>
                    <a:pt x="1274" y="648"/>
                    <a:pt x="1296" y="540"/>
                    <a:pt x="1403" y="368"/>
                  </a:cubicBezTo>
                  <a:cubicBezTo>
                    <a:pt x="1253" y="411"/>
                    <a:pt x="1209" y="432"/>
                    <a:pt x="1080" y="540"/>
                  </a:cubicBezTo>
                  <a:cubicBezTo>
                    <a:pt x="1101" y="151"/>
                    <a:pt x="691" y="238"/>
                    <a:pt x="518" y="0"/>
                  </a:cubicBezTo>
                  <a:cubicBezTo>
                    <a:pt x="669" y="216"/>
                    <a:pt x="259" y="476"/>
                    <a:pt x="432" y="670"/>
                  </a:cubicBezTo>
                  <a:cubicBezTo>
                    <a:pt x="302" y="605"/>
                    <a:pt x="151" y="540"/>
                    <a:pt x="0" y="540"/>
                  </a:cubicBezTo>
                  <a:close/>
                  <a:moveTo>
                    <a:pt x="842" y="735"/>
                  </a:moveTo>
                  <a:lnTo>
                    <a:pt x="842" y="735"/>
                  </a:lnTo>
                  <a:cubicBezTo>
                    <a:pt x="799" y="540"/>
                    <a:pt x="734" y="368"/>
                    <a:pt x="648" y="195"/>
                  </a:cubicBezTo>
                  <a:cubicBezTo>
                    <a:pt x="691" y="281"/>
                    <a:pt x="734" y="368"/>
                    <a:pt x="777" y="454"/>
                  </a:cubicBezTo>
                  <a:cubicBezTo>
                    <a:pt x="821" y="540"/>
                    <a:pt x="842" y="627"/>
                    <a:pt x="864" y="713"/>
                  </a:cubicBezTo>
                  <a:cubicBezTo>
                    <a:pt x="907" y="907"/>
                    <a:pt x="929" y="1102"/>
                    <a:pt x="971" y="1274"/>
                  </a:cubicBezTo>
                  <a:cubicBezTo>
                    <a:pt x="1015" y="1469"/>
                    <a:pt x="1058" y="1641"/>
                    <a:pt x="1166" y="1814"/>
                  </a:cubicBezTo>
                  <a:cubicBezTo>
                    <a:pt x="1188" y="1858"/>
                    <a:pt x="1209" y="1879"/>
                    <a:pt x="1253" y="1923"/>
                  </a:cubicBezTo>
                  <a:cubicBezTo>
                    <a:pt x="1274" y="1966"/>
                    <a:pt x="1317" y="1987"/>
                    <a:pt x="1339" y="2031"/>
                  </a:cubicBezTo>
                  <a:cubicBezTo>
                    <a:pt x="1382" y="2052"/>
                    <a:pt x="1426" y="2073"/>
                    <a:pt x="1468" y="2117"/>
                  </a:cubicBezTo>
                  <a:cubicBezTo>
                    <a:pt x="1490" y="2138"/>
                    <a:pt x="1533" y="2138"/>
                    <a:pt x="1598" y="2160"/>
                  </a:cubicBezTo>
                  <a:cubicBezTo>
                    <a:pt x="1533" y="2160"/>
                    <a:pt x="1490" y="2138"/>
                    <a:pt x="1447" y="2117"/>
                  </a:cubicBezTo>
                  <a:cubicBezTo>
                    <a:pt x="1403" y="2096"/>
                    <a:pt x="1382" y="2073"/>
                    <a:pt x="1339" y="2031"/>
                  </a:cubicBezTo>
                  <a:cubicBezTo>
                    <a:pt x="1253" y="1966"/>
                    <a:pt x="1188" y="1901"/>
                    <a:pt x="1144" y="1814"/>
                  </a:cubicBezTo>
                  <a:cubicBezTo>
                    <a:pt x="1036" y="1664"/>
                    <a:pt x="994" y="1469"/>
                    <a:pt x="950" y="1296"/>
                  </a:cubicBezTo>
                  <a:cubicBezTo>
                    <a:pt x="907" y="1102"/>
                    <a:pt x="885" y="907"/>
                    <a:pt x="842" y="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3620090" y="879259"/>
              <a:ext cx="450327" cy="341627"/>
            </a:xfrm>
            <a:custGeom>
              <a:avLst/>
              <a:gdLst>
                <a:gd name="T0" fmla="*/ 0 w 1534"/>
                <a:gd name="T1" fmla="*/ 237 h 1166"/>
                <a:gd name="T2" fmla="*/ 0 w 1534"/>
                <a:gd name="T3" fmla="*/ 237 h 1166"/>
                <a:gd name="T4" fmla="*/ 1533 w 1534"/>
                <a:gd name="T5" fmla="*/ 1165 h 1166"/>
                <a:gd name="T6" fmla="*/ 389 w 1534"/>
                <a:gd name="T7" fmla="*/ 0 h 1166"/>
                <a:gd name="T8" fmla="*/ 648 w 1534"/>
                <a:gd name="T9" fmla="*/ 259 h 1166"/>
                <a:gd name="T10" fmla="*/ 0 w 1534"/>
                <a:gd name="T11" fmla="*/ 237 h 1166"/>
                <a:gd name="T12" fmla="*/ 367 w 1534"/>
                <a:gd name="T13" fmla="*/ 302 h 1166"/>
                <a:gd name="T14" fmla="*/ 367 w 1534"/>
                <a:gd name="T15" fmla="*/ 302 h 1166"/>
                <a:gd name="T16" fmla="*/ 626 w 1534"/>
                <a:gd name="T17" fmla="*/ 388 h 1166"/>
                <a:gd name="T18" fmla="*/ 885 w 1534"/>
                <a:gd name="T19" fmla="*/ 496 h 1166"/>
                <a:gd name="T20" fmla="*/ 1101 w 1534"/>
                <a:gd name="T21" fmla="*/ 647 h 1166"/>
                <a:gd name="T22" fmla="*/ 1274 w 1534"/>
                <a:gd name="T23" fmla="*/ 842 h 1166"/>
                <a:gd name="T24" fmla="*/ 1080 w 1534"/>
                <a:gd name="T25" fmla="*/ 669 h 1166"/>
                <a:gd name="T26" fmla="*/ 864 w 1534"/>
                <a:gd name="T27" fmla="*/ 518 h 1166"/>
                <a:gd name="T28" fmla="*/ 626 w 1534"/>
                <a:gd name="T29" fmla="*/ 410 h 1166"/>
                <a:gd name="T30" fmla="*/ 367 w 1534"/>
                <a:gd name="T31" fmla="*/ 302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66">
                  <a:moveTo>
                    <a:pt x="0" y="237"/>
                  </a:moveTo>
                  <a:lnTo>
                    <a:pt x="0" y="237"/>
                  </a:lnTo>
                  <a:cubicBezTo>
                    <a:pt x="583" y="388"/>
                    <a:pt x="1123" y="733"/>
                    <a:pt x="1533" y="1165"/>
                  </a:cubicBezTo>
                  <a:cubicBezTo>
                    <a:pt x="1361" y="820"/>
                    <a:pt x="821" y="64"/>
                    <a:pt x="389" y="0"/>
                  </a:cubicBezTo>
                  <a:cubicBezTo>
                    <a:pt x="410" y="21"/>
                    <a:pt x="605" y="194"/>
                    <a:pt x="648" y="259"/>
                  </a:cubicBezTo>
                  <a:cubicBezTo>
                    <a:pt x="475" y="172"/>
                    <a:pt x="194" y="151"/>
                    <a:pt x="0" y="237"/>
                  </a:cubicBezTo>
                  <a:close/>
                  <a:moveTo>
                    <a:pt x="367" y="302"/>
                  </a:moveTo>
                  <a:lnTo>
                    <a:pt x="367" y="302"/>
                  </a:lnTo>
                  <a:cubicBezTo>
                    <a:pt x="453" y="324"/>
                    <a:pt x="562" y="345"/>
                    <a:pt x="626" y="388"/>
                  </a:cubicBezTo>
                  <a:cubicBezTo>
                    <a:pt x="712" y="410"/>
                    <a:pt x="799" y="453"/>
                    <a:pt x="885" y="496"/>
                  </a:cubicBezTo>
                  <a:cubicBezTo>
                    <a:pt x="950" y="539"/>
                    <a:pt x="1037" y="604"/>
                    <a:pt x="1101" y="647"/>
                  </a:cubicBezTo>
                  <a:cubicBezTo>
                    <a:pt x="1166" y="712"/>
                    <a:pt x="1231" y="777"/>
                    <a:pt x="1274" y="842"/>
                  </a:cubicBezTo>
                  <a:cubicBezTo>
                    <a:pt x="1209" y="777"/>
                    <a:pt x="1144" y="733"/>
                    <a:pt x="1080" y="669"/>
                  </a:cubicBezTo>
                  <a:cubicBezTo>
                    <a:pt x="1015" y="626"/>
                    <a:pt x="950" y="561"/>
                    <a:pt x="864" y="518"/>
                  </a:cubicBezTo>
                  <a:cubicBezTo>
                    <a:pt x="799" y="474"/>
                    <a:pt x="712" y="431"/>
                    <a:pt x="626" y="410"/>
                  </a:cubicBezTo>
                  <a:cubicBezTo>
                    <a:pt x="540" y="366"/>
                    <a:pt x="453" y="345"/>
                    <a:pt x="367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4317578" y="1094071"/>
              <a:ext cx="216106" cy="247161"/>
            </a:xfrm>
            <a:custGeom>
              <a:avLst/>
              <a:gdLst>
                <a:gd name="T0" fmla="*/ 734 w 735"/>
                <a:gd name="T1" fmla="*/ 843 h 844"/>
                <a:gd name="T2" fmla="*/ 734 w 735"/>
                <a:gd name="T3" fmla="*/ 843 h 844"/>
                <a:gd name="T4" fmla="*/ 216 w 735"/>
                <a:gd name="T5" fmla="*/ 130 h 844"/>
                <a:gd name="T6" fmla="*/ 734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734" y="843"/>
                  </a:moveTo>
                  <a:lnTo>
                    <a:pt x="734" y="843"/>
                  </a:lnTo>
                  <a:cubicBezTo>
                    <a:pt x="734" y="843"/>
                    <a:pt x="432" y="0"/>
                    <a:pt x="216" y="130"/>
                  </a:cubicBezTo>
                  <a:cubicBezTo>
                    <a:pt x="0" y="282"/>
                    <a:pt x="734" y="843"/>
                    <a:pt x="734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sp>
        <p:nvSpPr>
          <p:cNvPr id="32" name="Freeform 31"/>
          <p:cNvSpPr>
            <a:spLocks noChangeArrowheads="1"/>
          </p:cNvSpPr>
          <p:nvPr userDrawn="1"/>
        </p:nvSpPr>
        <p:spPr bwMode="auto">
          <a:xfrm flipH="1">
            <a:off x="6736966" y="289224"/>
            <a:ext cx="2066544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  <p:sp>
        <p:nvSpPr>
          <p:cNvPr id="33" name="Freeform 32"/>
          <p:cNvSpPr>
            <a:spLocks noChangeArrowheads="1"/>
          </p:cNvSpPr>
          <p:nvPr userDrawn="1"/>
        </p:nvSpPr>
        <p:spPr bwMode="auto">
          <a:xfrm>
            <a:off x="374903" y="289224"/>
            <a:ext cx="2063073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383654" y="858518"/>
            <a:ext cx="2706624" cy="32885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765348" y="1060125"/>
            <a:ext cx="1636663" cy="28853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959326" y="4704412"/>
            <a:ext cx="1197890" cy="278102"/>
            <a:chOff x="3125767" y="3541103"/>
            <a:chExt cx="2865008" cy="665138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3468687" y="3591571"/>
              <a:ext cx="412799" cy="247161"/>
            </a:xfrm>
            <a:custGeom>
              <a:avLst/>
              <a:gdLst>
                <a:gd name="T0" fmla="*/ 238 w 1405"/>
                <a:gd name="T1" fmla="*/ 497 h 844"/>
                <a:gd name="T2" fmla="*/ 238 w 1405"/>
                <a:gd name="T3" fmla="*/ 497 h 844"/>
                <a:gd name="T4" fmla="*/ 432 w 1405"/>
                <a:gd name="T5" fmla="*/ 648 h 844"/>
                <a:gd name="T6" fmla="*/ 1016 w 1405"/>
                <a:gd name="T7" fmla="*/ 821 h 844"/>
                <a:gd name="T8" fmla="*/ 1404 w 1405"/>
                <a:gd name="T9" fmla="*/ 692 h 844"/>
                <a:gd name="T10" fmla="*/ 1210 w 1405"/>
                <a:gd name="T11" fmla="*/ 713 h 844"/>
                <a:gd name="T12" fmla="*/ 864 w 1405"/>
                <a:gd name="T13" fmla="*/ 475 h 844"/>
                <a:gd name="T14" fmla="*/ 951 w 1405"/>
                <a:gd name="T15" fmla="*/ 43 h 844"/>
                <a:gd name="T16" fmla="*/ 757 w 1405"/>
                <a:gd name="T17" fmla="*/ 43 h 844"/>
                <a:gd name="T18" fmla="*/ 713 w 1405"/>
                <a:gd name="T19" fmla="*/ 216 h 844"/>
                <a:gd name="T20" fmla="*/ 584 w 1405"/>
                <a:gd name="T21" fmla="*/ 130 h 844"/>
                <a:gd name="T22" fmla="*/ 454 w 1405"/>
                <a:gd name="T23" fmla="*/ 173 h 844"/>
                <a:gd name="T24" fmla="*/ 454 w 1405"/>
                <a:gd name="T25" fmla="*/ 281 h 844"/>
                <a:gd name="T26" fmla="*/ 195 w 1405"/>
                <a:gd name="T27" fmla="*/ 260 h 844"/>
                <a:gd name="T28" fmla="*/ 0 w 1405"/>
                <a:gd name="T29" fmla="*/ 475 h 844"/>
                <a:gd name="T30" fmla="*/ 238 w 1405"/>
                <a:gd name="T31" fmla="*/ 497 h 844"/>
                <a:gd name="T32" fmla="*/ 454 w 1405"/>
                <a:gd name="T33" fmla="*/ 475 h 844"/>
                <a:gd name="T34" fmla="*/ 454 w 1405"/>
                <a:gd name="T35" fmla="*/ 475 h 844"/>
                <a:gd name="T36" fmla="*/ 584 w 1405"/>
                <a:gd name="T37" fmla="*/ 584 h 844"/>
                <a:gd name="T38" fmla="*/ 562 w 1405"/>
                <a:gd name="T39" fmla="*/ 562 h 844"/>
                <a:gd name="T40" fmla="*/ 540 w 1405"/>
                <a:gd name="T41" fmla="*/ 367 h 844"/>
                <a:gd name="T42" fmla="*/ 584 w 1405"/>
                <a:gd name="T43" fmla="*/ 540 h 844"/>
                <a:gd name="T44" fmla="*/ 670 w 1405"/>
                <a:gd name="T45" fmla="*/ 648 h 844"/>
                <a:gd name="T46" fmla="*/ 778 w 1405"/>
                <a:gd name="T47" fmla="*/ 713 h 844"/>
                <a:gd name="T48" fmla="*/ 994 w 1405"/>
                <a:gd name="T49" fmla="*/ 734 h 844"/>
                <a:gd name="T50" fmla="*/ 778 w 1405"/>
                <a:gd name="T51" fmla="*/ 713 h 844"/>
                <a:gd name="T52" fmla="*/ 584 w 1405"/>
                <a:gd name="T53" fmla="*/ 627 h 844"/>
                <a:gd name="T54" fmla="*/ 432 w 1405"/>
                <a:gd name="T55" fmla="*/ 497 h 844"/>
                <a:gd name="T56" fmla="*/ 260 w 1405"/>
                <a:gd name="T57" fmla="*/ 367 h 844"/>
                <a:gd name="T58" fmla="*/ 454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238" y="497"/>
                  </a:moveTo>
                  <a:lnTo>
                    <a:pt x="238" y="497"/>
                  </a:lnTo>
                  <a:cubicBezTo>
                    <a:pt x="303" y="540"/>
                    <a:pt x="367" y="605"/>
                    <a:pt x="432" y="648"/>
                  </a:cubicBezTo>
                  <a:cubicBezTo>
                    <a:pt x="584" y="778"/>
                    <a:pt x="799" y="843"/>
                    <a:pt x="1016" y="821"/>
                  </a:cubicBezTo>
                  <a:cubicBezTo>
                    <a:pt x="1167" y="821"/>
                    <a:pt x="1296" y="778"/>
                    <a:pt x="1404" y="692"/>
                  </a:cubicBezTo>
                  <a:cubicBezTo>
                    <a:pt x="1361" y="713"/>
                    <a:pt x="1296" y="713"/>
                    <a:pt x="1210" y="713"/>
                  </a:cubicBezTo>
                  <a:cubicBezTo>
                    <a:pt x="1081" y="713"/>
                    <a:pt x="929" y="605"/>
                    <a:pt x="864" y="475"/>
                  </a:cubicBezTo>
                  <a:cubicBezTo>
                    <a:pt x="822" y="325"/>
                    <a:pt x="843" y="152"/>
                    <a:pt x="951" y="43"/>
                  </a:cubicBezTo>
                  <a:cubicBezTo>
                    <a:pt x="886" y="0"/>
                    <a:pt x="822" y="0"/>
                    <a:pt x="757" y="43"/>
                  </a:cubicBezTo>
                  <a:cubicBezTo>
                    <a:pt x="713" y="87"/>
                    <a:pt x="692" y="152"/>
                    <a:pt x="713" y="216"/>
                  </a:cubicBezTo>
                  <a:cubicBezTo>
                    <a:pt x="670" y="195"/>
                    <a:pt x="627" y="152"/>
                    <a:pt x="584" y="130"/>
                  </a:cubicBezTo>
                  <a:cubicBezTo>
                    <a:pt x="540" y="130"/>
                    <a:pt x="476" y="130"/>
                    <a:pt x="454" y="173"/>
                  </a:cubicBezTo>
                  <a:cubicBezTo>
                    <a:pt x="432" y="195"/>
                    <a:pt x="432" y="260"/>
                    <a:pt x="454" y="281"/>
                  </a:cubicBezTo>
                  <a:cubicBezTo>
                    <a:pt x="390" y="238"/>
                    <a:pt x="281" y="238"/>
                    <a:pt x="195" y="260"/>
                  </a:cubicBezTo>
                  <a:cubicBezTo>
                    <a:pt x="87" y="302"/>
                    <a:pt x="43" y="389"/>
                    <a:pt x="0" y="475"/>
                  </a:cubicBezTo>
                  <a:cubicBezTo>
                    <a:pt x="65" y="454"/>
                    <a:pt x="152" y="454"/>
                    <a:pt x="238" y="497"/>
                  </a:cubicBezTo>
                  <a:close/>
                  <a:moveTo>
                    <a:pt x="454" y="475"/>
                  </a:moveTo>
                  <a:lnTo>
                    <a:pt x="454" y="475"/>
                  </a:lnTo>
                  <a:cubicBezTo>
                    <a:pt x="497" y="519"/>
                    <a:pt x="540" y="562"/>
                    <a:pt x="584" y="584"/>
                  </a:cubicBezTo>
                  <a:cubicBezTo>
                    <a:pt x="584" y="584"/>
                    <a:pt x="584" y="562"/>
                    <a:pt x="562" y="562"/>
                  </a:cubicBezTo>
                  <a:cubicBezTo>
                    <a:pt x="540" y="497"/>
                    <a:pt x="519" y="432"/>
                    <a:pt x="540" y="367"/>
                  </a:cubicBezTo>
                  <a:cubicBezTo>
                    <a:pt x="540" y="432"/>
                    <a:pt x="562" y="497"/>
                    <a:pt x="584" y="540"/>
                  </a:cubicBezTo>
                  <a:cubicBezTo>
                    <a:pt x="605" y="584"/>
                    <a:pt x="649" y="627"/>
                    <a:pt x="670" y="648"/>
                  </a:cubicBezTo>
                  <a:cubicBezTo>
                    <a:pt x="713" y="670"/>
                    <a:pt x="735" y="692"/>
                    <a:pt x="778" y="713"/>
                  </a:cubicBezTo>
                  <a:cubicBezTo>
                    <a:pt x="843" y="734"/>
                    <a:pt x="908" y="734"/>
                    <a:pt x="994" y="734"/>
                  </a:cubicBezTo>
                  <a:cubicBezTo>
                    <a:pt x="908" y="734"/>
                    <a:pt x="843" y="734"/>
                    <a:pt x="778" y="713"/>
                  </a:cubicBezTo>
                  <a:cubicBezTo>
                    <a:pt x="713" y="713"/>
                    <a:pt x="649" y="670"/>
                    <a:pt x="584" y="627"/>
                  </a:cubicBezTo>
                  <a:cubicBezTo>
                    <a:pt x="540" y="584"/>
                    <a:pt x="497" y="540"/>
                    <a:pt x="432" y="497"/>
                  </a:cubicBezTo>
                  <a:cubicBezTo>
                    <a:pt x="390" y="432"/>
                    <a:pt x="325" y="411"/>
                    <a:pt x="260" y="367"/>
                  </a:cubicBezTo>
                  <a:cubicBezTo>
                    <a:pt x="346" y="389"/>
                    <a:pt x="390" y="432"/>
                    <a:pt x="454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3138707" y="3552749"/>
              <a:ext cx="938179" cy="406330"/>
            </a:xfrm>
            <a:custGeom>
              <a:avLst/>
              <a:gdLst>
                <a:gd name="T0" fmla="*/ 476 w 3198"/>
                <a:gd name="T1" fmla="*/ 1101 h 1383"/>
                <a:gd name="T2" fmla="*/ 476 w 3198"/>
                <a:gd name="T3" fmla="*/ 1101 h 1383"/>
                <a:gd name="T4" fmla="*/ 1555 w 3198"/>
                <a:gd name="T5" fmla="*/ 1339 h 1383"/>
                <a:gd name="T6" fmla="*/ 3197 w 3198"/>
                <a:gd name="T7" fmla="*/ 454 h 1383"/>
                <a:gd name="T8" fmla="*/ 2074 w 3198"/>
                <a:gd name="T9" fmla="*/ 1058 h 1383"/>
                <a:gd name="T10" fmla="*/ 1642 w 3198"/>
                <a:gd name="T11" fmla="*/ 1080 h 1383"/>
                <a:gd name="T12" fmla="*/ 1448 w 3198"/>
                <a:gd name="T13" fmla="*/ 1015 h 1383"/>
                <a:gd name="T14" fmla="*/ 1253 w 3198"/>
                <a:gd name="T15" fmla="*/ 972 h 1383"/>
                <a:gd name="T16" fmla="*/ 1058 w 3198"/>
                <a:gd name="T17" fmla="*/ 1036 h 1383"/>
                <a:gd name="T18" fmla="*/ 1081 w 3198"/>
                <a:gd name="T19" fmla="*/ 1188 h 1383"/>
                <a:gd name="T20" fmla="*/ 626 w 3198"/>
                <a:gd name="T21" fmla="*/ 454 h 1383"/>
                <a:gd name="T22" fmla="*/ 238 w 3198"/>
                <a:gd name="T23" fmla="*/ 216 h 1383"/>
                <a:gd name="T24" fmla="*/ 217 w 3198"/>
                <a:gd name="T25" fmla="*/ 108 h 1383"/>
                <a:gd name="T26" fmla="*/ 87 w 3198"/>
                <a:gd name="T27" fmla="*/ 86 h 1383"/>
                <a:gd name="T28" fmla="*/ 44 w 3198"/>
                <a:gd name="T29" fmla="*/ 172 h 1383"/>
                <a:gd name="T30" fmla="*/ 476 w 3198"/>
                <a:gd name="T31" fmla="*/ 1101 h 1383"/>
                <a:gd name="T32" fmla="*/ 152 w 3198"/>
                <a:gd name="T33" fmla="*/ 518 h 1383"/>
                <a:gd name="T34" fmla="*/ 152 w 3198"/>
                <a:gd name="T35" fmla="*/ 518 h 1383"/>
                <a:gd name="T36" fmla="*/ 303 w 3198"/>
                <a:gd name="T37" fmla="*/ 799 h 1383"/>
                <a:gd name="T38" fmla="*/ 519 w 3198"/>
                <a:gd name="T39" fmla="*/ 1036 h 1383"/>
                <a:gd name="T40" fmla="*/ 799 w 3198"/>
                <a:gd name="T41" fmla="*/ 1209 h 1383"/>
                <a:gd name="T42" fmla="*/ 519 w 3198"/>
                <a:gd name="T43" fmla="*/ 1058 h 1383"/>
                <a:gd name="T44" fmla="*/ 281 w 3198"/>
                <a:gd name="T45" fmla="*/ 821 h 1383"/>
                <a:gd name="T46" fmla="*/ 130 w 3198"/>
                <a:gd name="T47" fmla="*/ 518 h 1383"/>
                <a:gd name="T48" fmla="*/ 87 w 3198"/>
                <a:gd name="T49" fmla="*/ 194 h 1383"/>
                <a:gd name="T50" fmla="*/ 152 w 3198"/>
                <a:gd name="T51" fmla="*/ 518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83">
                  <a:moveTo>
                    <a:pt x="476" y="1101"/>
                  </a:moveTo>
                  <a:lnTo>
                    <a:pt x="476" y="1101"/>
                  </a:lnTo>
                  <a:cubicBezTo>
                    <a:pt x="778" y="1318"/>
                    <a:pt x="1166" y="1382"/>
                    <a:pt x="1555" y="1339"/>
                  </a:cubicBezTo>
                  <a:cubicBezTo>
                    <a:pt x="2225" y="1274"/>
                    <a:pt x="2786" y="993"/>
                    <a:pt x="3197" y="454"/>
                  </a:cubicBezTo>
                  <a:cubicBezTo>
                    <a:pt x="2938" y="799"/>
                    <a:pt x="2484" y="1015"/>
                    <a:pt x="2074" y="1058"/>
                  </a:cubicBezTo>
                  <a:cubicBezTo>
                    <a:pt x="1922" y="1080"/>
                    <a:pt x="1772" y="1080"/>
                    <a:pt x="1642" y="1080"/>
                  </a:cubicBezTo>
                  <a:cubicBezTo>
                    <a:pt x="1577" y="1058"/>
                    <a:pt x="1513" y="1036"/>
                    <a:pt x="1448" y="1015"/>
                  </a:cubicBezTo>
                  <a:cubicBezTo>
                    <a:pt x="1383" y="1015"/>
                    <a:pt x="1318" y="993"/>
                    <a:pt x="1253" y="972"/>
                  </a:cubicBezTo>
                  <a:cubicBezTo>
                    <a:pt x="1188" y="972"/>
                    <a:pt x="1102" y="972"/>
                    <a:pt x="1058" y="1036"/>
                  </a:cubicBezTo>
                  <a:cubicBezTo>
                    <a:pt x="1016" y="1080"/>
                    <a:pt x="1016" y="1145"/>
                    <a:pt x="1081" y="1188"/>
                  </a:cubicBezTo>
                  <a:cubicBezTo>
                    <a:pt x="821" y="1015"/>
                    <a:pt x="691" y="756"/>
                    <a:pt x="626" y="454"/>
                  </a:cubicBezTo>
                  <a:cubicBezTo>
                    <a:pt x="562" y="194"/>
                    <a:pt x="346" y="0"/>
                    <a:pt x="238" y="216"/>
                  </a:cubicBezTo>
                  <a:cubicBezTo>
                    <a:pt x="217" y="194"/>
                    <a:pt x="217" y="151"/>
                    <a:pt x="217" y="108"/>
                  </a:cubicBezTo>
                  <a:cubicBezTo>
                    <a:pt x="173" y="65"/>
                    <a:pt x="108" y="43"/>
                    <a:pt x="87" y="86"/>
                  </a:cubicBezTo>
                  <a:cubicBezTo>
                    <a:pt x="65" y="108"/>
                    <a:pt x="44" y="151"/>
                    <a:pt x="44" y="172"/>
                  </a:cubicBezTo>
                  <a:cubicBezTo>
                    <a:pt x="0" y="540"/>
                    <a:pt x="152" y="886"/>
                    <a:pt x="476" y="1101"/>
                  </a:cubicBezTo>
                  <a:close/>
                  <a:moveTo>
                    <a:pt x="152" y="518"/>
                  </a:moveTo>
                  <a:lnTo>
                    <a:pt x="152" y="518"/>
                  </a:lnTo>
                  <a:cubicBezTo>
                    <a:pt x="173" y="626"/>
                    <a:pt x="238" y="734"/>
                    <a:pt x="303" y="799"/>
                  </a:cubicBezTo>
                  <a:cubicBezTo>
                    <a:pt x="367" y="886"/>
                    <a:pt x="432" y="972"/>
                    <a:pt x="519" y="1036"/>
                  </a:cubicBezTo>
                  <a:cubicBezTo>
                    <a:pt x="605" y="1101"/>
                    <a:pt x="713" y="1166"/>
                    <a:pt x="799" y="1209"/>
                  </a:cubicBezTo>
                  <a:cubicBezTo>
                    <a:pt x="691" y="1166"/>
                    <a:pt x="605" y="1123"/>
                    <a:pt x="519" y="1058"/>
                  </a:cubicBezTo>
                  <a:cubicBezTo>
                    <a:pt x="432" y="993"/>
                    <a:pt x="346" y="907"/>
                    <a:pt x="281" y="821"/>
                  </a:cubicBezTo>
                  <a:cubicBezTo>
                    <a:pt x="217" y="734"/>
                    <a:pt x="152" y="626"/>
                    <a:pt x="130" y="518"/>
                  </a:cubicBezTo>
                  <a:cubicBezTo>
                    <a:pt x="108" y="431"/>
                    <a:pt x="87" y="302"/>
                    <a:pt x="87" y="194"/>
                  </a:cubicBezTo>
                  <a:cubicBezTo>
                    <a:pt x="108" y="302"/>
                    <a:pt x="130" y="410"/>
                    <a:pt x="152" y="5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125767" y="3832263"/>
              <a:ext cx="393389" cy="190224"/>
            </a:xfrm>
            <a:custGeom>
              <a:avLst/>
              <a:gdLst>
                <a:gd name="T0" fmla="*/ 1339 w 1340"/>
                <a:gd name="T1" fmla="*/ 454 h 649"/>
                <a:gd name="T2" fmla="*/ 1339 w 1340"/>
                <a:gd name="T3" fmla="*/ 454 h 649"/>
                <a:gd name="T4" fmla="*/ 540 w 1340"/>
                <a:gd name="T5" fmla="*/ 432 h 649"/>
                <a:gd name="T6" fmla="*/ 410 w 1340"/>
                <a:gd name="T7" fmla="*/ 389 h 649"/>
                <a:gd name="T8" fmla="*/ 260 w 1340"/>
                <a:gd name="T9" fmla="*/ 432 h 649"/>
                <a:gd name="T10" fmla="*/ 216 w 1340"/>
                <a:gd name="T11" fmla="*/ 540 h 649"/>
                <a:gd name="T12" fmla="*/ 324 w 1340"/>
                <a:gd name="T13" fmla="*/ 605 h 649"/>
                <a:gd name="T14" fmla="*/ 87 w 1340"/>
                <a:gd name="T15" fmla="*/ 583 h 649"/>
                <a:gd name="T16" fmla="*/ 43 w 1340"/>
                <a:gd name="T17" fmla="*/ 345 h 649"/>
                <a:gd name="T18" fmla="*/ 260 w 1340"/>
                <a:gd name="T19" fmla="*/ 216 h 649"/>
                <a:gd name="T20" fmla="*/ 195 w 1340"/>
                <a:gd name="T21" fmla="*/ 151 h 649"/>
                <a:gd name="T22" fmla="*/ 410 w 1340"/>
                <a:gd name="T23" fmla="*/ 195 h 649"/>
                <a:gd name="T24" fmla="*/ 1339 w 1340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454"/>
                  </a:moveTo>
                  <a:lnTo>
                    <a:pt x="1339" y="454"/>
                  </a:lnTo>
                  <a:cubicBezTo>
                    <a:pt x="1080" y="518"/>
                    <a:pt x="799" y="518"/>
                    <a:pt x="540" y="432"/>
                  </a:cubicBezTo>
                  <a:cubicBezTo>
                    <a:pt x="497" y="410"/>
                    <a:pt x="454" y="410"/>
                    <a:pt x="410" y="389"/>
                  </a:cubicBezTo>
                  <a:cubicBezTo>
                    <a:pt x="367" y="389"/>
                    <a:pt x="302" y="389"/>
                    <a:pt x="260" y="432"/>
                  </a:cubicBezTo>
                  <a:cubicBezTo>
                    <a:pt x="238" y="454"/>
                    <a:pt x="195" y="497"/>
                    <a:pt x="216" y="540"/>
                  </a:cubicBezTo>
                  <a:cubicBezTo>
                    <a:pt x="238" y="583"/>
                    <a:pt x="281" y="627"/>
                    <a:pt x="324" y="605"/>
                  </a:cubicBezTo>
                  <a:cubicBezTo>
                    <a:pt x="260" y="627"/>
                    <a:pt x="151" y="648"/>
                    <a:pt x="87" y="583"/>
                  </a:cubicBezTo>
                  <a:cubicBezTo>
                    <a:pt x="22" y="518"/>
                    <a:pt x="0" y="410"/>
                    <a:pt x="43" y="345"/>
                  </a:cubicBezTo>
                  <a:cubicBezTo>
                    <a:pt x="87" y="259"/>
                    <a:pt x="173" y="216"/>
                    <a:pt x="260" y="216"/>
                  </a:cubicBezTo>
                  <a:cubicBezTo>
                    <a:pt x="238" y="195"/>
                    <a:pt x="195" y="173"/>
                    <a:pt x="195" y="151"/>
                  </a:cubicBezTo>
                  <a:cubicBezTo>
                    <a:pt x="130" y="0"/>
                    <a:pt x="389" y="173"/>
                    <a:pt x="410" y="195"/>
                  </a:cubicBezTo>
                  <a:cubicBezTo>
                    <a:pt x="648" y="345"/>
                    <a:pt x="1059" y="518"/>
                    <a:pt x="1339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3873722" y="3541103"/>
              <a:ext cx="647021" cy="665138"/>
            </a:xfrm>
            <a:custGeom>
              <a:avLst/>
              <a:gdLst>
                <a:gd name="T0" fmla="*/ 432 w 2204"/>
                <a:gd name="T1" fmla="*/ 1620 h 2268"/>
                <a:gd name="T2" fmla="*/ 432 w 2204"/>
                <a:gd name="T3" fmla="*/ 1620 h 2268"/>
                <a:gd name="T4" fmla="*/ 518 w 2204"/>
                <a:gd name="T5" fmla="*/ 2267 h 2268"/>
                <a:gd name="T6" fmla="*/ 1080 w 2204"/>
                <a:gd name="T7" fmla="*/ 1749 h 2268"/>
                <a:gd name="T8" fmla="*/ 1403 w 2204"/>
                <a:gd name="T9" fmla="*/ 1922 h 2268"/>
                <a:gd name="T10" fmla="*/ 1274 w 2204"/>
                <a:gd name="T11" fmla="*/ 1641 h 2268"/>
                <a:gd name="T12" fmla="*/ 1403 w 2204"/>
                <a:gd name="T13" fmla="*/ 1663 h 2268"/>
                <a:gd name="T14" fmla="*/ 1144 w 2204"/>
                <a:gd name="T15" fmla="*/ 950 h 2268"/>
                <a:gd name="T16" fmla="*/ 1361 w 2204"/>
                <a:gd name="T17" fmla="*/ 1015 h 2268"/>
                <a:gd name="T18" fmla="*/ 1468 w 2204"/>
                <a:gd name="T19" fmla="*/ 820 h 2268"/>
                <a:gd name="T20" fmla="*/ 1317 w 2204"/>
                <a:gd name="T21" fmla="*/ 906 h 2268"/>
                <a:gd name="T22" fmla="*/ 1188 w 2204"/>
                <a:gd name="T23" fmla="*/ 777 h 2268"/>
                <a:gd name="T24" fmla="*/ 1403 w 2204"/>
                <a:gd name="T25" fmla="*/ 302 h 2268"/>
                <a:gd name="T26" fmla="*/ 2203 w 2204"/>
                <a:gd name="T27" fmla="*/ 43 h 2268"/>
                <a:gd name="T28" fmla="*/ 1793 w 2204"/>
                <a:gd name="T29" fmla="*/ 0 h 2268"/>
                <a:gd name="T30" fmla="*/ 1576 w 2204"/>
                <a:gd name="T31" fmla="*/ 43 h 2268"/>
                <a:gd name="T32" fmla="*/ 864 w 2204"/>
                <a:gd name="T33" fmla="*/ 691 h 2268"/>
                <a:gd name="T34" fmla="*/ 0 w 2204"/>
                <a:gd name="T35" fmla="*/ 1728 h 2268"/>
                <a:gd name="T36" fmla="*/ 432 w 2204"/>
                <a:gd name="T37" fmla="*/ 1620 h 2268"/>
                <a:gd name="T38" fmla="*/ 950 w 2204"/>
                <a:gd name="T39" fmla="*/ 993 h 2268"/>
                <a:gd name="T40" fmla="*/ 950 w 2204"/>
                <a:gd name="T41" fmla="*/ 993 h 2268"/>
                <a:gd name="T42" fmla="*/ 1144 w 2204"/>
                <a:gd name="T43" fmla="*/ 453 h 2268"/>
                <a:gd name="T44" fmla="*/ 1339 w 2204"/>
                <a:gd name="T45" fmla="*/ 237 h 2268"/>
                <a:gd name="T46" fmla="*/ 1447 w 2204"/>
                <a:gd name="T47" fmla="*/ 172 h 2268"/>
                <a:gd name="T48" fmla="*/ 1598 w 2204"/>
                <a:gd name="T49" fmla="*/ 129 h 2268"/>
                <a:gd name="T50" fmla="*/ 1468 w 2204"/>
                <a:gd name="T51" fmla="*/ 172 h 2268"/>
                <a:gd name="T52" fmla="*/ 1339 w 2204"/>
                <a:gd name="T53" fmla="*/ 259 h 2268"/>
                <a:gd name="T54" fmla="*/ 1253 w 2204"/>
                <a:gd name="T55" fmla="*/ 345 h 2268"/>
                <a:gd name="T56" fmla="*/ 1166 w 2204"/>
                <a:gd name="T57" fmla="*/ 474 h 2268"/>
                <a:gd name="T58" fmla="*/ 971 w 2204"/>
                <a:gd name="T59" fmla="*/ 993 h 2268"/>
                <a:gd name="T60" fmla="*/ 864 w 2204"/>
                <a:gd name="T61" fmla="*/ 1555 h 2268"/>
                <a:gd name="T62" fmla="*/ 777 w 2204"/>
                <a:gd name="T63" fmla="*/ 1835 h 2268"/>
                <a:gd name="T64" fmla="*/ 648 w 2204"/>
                <a:gd name="T65" fmla="*/ 2073 h 2268"/>
                <a:gd name="T66" fmla="*/ 842 w 2204"/>
                <a:gd name="T67" fmla="*/ 1555 h 2268"/>
                <a:gd name="T68" fmla="*/ 950 w 2204"/>
                <a:gd name="T69" fmla="*/ 993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68">
                  <a:moveTo>
                    <a:pt x="432" y="1620"/>
                  </a:moveTo>
                  <a:lnTo>
                    <a:pt x="432" y="1620"/>
                  </a:lnTo>
                  <a:cubicBezTo>
                    <a:pt x="259" y="1792"/>
                    <a:pt x="669" y="2052"/>
                    <a:pt x="518" y="2267"/>
                  </a:cubicBezTo>
                  <a:cubicBezTo>
                    <a:pt x="691" y="2030"/>
                    <a:pt x="1101" y="2138"/>
                    <a:pt x="1080" y="1749"/>
                  </a:cubicBezTo>
                  <a:cubicBezTo>
                    <a:pt x="1209" y="1857"/>
                    <a:pt x="1253" y="1857"/>
                    <a:pt x="1403" y="1922"/>
                  </a:cubicBezTo>
                  <a:cubicBezTo>
                    <a:pt x="1296" y="1749"/>
                    <a:pt x="1274" y="1641"/>
                    <a:pt x="1274" y="1641"/>
                  </a:cubicBezTo>
                  <a:cubicBezTo>
                    <a:pt x="1339" y="1663"/>
                    <a:pt x="1403" y="1663"/>
                    <a:pt x="1403" y="1663"/>
                  </a:cubicBezTo>
                  <a:cubicBezTo>
                    <a:pt x="1253" y="1447"/>
                    <a:pt x="1144" y="1231"/>
                    <a:pt x="1144" y="950"/>
                  </a:cubicBezTo>
                  <a:cubicBezTo>
                    <a:pt x="1209" y="1015"/>
                    <a:pt x="1296" y="1058"/>
                    <a:pt x="1361" y="1015"/>
                  </a:cubicBezTo>
                  <a:cubicBezTo>
                    <a:pt x="1447" y="993"/>
                    <a:pt x="1490" y="885"/>
                    <a:pt x="1468" y="820"/>
                  </a:cubicBezTo>
                  <a:cubicBezTo>
                    <a:pt x="1447" y="885"/>
                    <a:pt x="1382" y="929"/>
                    <a:pt x="1317" y="906"/>
                  </a:cubicBezTo>
                  <a:cubicBezTo>
                    <a:pt x="1253" y="885"/>
                    <a:pt x="1209" y="842"/>
                    <a:pt x="1188" y="777"/>
                  </a:cubicBezTo>
                  <a:cubicBezTo>
                    <a:pt x="1123" y="604"/>
                    <a:pt x="1296" y="410"/>
                    <a:pt x="1403" y="302"/>
                  </a:cubicBezTo>
                  <a:cubicBezTo>
                    <a:pt x="1620" y="108"/>
                    <a:pt x="1922" y="43"/>
                    <a:pt x="2203" y="43"/>
                  </a:cubicBezTo>
                  <a:cubicBezTo>
                    <a:pt x="2073" y="43"/>
                    <a:pt x="1944" y="0"/>
                    <a:pt x="1793" y="0"/>
                  </a:cubicBezTo>
                  <a:cubicBezTo>
                    <a:pt x="1728" y="0"/>
                    <a:pt x="1641" y="21"/>
                    <a:pt x="1576" y="43"/>
                  </a:cubicBezTo>
                  <a:cubicBezTo>
                    <a:pt x="1253" y="129"/>
                    <a:pt x="1015" y="367"/>
                    <a:pt x="864" y="691"/>
                  </a:cubicBezTo>
                  <a:cubicBezTo>
                    <a:pt x="669" y="1079"/>
                    <a:pt x="410" y="1555"/>
                    <a:pt x="0" y="1728"/>
                  </a:cubicBezTo>
                  <a:cubicBezTo>
                    <a:pt x="151" y="1749"/>
                    <a:pt x="302" y="1684"/>
                    <a:pt x="432" y="1620"/>
                  </a:cubicBezTo>
                  <a:close/>
                  <a:moveTo>
                    <a:pt x="950" y="993"/>
                  </a:moveTo>
                  <a:lnTo>
                    <a:pt x="950" y="993"/>
                  </a:lnTo>
                  <a:cubicBezTo>
                    <a:pt x="994" y="799"/>
                    <a:pt x="1036" y="626"/>
                    <a:pt x="1144" y="453"/>
                  </a:cubicBezTo>
                  <a:cubicBezTo>
                    <a:pt x="1188" y="388"/>
                    <a:pt x="1253" y="302"/>
                    <a:pt x="1339" y="237"/>
                  </a:cubicBezTo>
                  <a:cubicBezTo>
                    <a:pt x="1382" y="215"/>
                    <a:pt x="1403" y="194"/>
                    <a:pt x="1447" y="172"/>
                  </a:cubicBezTo>
                  <a:cubicBezTo>
                    <a:pt x="1490" y="151"/>
                    <a:pt x="1533" y="129"/>
                    <a:pt x="1598" y="129"/>
                  </a:cubicBezTo>
                  <a:cubicBezTo>
                    <a:pt x="1533" y="129"/>
                    <a:pt x="1490" y="151"/>
                    <a:pt x="1468" y="172"/>
                  </a:cubicBezTo>
                  <a:cubicBezTo>
                    <a:pt x="1426" y="194"/>
                    <a:pt x="1382" y="215"/>
                    <a:pt x="1339" y="259"/>
                  </a:cubicBezTo>
                  <a:cubicBezTo>
                    <a:pt x="1317" y="280"/>
                    <a:pt x="1274" y="324"/>
                    <a:pt x="1253" y="345"/>
                  </a:cubicBezTo>
                  <a:cubicBezTo>
                    <a:pt x="1209" y="388"/>
                    <a:pt x="1188" y="432"/>
                    <a:pt x="1166" y="474"/>
                  </a:cubicBezTo>
                  <a:cubicBezTo>
                    <a:pt x="1058" y="626"/>
                    <a:pt x="1015" y="820"/>
                    <a:pt x="971" y="993"/>
                  </a:cubicBezTo>
                  <a:cubicBezTo>
                    <a:pt x="929" y="1188"/>
                    <a:pt x="907" y="1382"/>
                    <a:pt x="864" y="1555"/>
                  </a:cubicBezTo>
                  <a:cubicBezTo>
                    <a:pt x="842" y="1641"/>
                    <a:pt x="821" y="1749"/>
                    <a:pt x="777" y="1835"/>
                  </a:cubicBezTo>
                  <a:cubicBezTo>
                    <a:pt x="734" y="1922"/>
                    <a:pt x="691" y="1987"/>
                    <a:pt x="648" y="2073"/>
                  </a:cubicBezTo>
                  <a:cubicBezTo>
                    <a:pt x="734" y="1922"/>
                    <a:pt x="799" y="1728"/>
                    <a:pt x="842" y="1555"/>
                  </a:cubicBezTo>
                  <a:cubicBezTo>
                    <a:pt x="885" y="1361"/>
                    <a:pt x="907" y="1188"/>
                    <a:pt x="950" y="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3620090" y="3724857"/>
              <a:ext cx="450327" cy="349391"/>
            </a:xfrm>
            <a:custGeom>
              <a:avLst/>
              <a:gdLst>
                <a:gd name="T0" fmla="*/ 648 w 1534"/>
                <a:gd name="T1" fmla="*/ 907 h 1189"/>
                <a:gd name="T2" fmla="*/ 648 w 1534"/>
                <a:gd name="T3" fmla="*/ 907 h 1189"/>
                <a:gd name="T4" fmla="*/ 389 w 1534"/>
                <a:gd name="T5" fmla="*/ 1188 h 1189"/>
                <a:gd name="T6" fmla="*/ 1533 w 1534"/>
                <a:gd name="T7" fmla="*/ 0 h 1189"/>
                <a:gd name="T8" fmla="*/ 0 w 1534"/>
                <a:gd name="T9" fmla="*/ 929 h 1189"/>
                <a:gd name="T10" fmla="*/ 648 w 1534"/>
                <a:gd name="T11" fmla="*/ 907 h 1189"/>
                <a:gd name="T12" fmla="*/ 626 w 1534"/>
                <a:gd name="T13" fmla="*/ 777 h 1189"/>
                <a:gd name="T14" fmla="*/ 626 w 1534"/>
                <a:gd name="T15" fmla="*/ 777 h 1189"/>
                <a:gd name="T16" fmla="*/ 864 w 1534"/>
                <a:gd name="T17" fmla="*/ 648 h 1189"/>
                <a:gd name="T18" fmla="*/ 1080 w 1534"/>
                <a:gd name="T19" fmla="*/ 518 h 1189"/>
                <a:gd name="T20" fmla="*/ 1274 w 1534"/>
                <a:gd name="T21" fmla="*/ 345 h 1189"/>
                <a:gd name="T22" fmla="*/ 1101 w 1534"/>
                <a:gd name="T23" fmla="*/ 518 h 1189"/>
                <a:gd name="T24" fmla="*/ 885 w 1534"/>
                <a:gd name="T25" fmla="*/ 670 h 1189"/>
                <a:gd name="T26" fmla="*/ 626 w 1534"/>
                <a:gd name="T27" fmla="*/ 799 h 1189"/>
                <a:gd name="T28" fmla="*/ 367 w 1534"/>
                <a:gd name="T29" fmla="*/ 864 h 1189"/>
                <a:gd name="T30" fmla="*/ 626 w 1534"/>
                <a:gd name="T31" fmla="*/ 777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89">
                  <a:moveTo>
                    <a:pt x="648" y="907"/>
                  </a:moveTo>
                  <a:lnTo>
                    <a:pt x="648" y="907"/>
                  </a:lnTo>
                  <a:cubicBezTo>
                    <a:pt x="605" y="994"/>
                    <a:pt x="410" y="1166"/>
                    <a:pt x="389" y="1188"/>
                  </a:cubicBezTo>
                  <a:cubicBezTo>
                    <a:pt x="821" y="1123"/>
                    <a:pt x="1361" y="345"/>
                    <a:pt x="1533" y="0"/>
                  </a:cubicBezTo>
                  <a:cubicBezTo>
                    <a:pt x="1123" y="453"/>
                    <a:pt x="583" y="777"/>
                    <a:pt x="0" y="929"/>
                  </a:cubicBezTo>
                  <a:cubicBezTo>
                    <a:pt x="194" y="1037"/>
                    <a:pt x="475" y="1015"/>
                    <a:pt x="648" y="907"/>
                  </a:cubicBezTo>
                  <a:close/>
                  <a:moveTo>
                    <a:pt x="626" y="777"/>
                  </a:moveTo>
                  <a:lnTo>
                    <a:pt x="626" y="777"/>
                  </a:lnTo>
                  <a:cubicBezTo>
                    <a:pt x="712" y="735"/>
                    <a:pt x="799" y="712"/>
                    <a:pt x="864" y="648"/>
                  </a:cubicBezTo>
                  <a:cubicBezTo>
                    <a:pt x="950" y="605"/>
                    <a:pt x="1015" y="562"/>
                    <a:pt x="1080" y="518"/>
                  </a:cubicBezTo>
                  <a:cubicBezTo>
                    <a:pt x="1144" y="453"/>
                    <a:pt x="1209" y="389"/>
                    <a:pt x="1274" y="345"/>
                  </a:cubicBezTo>
                  <a:cubicBezTo>
                    <a:pt x="1231" y="410"/>
                    <a:pt x="1166" y="475"/>
                    <a:pt x="1101" y="518"/>
                  </a:cubicBezTo>
                  <a:cubicBezTo>
                    <a:pt x="1037" y="583"/>
                    <a:pt x="950" y="626"/>
                    <a:pt x="885" y="670"/>
                  </a:cubicBezTo>
                  <a:cubicBezTo>
                    <a:pt x="799" y="712"/>
                    <a:pt x="712" y="756"/>
                    <a:pt x="626" y="799"/>
                  </a:cubicBezTo>
                  <a:cubicBezTo>
                    <a:pt x="562" y="821"/>
                    <a:pt x="453" y="842"/>
                    <a:pt x="367" y="864"/>
                  </a:cubicBezTo>
                  <a:cubicBezTo>
                    <a:pt x="453" y="842"/>
                    <a:pt x="540" y="821"/>
                    <a:pt x="626" y="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317578" y="3609688"/>
              <a:ext cx="216106" cy="240691"/>
            </a:xfrm>
            <a:custGeom>
              <a:avLst/>
              <a:gdLst>
                <a:gd name="T0" fmla="*/ 734 w 735"/>
                <a:gd name="T1" fmla="*/ 0 h 822"/>
                <a:gd name="T2" fmla="*/ 734 w 735"/>
                <a:gd name="T3" fmla="*/ 0 h 822"/>
                <a:gd name="T4" fmla="*/ 216 w 735"/>
                <a:gd name="T5" fmla="*/ 692 h 822"/>
                <a:gd name="T6" fmla="*/ 734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734" y="0"/>
                  </a:moveTo>
                  <a:lnTo>
                    <a:pt x="734" y="0"/>
                  </a:lnTo>
                  <a:cubicBezTo>
                    <a:pt x="734" y="0"/>
                    <a:pt x="432" y="821"/>
                    <a:pt x="216" y="692"/>
                  </a:cubicBezTo>
                  <a:cubicBezTo>
                    <a:pt x="0" y="562"/>
                    <a:pt x="734" y="0"/>
                    <a:pt x="73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4481923" y="3635568"/>
              <a:ext cx="152696" cy="221281"/>
            </a:xfrm>
            <a:custGeom>
              <a:avLst/>
              <a:gdLst>
                <a:gd name="T0" fmla="*/ 258 w 519"/>
                <a:gd name="T1" fmla="*/ 755 h 756"/>
                <a:gd name="T2" fmla="*/ 258 w 519"/>
                <a:gd name="T3" fmla="*/ 755 h 756"/>
                <a:gd name="T4" fmla="*/ 258 w 519"/>
                <a:gd name="T5" fmla="*/ 0 h 756"/>
                <a:gd name="T6" fmla="*/ 258 w 519"/>
                <a:gd name="T7" fmla="*/ 75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6">
                  <a:moveTo>
                    <a:pt x="258" y="755"/>
                  </a:moveTo>
                  <a:lnTo>
                    <a:pt x="258" y="755"/>
                  </a:lnTo>
                  <a:cubicBezTo>
                    <a:pt x="0" y="755"/>
                    <a:pt x="258" y="0"/>
                    <a:pt x="258" y="0"/>
                  </a:cubicBezTo>
                  <a:cubicBezTo>
                    <a:pt x="258" y="0"/>
                    <a:pt x="518" y="755"/>
                    <a:pt x="258" y="7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5229878" y="3591571"/>
              <a:ext cx="417975" cy="247161"/>
            </a:xfrm>
            <a:custGeom>
              <a:avLst/>
              <a:gdLst>
                <a:gd name="T0" fmla="*/ 1425 w 1426"/>
                <a:gd name="T1" fmla="*/ 475 h 844"/>
                <a:gd name="T2" fmla="*/ 1425 w 1426"/>
                <a:gd name="T3" fmla="*/ 475 h 844"/>
                <a:gd name="T4" fmla="*/ 1231 w 1426"/>
                <a:gd name="T5" fmla="*/ 260 h 844"/>
                <a:gd name="T6" fmla="*/ 950 w 1426"/>
                <a:gd name="T7" fmla="*/ 281 h 844"/>
                <a:gd name="T8" fmla="*/ 972 w 1426"/>
                <a:gd name="T9" fmla="*/ 173 h 844"/>
                <a:gd name="T10" fmla="*/ 842 w 1426"/>
                <a:gd name="T11" fmla="*/ 130 h 844"/>
                <a:gd name="T12" fmla="*/ 713 w 1426"/>
                <a:gd name="T13" fmla="*/ 216 h 844"/>
                <a:gd name="T14" fmla="*/ 648 w 1426"/>
                <a:gd name="T15" fmla="*/ 43 h 844"/>
                <a:gd name="T16" fmla="*/ 475 w 1426"/>
                <a:gd name="T17" fmla="*/ 43 h 844"/>
                <a:gd name="T18" fmla="*/ 540 w 1426"/>
                <a:gd name="T19" fmla="*/ 475 h 844"/>
                <a:gd name="T20" fmla="*/ 194 w 1426"/>
                <a:gd name="T21" fmla="*/ 713 h 844"/>
                <a:gd name="T22" fmla="*/ 0 w 1426"/>
                <a:gd name="T23" fmla="*/ 692 h 844"/>
                <a:gd name="T24" fmla="*/ 410 w 1426"/>
                <a:gd name="T25" fmla="*/ 821 h 844"/>
                <a:gd name="T26" fmla="*/ 993 w 1426"/>
                <a:gd name="T27" fmla="*/ 648 h 844"/>
                <a:gd name="T28" fmla="*/ 1188 w 1426"/>
                <a:gd name="T29" fmla="*/ 497 h 844"/>
                <a:gd name="T30" fmla="*/ 1425 w 1426"/>
                <a:gd name="T31" fmla="*/ 475 h 844"/>
                <a:gd name="T32" fmla="*/ 1145 w 1426"/>
                <a:gd name="T33" fmla="*/ 367 h 844"/>
                <a:gd name="T34" fmla="*/ 1145 w 1426"/>
                <a:gd name="T35" fmla="*/ 367 h 844"/>
                <a:gd name="T36" fmla="*/ 972 w 1426"/>
                <a:gd name="T37" fmla="*/ 497 h 844"/>
                <a:gd name="T38" fmla="*/ 821 w 1426"/>
                <a:gd name="T39" fmla="*/ 627 h 844"/>
                <a:gd name="T40" fmla="*/ 648 w 1426"/>
                <a:gd name="T41" fmla="*/ 713 h 844"/>
                <a:gd name="T42" fmla="*/ 432 w 1426"/>
                <a:gd name="T43" fmla="*/ 734 h 844"/>
                <a:gd name="T44" fmla="*/ 626 w 1426"/>
                <a:gd name="T45" fmla="*/ 713 h 844"/>
                <a:gd name="T46" fmla="*/ 756 w 1426"/>
                <a:gd name="T47" fmla="*/ 648 h 844"/>
                <a:gd name="T48" fmla="*/ 821 w 1426"/>
                <a:gd name="T49" fmla="*/ 540 h 844"/>
                <a:gd name="T50" fmla="*/ 886 w 1426"/>
                <a:gd name="T51" fmla="*/ 367 h 844"/>
                <a:gd name="T52" fmla="*/ 842 w 1426"/>
                <a:gd name="T53" fmla="*/ 562 h 844"/>
                <a:gd name="T54" fmla="*/ 821 w 1426"/>
                <a:gd name="T55" fmla="*/ 584 h 844"/>
                <a:gd name="T56" fmla="*/ 972 w 1426"/>
                <a:gd name="T57" fmla="*/ 475 h 844"/>
                <a:gd name="T58" fmla="*/ 1145 w 1426"/>
                <a:gd name="T59" fmla="*/ 367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425" y="475"/>
                  </a:moveTo>
                  <a:lnTo>
                    <a:pt x="1425" y="475"/>
                  </a:lnTo>
                  <a:cubicBezTo>
                    <a:pt x="1382" y="389"/>
                    <a:pt x="1317" y="302"/>
                    <a:pt x="1231" y="260"/>
                  </a:cubicBezTo>
                  <a:cubicBezTo>
                    <a:pt x="1145" y="238"/>
                    <a:pt x="1037" y="238"/>
                    <a:pt x="950" y="281"/>
                  </a:cubicBezTo>
                  <a:cubicBezTo>
                    <a:pt x="972" y="260"/>
                    <a:pt x="993" y="195"/>
                    <a:pt x="972" y="173"/>
                  </a:cubicBezTo>
                  <a:cubicBezTo>
                    <a:pt x="928" y="130"/>
                    <a:pt x="886" y="130"/>
                    <a:pt x="842" y="130"/>
                  </a:cubicBezTo>
                  <a:cubicBezTo>
                    <a:pt x="778" y="152"/>
                    <a:pt x="756" y="195"/>
                    <a:pt x="713" y="216"/>
                  </a:cubicBezTo>
                  <a:cubicBezTo>
                    <a:pt x="734" y="152"/>
                    <a:pt x="713" y="87"/>
                    <a:pt x="648" y="43"/>
                  </a:cubicBezTo>
                  <a:cubicBezTo>
                    <a:pt x="605" y="0"/>
                    <a:pt x="519" y="0"/>
                    <a:pt x="475" y="43"/>
                  </a:cubicBezTo>
                  <a:cubicBezTo>
                    <a:pt x="561" y="152"/>
                    <a:pt x="605" y="325"/>
                    <a:pt x="540" y="475"/>
                  </a:cubicBezTo>
                  <a:cubicBezTo>
                    <a:pt x="496" y="605"/>
                    <a:pt x="346" y="713"/>
                    <a:pt x="194" y="713"/>
                  </a:cubicBezTo>
                  <a:cubicBezTo>
                    <a:pt x="129" y="713"/>
                    <a:pt x="64" y="713"/>
                    <a:pt x="0" y="692"/>
                  </a:cubicBezTo>
                  <a:cubicBezTo>
                    <a:pt x="129" y="778"/>
                    <a:pt x="259" y="821"/>
                    <a:pt x="410" y="821"/>
                  </a:cubicBezTo>
                  <a:cubicBezTo>
                    <a:pt x="605" y="843"/>
                    <a:pt x="821" y="778"/>
                    <a:pt x="993" y="648"/>
                  </a:cubicBezTo>
                  <a:cubicBezTo>
                    <a:pt x="1058" y="605"/>
                    <a:pt x="1123" y="540"/>
                    <a:pt x="1188" y="497"/>
                  </a:cubicBezTo>
                  <a:cubicBezTo>
                    <a:pt x="1253" y="454"/>
                    <a:pt x="1339" y="454"/>
                    <a:pt x="1425" y="475"/>
                  </a:cubicBezTo>
                  <a:close/>
                  <a:moveTo>
                    <a:pt x="1145" y="367"/>
                  </a:moveTo>
                  <a:lnTo>
                    <a:pt x="1145" y="367"/>
                  </a:lnTo>
                  <a:cubicBezTo>
                    <a:pt x="1080" y="411"/>
                    <a:pt x="1037" y="432"/>
                    <a:pt x="972" y="497"/>
                  </a:cubicBezTo>
                  <a:cubicBezTo>
                    <a:pt x="928" y="540"/>
                    <a:pt x="886" y="584"/>
                    <a:pt x="821" y="627"/>
                  </a:cubicBezTo>
                  <a:cubicBezTo>
                    <a:pt x="778" y="670"/>
                    <a:pt x="713" y="713"/>
                    <a:pt x="648" y="713"/>
                  </a:cubicBezTo>
                  <a:cubicBezTo>
                    <a:pt x="561" y="734"/>
                    <a:pt x="496" y="734"/>
                    <a:pt x="432" y="734"/>
                  </a:cubicBezTo>
                  <a:cubicBezTo>
                    <a:pt x="496" y="734"/>
                    <a:pt x="561" y="734"/>
                    <a:pt x="626" y="713"/>
                  </a:cubicBezTo>
                  <a:cubicBezTo>
                    <a:pt x="669" y="692"/>
                    <a:pt x="713" y="670"/>
                    <a:pt x="756" y="648"/>
                  </a:cubicBezTo>
                  <a:cubicBezTo>
                    <a:pt x="778" y="627"/>
                    <a:pt x="799" y="584"/>
                    <a:pt x="821" y="540"/>
                  </a:cubicBezTo>
                  <a:cubicBezTo>
                    <a:pt x="864" y="497"/>
                    <a:pt x="886" y="432"/>
                    <a:pt x="886" y="367"/>
                  </a:cubicBezTo>
                  <a:cubicBezTo>
                    <a:pt x="907" y="432"/>
                    <a:pt x="886" y="497"/>
                    <a:pt x="842" y="562"/>
                  </a:cubicBezTo>
                  <a:cubicBezTo>
                    <a:pt x="842" y="562"/>
                    <a:pt x="842" y="584"/>
                    <a:pt x="821" y="584"/>
                  </a:cubicBezTo>
                  <a:cubicBezTo>
                    <a:pt x="886" y="562"/>
                    <a:pt x="928" y="519"/>
                    <a:pt x="972" y="475"/>
                  </a:cubicBezTo>
                  <a:cubicBezTo>
                    <a:pt x="1015" y="432"/>
                    <a:pt x="1080" y="389"/>
                    <a:pt x="1145" y="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5039654" y="3552749"/>
              <a:ext cx="931710" cy="406330"/>
            </a:xfrm>
            <a:custGeom>
              <a:avLst/>
              <a:gdLst>
                <a:gd name="T0" fmla="*/ 3131 w 3176"/>
                <a:gd name="T1" fmla="*/ 172 h 1383"/>
                <a:gd name="T2" fmla="*/ 3131 w 3176"/>
                <a:gd name="T3" fmla="*/ 172 h 1383"/>
                <a:gd name="T4" fmla="*/ 3110 w 3176"/>
                <a:gd name="T5" fmla="*/ 86 h 1383"/>
                <a:gd name="T6" fmla="*/ 2981 w 3176"/>
                <a:gd name="T7" fmla="*/ 108 h 1383"/>
                <a:gd name="T8" fmla="*/ 2959 w 3176"/>
                <a:gd name="T9" fmla="*/ 216 h 1383"/>
                <a:gd name="T10" fmla="*/ 2570 w 3176"/>
                <a:gd name="T11" fmla="*/ 454 h 1383"/>
                <a:gd name="T12" fmla="*/ 2117 w 3176"/>
                <a:gd name="T13" fmla="*/ 1188 h 1383"/>
                <a:gd name="T14" fmla="*/ 2138 w 3176"/>
                <a:gd name="T15" fmla="*/ 1036 h 1383"/>
                <a:gd name="T16" fmla="*/ 1944 w 3176"/>
                <a:gd name="T17" fmla="*/ 972 h 1383"/>
                <a:gd name="T18" fmla="*/ 1749 w 3176"/>
                <a:gd name="T19" fmla="*/ 1015 h 1383"/>
                <a:gd name="T20" fmla="*/ 1555 w 3176"/>
                <a:gd name="T21" fmla="*/ 1080 h 1383"/>
                <a:gd name="T22" fmla="*/ 1123 w 3176"/>
                <a:gd name="T23" fmla="*/ 1058 h 1383"/>
                <a:gd name="T24" fmla="*/ 0 w 3176"/>
                <a:gd name="T25" fmla="*/ 454 h 1383"/>
                <a:gd name="T26" fmla="*/ 1641 w 3176"/>
                <a:gd name="T27" fmla="*/ 1339 h 1383"/>
                <a:gd name="T28" fmla="*/ 2722 w 3176"/>
                <a:gd name="T29" fmla="*/ 1101 h 1383"/>
                <a:gd name="T30" fmla="*/ 3131 w 3176"/>
                <a:gd name="T31" fmla="*/ 172 h 1383"/>
                <a:gd name="T32" fmla="*/ 3089 w 3176"/>
                <a:gd name="T33" fmla="*/ 194 h 1383"/>
                <a:gd name="T34" fmla="*/ 3089 w 3176"/>
                <a:gd name="T35" fmla="*/ 194 h 1383"/>
                <a:gd name="T36" fmla="*/ 3067 w 3176"/>
                <a:gd name="T37" fmla="*/ 518 h 1383"/>
                <a:gd name="T38" fmla="*/ 2916 w 3176"/>
                <a:gd name="T39" fmla="*/ 821 h 1383"/>
                <a:gd name="T40" fmla="*/ 2678 w 3176"/>
                <a:gd name="T41" fmla="*/ 1058 h 1383"/>
                <a:gd name="T42" fmla="*/ 2376 w 3176"/>
                <a:gd name="T43" fmla="*/ 1209 h 1383"/>
                <a:gd name="T44" fmla="*/ 2657 w 3176"/>
                <a:gd name="T45" fmla="*/ 1036 h 1383"/>
                <a:gd name="T46" fmla="*/ 2894 w 3176"/>
                <a:gd name="T47" fmla="*/ 799 h 1383"/>
                <a:gd name="T48" fmla="*/ 3045 w 3176"/>
                <a:gd name="T49" fmla="*/ 518 h 1383"/>
                <a:gd name="T50" fmla="*/ 3089 w 3176"/>
                <a:gd name="T51" fmla="*/ 194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83">
                  <a:moveTo>
                    <a:pt x="3131" y="172"/>
                  </a:moveTo>
                  <a:lnTo>
                    <a:pt x="3131" y="172"/>
                  </a:lnTo>
                  <a:cubicBezTo>
                    <a:pt x="3131" y="151"/>
                    <a:pt x="3131" y="108"/>
                    <a:pt x="3110" y="86"/>
                  </a:cubicBezTo>
                  <a:cubicBezTo>
                    <a:pt x="3067" y="43"/>
                    <a:pt x="3002" y="65"/>
                    <a:pt x="2981" y="108"/>
                  </a:cubicBezTo>
                  <a:cubicBezTo>
                    <a:pt x="2959" y="151"/>
                    <a:pt x="2981" y="194"/>
                    <a:pt x="2959" y="216"/>
                  </a:cubicBezTo>
                  <a:cubicBezTo>
                    <a:pt x="2851" y="0"/>
                    <a:pt x="2613" y="194"/>
                    <a:pt x="2570" y="454"/>
                  </a:cubicBezTo>
                  <a:cubicBezTo>
                    <a:pt x="2505" y="756"/>
                    <a:pt x="2376" y="1015"/>
                    <a:pt x="2117" y="1188"/>
                  </a:cubicBezTo>
                  <a:cubicBezTo>
                    <a:pt x="2181" y="1145"/>
                    <a:pt x="2181" y="1080"/>
                    <a:pt x="2138" y="1036"/>
                  </a:cubicBezTo>
                  <a:cubicBezTo>
                    <a:pt x="2073" y="972"/>
                    <a:pt x="2008" y="972"/>
                    <a:pt x="1944" y="972"/>
                  </a:cubicBezTo>
                  <a:cubicBezTo>
                    <a:pt x="1879" y="993"/>
                    <a:pt x="1814" y="1015"/>
                    <a:pt x="1749" y="1015"/>
                  </a:cubicBezTo>
                  <a:cubicBezTo>
                    <a:pt x="1685" y="1036"/>
                    <a:pt x="1620" y="1058"/>
                    <a:pt x="1555" y="1080"/>
                  </a:cubicBezTo>
                  <a:cubicBezTo>
                    <a:pt x="1404" y="1080"/>
                    <a:pt x="1274" y="1080"/>
                    <a:pt x="1123" y="1058"/>
                  </a:cubicBezTo>
                  <a:cubicBezTo>
                    <a:pt x="712" y="1015"/>
                    <a:pt x="259" y="799"/>
                    <a:pt x="0" y="454"/>
                  </a:cubicBezTo>
                  <a:cubicBezTo>
                    <a:pt x="410" y="993"/>
                    <a:pt x="950" y="1274"/>
                    <a:pt x="1641" y="1339"/>
                  </a:cubicBezTo>
                  <a:cubicBezTo>
                    <a:pt x="2008" y="1382"/>
                    <a:pt x="2419" y="1318"/>
                    <a:pt x="2722" y="1101"/>
                  </a:cubicBezTo>
                  <a:cubicBezTo>
                    <a:pt x="3045" y="886"/>
                    <a:pt x="3175" y="540"/>
                    <a:pt x="3131" y="172"/>
                  </a:cubicBezTo>
                  <a:close/>
                  <a:moveTo>
                    <a:pt x="3089" y="194"/>
                  </a:moveTo>
                  <a:lnTo>
                    <a:pt x="3089" y="194"/>
                  </a:lnTo>
                  <a:cubicBezTo>
                    <a:pt x="3089" y="302"/>
                    <a:pt x="3089" y="431"/>
                    <a:pt x="3067" y="518"/>
                  </a:cubicBezTo>
                  <a:cubicBezTo>
                    <a:pt x="3024" y="626"/>
                    <a:pt x="2981" y="734"/>
                    <a:pt x="2916" y="821"/>
                  </a:cubicBezTo>
                  <a:cubicBezTo>
                    <a:pt x="2851" y="907"/>
                    <a:pt x="2764" y="993"/>
                    <a:pt x="2678" y="1058"/>
                  </a:cubicBezTo>
                  <a:cubicBezTo>
                    <a:pt x="2592" y="1123"/>
                    <a:pt x="2484" y="1166"/>
                    <a:pt x="2376" y="1209"/>
                  </a:cubicBezTo>
                  <a:cubicBezTo>
                    <a:pt x="2484" y="1166"/>
                    <a:pt x="2570" y="1101"/>
                    <a:pt x="2657" y="1036"/>
                  </a:cubicBezTo>
                  <a:cubicBezTo>
                    <a:pt x="2743" y="972"/>
                    <a:pt x="2829" y="886"/>
                    <a:pt x="2894" y="799"/>
                  </a:cubicBezTo>
                  <a:cubicBezTo>
                    <a:pt x="2959" y="734"/>
                    <a:pt x="3002" y="626"/>
                    <a:pt x="3045" y="518"/>
                  </a:cubicBezTo>
                  <a:cubicBezTo>
                    <a:pt x="3067" y="410"/>
                    <a:pt x="3089" y="302"/>
                    <a:pt x="3089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5590915" y="3832263"/>
              <a:ext cx="399860" cy="190224"/>
            </a:xfrm>
            <a:custGeom>
              <a:avLst/>
              <a:gdLst>
                <a:gd name="T0" fmla="*/ 0 w 1362"/>
                <a:gd name="T1" fmla="*/ 454 h 649"/>
                <a:gd name="T2" fmla="*/ 0 w 1362"/>
                <a:gd name="T3" fmla="*/ 454 h 649"/>
                <a:gd name="T4" fmla="*/ 820 w 1362"/>
                <a:gd name="T5" fmla="*/ 432 h 649"/>
                <a:gd name="T6" fmla="*/ 950 w 1362"/>
                <a:gd name="T7" fmla="*/ 389 h 649"/>
                <a:gd name="T8" fmla="*/ 1080 w 1362"/>
                <a:gd name="T9" fmla="*/ 432 h 649"/>
                <a:gd name="T10" fmla="*/ 1145 w 1362"/>
                <a:gd name="T11" fmla="*/ 540 h 649"/>
                <a:gd name="T12" fmla="*/ 1015 w 1362"/>
                <a:gd name="T13" fmla="*/ 605 h 649"/>
                <a:gd name="T14" fmla="*/ 1275 w 1362"/>
                <a:gd name="T15" fmla="*/ 583 h 649"/>
                <a:gd name="T16" fmla="*/ 1317 w 1362"/>
                <a:gd name="T17" fmla="*/ 345 h 649"/>
                <a:gd name="T18" fmla="*/ 1102 w 1362"/>
                <a:gd name="T19" fmla="*/ 216 h 649"/>
                <a:gd name="T20" fmla="*/ 1166 w 1362"/>
                <a:gd name="T21" fmla="*/ 151 h 649"/>
                <a:gd name="T22" fmla="*/ 950 w 1362"/>
                <a:gd name="T23" fmla="*/ 195 h 649"/>
                <a:gd name="T24" fmla="*/ 0 w 1362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454"/>
                  </a:moveTo>
                  <a:lnTo>
                    <a:pt x="0" y="454"/>
                  </a:lnTo>
                  <a:cubicBezTo>
                    <a:pt x="281" y="518"/>
                    <a:pt x="540" y="518"/>
                    <a:pt x="820" y="432"/>
                  </a:cubicBezTo>
                  <a:cubicBezTo>
                    <a:pt x="864" y="410"/>
                    <a:pt x="907" y="410"/>
                    <a:pt x="950" y="389"/>
                  </a:cubicBezTo>
                  <a:cubicBezTo>
                    <a:pt x="993" y="389"/>
                    <a:pt x="1037" y="389"/>
                    <a:pt x="1080" y="432"/>
                  </a:cubicBezTo>
                  <a:cubicBezTo>
                    <a:pt x="1123" y="454"/>
                    <a:pt x="1145" y="497"/>
                    <a:pt x="1145" y="540"/>
                  </a:cubicBezTo>
                  <a:cubicBezTo>
                    <a:pt x="1123" y="583"/>
                    <a:pt x="1058" y="627"/>
                    <a:pt x="1015" y="605"/>
                  </a:cubicBezTo>
                  <a:cubicBezTo>
                    <a:pt x="1102" y="627"/>
                    <a:pt x="1210" y="648"/>
                    <a:pt x="1275" y="583"/>
                  </a:cubicBezTo>
                  <a:cubicBezTo>
                    <a:pt x="1339" y="518"/>
                    <a:pt x="1361" y="410"/>
                    <a:pt x="1317" y="345"/>
                  </a:cubicBezTo>
                  <a:cubicBezTo>
                    <a:pt x="1275" y="259"/>
                    <a:pt x="1188" y="216"/>
                    <a:pt x="1102" y="216"/>
                  </a:cubicBezTo>
                  <a:cubicBezTo>
                    <a:pt x="1123" y="195"/>
                    <a:pt x="1166" y="173"/>
                    <a:pt x="1166" y="151"/>
                  </a:cubicBezTo>
                  <a:cubicBezTo>
                    <a:pt x="1231" y="0"/>
                    <a:pt x="972" y="173"/>
                    <a:pt x="950" y="195"/>
                  </a:cubicBezTo>
                  <a:cubicBezTo>
                    <a:pt x="691" y="345"/>
                    <a:pt x="302" y="518"/>
                    <a:pt x="0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4595798" y="3541103"/>
              <a:ext cx="640550" cy="665138"/>
            </a:xfrm>
            <a:custGeom>
              <a:avLst/>
              <a:gdLst>
                <a:gd name="T0" fmla="*/ 2182 w 2183"/>
                <a:gd name="T1" fmla="*/ 1728 h 2268"/>
                <a:gd name="T2" fmla="*/ 2182 w 2183"/>
                <a:gd name="T3" fmla="*/ 1728 h 2268"/>
                <a:gd name="T4" fmla="*/ 1339 w 2183"/>
                <a:gd name="T5" fmla="*/ 691 h 2268"/>
                <a:gd name="T6" fmla="*/ 626 w 2183"/>
                <a:gd name="T7" fmla="*/ 43 h 2268"/>
                <a:gd name="T8" fmla="*/ 410 w 2183"/>
                <a:gd name="T9" fmla="*/ 0 h 2268"/>
                <a:gd name="T10" fmla="*/ 0 w 2183"/>
                <a:gd name="T11" fmla="*/ 43 h 2268"/>
                <a:gd name="T12" fmla="*/ 778 w 2183"/>
                <a:gd name="T13" fmla="*/ 302 h 2268"/>
                <a:gd name="T14" fmla="*/ 1015 w 2183"/>
                <a:gd name="T15" fmla="*/ 777 h 2268"/>
                <a:gd name="T16" fmla="*/ 886 w 2183"/>
                <a:gd name="T17" fmla="*/ 906 h 2268"/>
                <a:gd name="T18" fmla="*/ 734 w 2183"/>
                <a:gd name="T19" fmla="*/ 820 h 2268"/>
                <a:gd name="T20" fmla="*/ 821 w 2183"/>
                <a:gd name="T21" fmla="*/ 1015 h 2268"/>
                <a:gd name="T22" fmla="*/ 1037 w 2183"/>
                <a:gd name="T23" fmla="*/ 950 h 2268"/>
                <a:gd name="T24" fmla="*/ 778 w 2183"/>
                <a:gd name="T25" fmla="*/ 1663 h 2268"/>
                <a:gd name="T26" fmla="*/ 929 w 2183"/>
                <a:gd name="T27" fmla="*/ 1641 h 2268"/>
                <a:gd name="T28" fmla="*/ 799 w 2183"/>
                <a:gd name="T29" fmla="*/ 1922 h 2268"/>
                <a:gd name="T30" fmla="*/ 1123 w 2183"/>
                <a:gd name="T31" fmla="*/ 1749 h 2268"/>
                <a:gd name="T32" fmla="*/ 1663 w 2183"/>
                <a:gd name="T33" fmla="*/ 2267 h 2268"/>
                <a:gd name="T34" fmla="*/ 1771 w 2183"/>
                <a:gd name="T35" fmla="*/ 1620 h 2268"/>
                <a:gd name="T36" fmla="*/ 2182 w 2183"/>
                <a:gd name="T37" fmla="*/ 1728 h 2268"/>
                <a:gd name="T38" fmla="*/ 1339 w 2183"/>
                <a:gd name="T39" fmla="*/ 1555 h 2268"/>
                <a:gd name="T40" fmla="*/ 1339 w 2183"/>
                <a:gd name="T41" fmla="*/ 1555 h 2268"/>
                <a:gd name="T42" fmla="*/ 1555 w 2183"/>
                <a:gd name="T43" fmla="*/ 2073 h 2268"/>
                <a:gd name="T44" fmla="*/ 1425 w 2183"/>
                <a:gd name="T45" fmla="*/ 1835 h 2268"/>
                <a:gd name="T46" fmla="*/ 1318 w 2183"/>
                <a:gd name="T47" fmla="*/ 1555 h 2268"/>
                <a:gd name="T48" fmla="*/ 1210 w 2183"/>
                <a:gd name="T49" fmla="*/ 993 h 2268"/>
                <a:gd name="T50" fmla="*/ 1037 w 2183"/>
                <a:gd name="T51" fmla="*/ 474 h 2268"/>
                <a:gd name="T52" fmla="*/ 951 w 2183"/>
                <a:gd name="T53" fmla="*/ 345 h 2268"/>
                <a:gd name="T54" fmla="*/ 842 w 2183"/>
                <a:gd name="T55" fmla="*/ 259 h 2268"/>
                <a:gd name="T56" fmla="*/ 734 w 2183"/>
                <a:gd name="T57" fmla="*/ 172 h 2268"/>
                <a:gd name="T58" fmla="*/ 605 w 2183"/>
                <a:gd name="T59" fmla="*/ 129 h 2268"/>
                <a:gd name="T60" fmla="*/ 734 w 2183"/>
                <a:gd name="T61" fmla="*/ 172 h 2268"/>
                <a:gd name="T62" fmla="*/ 864 w 2183"/>
                <a:gd name="T63" fmla="*/ 237 h 2268"/>
                <a:gd name="T64" fmla="*/ 1058 w 2183"/>
                <a:gd name="T65" fmla="*/ 453 h 2268"/>
                <a:gd name="T66" fmla="*/ 1253 w 2183"/>
                <a:gd name="T67" fmla="*/ 993 h 2268"/>
                <a:gd name="T68" fmla="*/ 1339 w 2183"/>
                <a:gd name="T69" fmla="*/ 1555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68">
                  <a:moveTo>
                    <a:pt x="2182" y="1728"/>
                  </a:moveTo>
                  <a:lnTo>
                    <a:pt x="2182" y="1728"/>
                  </a:lnTo>
                  <a:cubicBezTo>
                    <a:pt x="1771" y="1555"/>
                    <a:pt x="1512" y="1079"/>
                    <a:pt x="1339" y="691"/>
                  </a:cubicBezTo>
                  <a:cubicBezTo>
                    <a:pt x="1188" y="367"/>
                    <a:pt x="951" y="129"/>
                    <a:pt x="626" y="43"/>
                  </a:cubicBezTo>
                  <a:cubicBezTo>
                    <a:pt x="562" y="21"/>
                    <a:pt x="475" y="0"/>
                    <a:pt x="410" y="0"/>
                  </a:cubicBezTo>
                  <a:cubicBezTo>
                    <a:pt x="259" y="0"/>
                    <a:pt x="130" y="43"/>
                    <a:pt x="0" y="43"/>
                  </a:cubicBezTo>
                  <a:cubicBezTo>
                    <a:pt x="281" y="43"/>
                    <a:pt x="583" y="108"/>
                    <a:pt x="778" y="302"/>
                  </a:cubicBezTo>
                  <a:cubicBezTo>
                    <a:pt x="907" y="410"/>
                    <a:pt x="1080" y="604"/>
                    <a:pt x="1015" y="777"/>
                  </a:cubicBezTo>
                  <a:cubicBezTo>
                    <a:pt x="993" y="842"/>
                    <a:pt x="951" y="885"/>
                    <a:pt x="886" y="906"/>
                  </a:cubicBezTo>
                  <a:cubicBezTo>
                    <a:pt x="821" y="929"/>
                    <a:pt x="734" y="885"/>
                    <a:pt x="734" y="820"/>
                  </a:cubicBezTo>
                  <a:cubicBezTo>
                    <a:pt x="713" y="885"/>
                    <a:pt x="756" y="993"/>
                    <a:pt x="821" y="1015"/>
                  </a:cubicBezTo>
                  <a:cubicBezTo>
                    <a:pt x="907" y="1058"/>
                    <a:pt x="993" y="1015"/>
                    <a:pt x="1037" y="950"/>
                  </a:cubicBezTo>
                  <a:cubicBezTo>
                    <a:pt x="1058" y="1231"/>
                    <a:pt x="951" y="1447"/>
                    <a:pt x="778" y="1663"/>
                  </a:cubicBezTo>
                  <a:cubicBezTo>
                    <a:pt x="778" y="1663"/>
                    <a:pt x="864" y="1663"/>
                    <a:pt x="929" y="1641"/>
                  </a:cubicBezTo>
                  <a:cubicBezTo>
                    <a:pt x="929" y="1641"/>
                    <a:pt x="907" y="1749"/>
                    <a:pt x="799" y="1922"/>
                  </a:cubicBezTo>
                  <a:cubicBezTo>
                    <a:pt x="951" y="1857"/>
                    <a:pt x="993" y="1857"/>
                    <a:pt x="1123" y="1749"/>
                  </a:cubicBezTo>
                  <a:cubicBezTo>
                    <a:pt x="1101" y="2138"/>
                    <a:pt x="1512" y="2030"/>
                    <a:pt x="1663" y="2267"/>
                  </a:cubicBezTo>
                  <a:cubicBezTo>
                    <a:pt x="1512" y="2052"/>
                    <a:pt x="1944" y="1792"/>
                    <a:pt x="1771" y="1620"/>
                  </a:cubicBezTo>
                  <a:cubicBezTo>
                    <a:pt x="1901" y="1684"/>
                    <a:pt x="2030" y="1749"/>
                    <a:pt x="2182" y="1728"/>
                  </a:cubicBezTo>
                  <a:close/>
                  <a:moveTo>
                    <a:pt x="1339" y="1555"/>
                  </a:moveTo>
                  <a:lnTo>
                    <a:pt x="1339" y="1555"/>
                  </a:lnTo>
                  <a:cubicBezTo>
                    <a:pt x="1383" y="1728"/>
                    <a:pt x="1469" y="1922"/>
                    <a:pt x="1555" y="2073"/>
                  </a:cubicBezTo>
                  <a:cubicBezTo>
                    <a:pt x="1512" y="1987"/>
                    <a:pt x="1469" y="1922"/>
                    <a:pt x="1425" y="1835"/>
                  </a:cubicBezTo>
                  <a:cubicBezTo>
                    <a:pt x="1383" y="1749"/>
                    <a:pt x="1339" y="1641"/>
                    <a:pt x="1318" y="1555"/>
                  </a:cubicBezTo>
                  <a:cubicBezTo>
                    <a:pt x="1274" y="1382"/>
                    <a:pt x="1253" y="1188"/>
                    <a:pt x="1210" y="993"/>
                  </a:cubicBezTo>
                  <a:cubicBezTo>
                    <a:pt x="1188" y="820"/>
                    <a:pt x="1123" y="626"/>
                    <a:pt x="1037" y="474"/>
                  </a:cubicBezTo>
                  <a:cubicBezTo>
                    <a:pt x="1015" y="432"/>
                    <a:pt x="972" y="388"/>
                    <a:pt x="951" y="345"/>
                  </a:cubicBezTo>
                  <a:cubicBezTo>
                    <a:pt x="929" y="324"/>
                    <a:pt x="886" y="280"/>
                    <a:pt x="842" y="259"/>
                  </a:cubicBezTo>
                  <a:cubicBezTo>
                    <a:pt x="821" y="215"/>
                    <a:pt x="778" y="194"/>
                    <a:pt x="734" y="172"/>
                  </a:cubicBezTo>
                  <a:cubicBezTo>
                    <a:pt x="691" y="151"/>
                    <a:pt x="648" y="129"/>
                    <a:pt x="605" y="129"/>
                  </a:cubicBezTo>
                  <a:cubicBezTo>
                    <a:pt x="648" y="129"/>
                    <a:pt x="691" y="151"/>
                    <a:pt x="734" y="172"/>
                  </a:cubicBezTo>
                  <a:cubicBezTo>
                    <a:pt x="778" y="194"/>
                    <a:pt x="821" y="215"/>
                    <a:pt x="864" y="237"/>
                  </a:cubicBezTo>
                  <a:cubicBezTo>
                    <a:pt x="929" y="302"/>
                    <a:pt x="993" y="388"/>
                    <a:pt x="1058" y="453"/>
                  </a:cubicBezTo>
                  <a:cubicBezTo>
                    <a:pt x="1145" y="626"/>
                    <a:pt x="1210" y="799"/>
                    <a:pt x="1253" y="993"/>
                  </a:cubicBezTo>
                  <a:cubicBezTo>
                    <a:pt x="1274" y="1188"/>
                    <a:pt x="1296" y="1361"/>
                    <a:pt x="1339" y="1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5039654" y="3724857"/>
              <a:ext cx="456797" cy="349391"/>
            </a:xfrm>
            <a:custGeom>
              <a:avLst/>
              <a:gdLst>
                <a:gd name="T0" fmla="*/ 1555 w 1556"/>
                <a:gd name="T1" fmla="*/ 929 h 1189"/>
                <a:gd name="T2" fmla="*/ 1555 w 1556"/>
                <a:gd name="T3" fmla="*/ 929 h 1189"/>
                <a:gd name="T4" fmla="*/ 0 w 1556"/>
                <a:gd name="T5" fmla="*/ 0 h 1189"/>
                <a:gd name="T6" fmla="*/ 1144 w 1556"/>
                <a:gd name="T7" fmla="*/ 1188 h 1189"/>
                <a:gd name="T8" fmla="*/ 907 w 1556"/>
                <a:gd name="T9" fmla="*/ 907 h 1189"/>
                <a:gd name="T10" fmla="*/ 1555 w 1556"/>
                <a:gd name="T11" fmla="*/ 929 h 1189"/>
                <a:gd name="T12" fmla="*/ 1167 w 1556"/>
                <a:gd name="T13" fmla="*/ 864 h 1189"/>
                <a:gd name="T14" fmla="*/ 1167 w 1556"/>
                <a:gd name="T15" fmla="*/ 864 h 1189"/>
                <a:gd name="T16" fmla="*/ 907 w 1556"/>
                <a:gd name="T17" fmla="*/ 799 h 1189"/>
                <a:gd name="T18" fmla="*/ 670 w 1556"/>
                <a:gd name="T19" fmla="*/ 670 h 1189"/>
                <a:gd name="T20" fmla="*/ 453 w 1556"/>
                <a:gd name="T21" fmla="*/ 518 h 1189"/>
                <a:gd name="T22" fmla="*/ 259 w 1556"/>
                <a:gd name="T23" fmla="*/ 345 h 1189"/>
                <a:gd name="T24" fmla="*/ 453 w 1556"/>
                <a:gd name="T25" fmla="*/ 518 h 1189"/>
                <a:gd name="T26" fmla="*/ 670 w 1556"/>
                <a:gd name="T27" fmla="*/ 648 h 1189"/>
                <a:gd name="T28" fmla="*/ 929 w 1556"/>
                <a:gd name="T29" fmla="*/ 777 h 1189"/>
                <a:gd name="T30" fmla="*/ 1167 w 1556"/>
                <a:gd name="T31" fmla="*/ 864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89">
                  <a:moveTo>
                    <a:pt x="1555" y="929"/>
                  </a:moveTo>
                  <a:lnTo>
                    <a:pt x="1555" y="929"/>
                  </a:lnTo>
                  <a:cubicBezTo>
                    <a:pt x="950" y="777"/>
                    <a:pt x="410" y="453"/>
                    <a:pt x="0" y="0"/>
                  </a:cubicBezTo>
                  <a:cubicBezTo>
                    <a:pt x="173" y="345"/>
                    <a:pt x="712" y="1123"/>
                    <a:pt x="1144" y="1188"/>
                  </a:cubicBezTo>
                  <a:cubicBezTo>
                    <a:pt x="1144" y="1166"/>
                    <a:pt x="950" y="994"/>
                    <a:pt x="907" y="907"/>
                  </a:cubicBezTo>
                  <a:cubicBezTo>
                    <a:pt x="1080" y="1015"/>
                    <a:pt x="1361" y="1037"/>
                    <a:pt x="1555" y="929"/>
                  </a:cubicBezTo>
                  <a:close/>
                  <a:moveTo>
                    <a:pt x="1167" y="864"/>
                  </a:moveTo>
                  <a:lnTo>
                    <a:pt x="1167" y="864"/>
                  </a:lnTo>
                  <a:cubicBezTo>
                    <a:pt x="1080" y="842"/>
                    <a:pt x="994" y="821"/>
                    <a:pt x="907" y="799"/>
                  </a:cubicBezTo>
                  <a:cubicBezTo>
                    <a:pt x="821" y="756"/>
                    <a:pt x="735" y="712"/>
                    <a:pt x="670" y="670"/>
                  </a:cubicBezTo>
                  <a:cubicBezTo>
                    <a:pt x="583" y="626"/>
                    <a:pt x="518" y="583"/>
                    <a:pt x="453" y="518"/>
                  </a:cubicBezTo>
                  <a:cubicBezTo>
                    <a:pt x="389" y="475"/>
                    <a:pt x="324" y="410"/>
                    <a:pt x="259" y="345"/>
                  </a:cubicBezTo>
                  <a:cubicBezTo>
                    <a:pt x="324" y="389"/>
                    <a:pt x="389" y="453"/>
                    <a:pt x="453" y="518"/>
                  </a:cubicBezTo>
                  <a:cubicBezTo>
                    <a:pt x="540" y="562"/>
                    <a:pt x="605" y="605"/>
                    <a:pt x="670" y="648"/>
                  </a:cubicBezTo>
                  <a:cubicBezTo>
                    <a:pt x="756" y="712"/>
                    <a:pt x="842" y="735"/>
                    <a:pt x="929" y="777"/>
                  </a:cubicBezTo>
                  <a:cubicBezTo>
                    <a:pt x="994" y="821"/>
                    <a:pt x="1080" y="842"/>
                    <a:pt x="1167" y="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4584151" y="3609688"/>
              <a:ext cx="216106" cy="240691"/>
            </a:xfrm>
            <a:custGeom>
              <a:avLst/>
              <a:gdLst>
                <a:gd name="T0" fmla="*/ 0 w 735"/>
                <a:gd name="T1" fmla="*/ 0 h 822"/>
                <a:gd name="T2" fmla="*/ 0 w 735"/>
                <a:gd name="T3" fmla="*/ 0 h 822"/>
                <a:gd name="T4" fmla="*/ 518 w 735"/>
                <a:gd name="T5" fmla="*/ 692 h 822"/>
                <a:gd name="T6" fmla="*/ 0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2" y="821"/>
                    <a:pt x="518" y="692"/>
                  </a:cubicBezTo>
                  <a:cubicBezTo>
                    <a:pt x="734" y="562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3959326" y="183176"/>
            <a:ext cx="1197890" cy="281348"/>
            <a:chOff x="3125767" y="739503"/>
            <a:chExt cx="2865008" cy="672901"/>
          </a:xfrm>
        </p:grpSpPr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5229878" y="1107010"/>
              <a:ext cx="417975" cy="247161"/>
            </a:xfrm>
            <a:custGeom>
              <a:avLst/>
              <a:gdLst>
                <a:gd name="T0" fmla="*/ 1188 w 1426"/>
                <a:gd name="T1" fmla="*/ 346 h 844"/>
                <a:gd name="T2" fmla="*/ 1188 w 1426"/>
                <a:gd name="T3" fmla="*/ 346 h 844"/>
                <a:gd name="T4" fmla="*/ 993 w 1426"/>
                <a:gd name="T5" fmla="*/ 194 h 844"/>
                <a:gd name="T6" fmla="*/ 410 w 1426"/>
                <a:gd name="T7" fmla="*/ 21 h 844"/>
                <a:gd name="T8" fmla="*/ 0 w 1426"/>
                <a:gd name="T9" fmla="*/ 173 h 844"/>
                <a:gd name="T10" fmla="*/ 194 w 1426"/>
                <a:gd name="T11" fmla="*/ 151 h 844"/>
                <a:gd name="T12" fmla="*/ 540 w 1426"/>
                <a:gd name="T13" fmla="*/ 388 h 844"/>
                <a:gd name="T14" fmla="*/ 475 w 1426"/>
                <a:gd name="T15" fmla="*/ 820 h 844"/>
                <a:gd name="T16" fmla="*/ 648 w 1426"/>
                <a:gd name="T17" fmla="*/ 799 h 844"/>
                <a:gd name="T18" fmla="*/ 713 w 1426"/>
                <a:gd name="T19" fmla="*/ 626 h 844"/>
                <a:gd name="T20" fmla="*/ 842 w 1426"/>
                <a:gd name="T21" fmla="*/ 713 h 844"/>
                <a:gd name="T22" fmla="*/ 972 w 1426"/>
                <a:gd name="T23" fmla="*/ 691 h 844"/>
                <a:gd name="T24" fmla="*/ 950 w 1426"/>
                <a:gd name="T25" fmla="*/ 561 h 844"/>
                <a:gd name="T26" fmla="*/ 1231 w 1426"/>
                <a:gd name="T27" fmla="*/ 583 h 844"/>
                <a:gd name="T28" fmla="*/ 1425 w 1426"/>
                <a:gd name="T29" fmla="*/ 367 h 844"/>
                <a:gd name="T30" fmla="*/ 1188 w 1426"/>
                <a:gd name="T31" fmla="*/ 346 h 844"/>
                <a:gd name="T32" fmla="*/ 972 w 1426"/>
                <a:gd name="T33" fmla="*/ 388 h 844"/>
                <a:gd name="T34" fmla="*/ 972 w 1426"/>
                <a:gd name="T35" fmla="*/ 388 h 844"/>
                <a:gd name="T36" fmla="*/ 821 w 1426"/>
                <a:gd name="T37" fmla="*/ 259 h 844"/>
                <a:gd name="T38" fmla="*/ 842 w 1426"/>
                <a:gd name="T39" fmla="*/ 302 h 844"/>
                <a:gd name="T40" fmla="*/ 886 w 1426"/>
                <a:gd name="T41" fmla="*/ 497 h 844"/>
                <a:gd name="T42" fmla="*/ 821 w 1426"/>
                <a:gd name="T43" fmla="*/ 302 h 844"/>
                <a:gd name="T44" fmla="*/ 756 w 1426"/>
                <a:gd name="T45" fmla="*/ 194 h 844"/>
                <a:gd name="T46" fmla="*/ 626 w 1426"/>
                <a:gd name="T47" fmla="*/ 151 h 844"/>
                <a:gd name="T48" fmla="*/ 432 w 1426"/>
                <a:gd name="T49" fmla="*/ 129 h 844"/>
                <a:gd name="T50" fmla="*/ 648 w 1426"/>
                <a:gd name="T51" fmla="*/ 129 h 844"/>
                <a:gd name="T52" fmla="*/ 821 w 1426"/>
                <a:gd name="T53" fmla="*/ 238 h 844"/>
                <a:gd name="T54" fmla="*/ 972 w 1426"/>
                <a:gd name="T55" fmla="*/ 367 h 844"/>
                <a:gd name="T56" fmla="*/ 1145 w 1426"/>
                <a:gd name="T57" fmla="*/ 475 h 844"/>
                <a:gd name="T58" fmla="*/ 972 w 1426"/>
                <a:gd name="T59" fmla="*/ 38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188" y="346"/>
                  </a:moveTo>
                  <a:lnTo>
                    <a:pt x="1188" y="346"/>
                  </a:lnTo>
                  <a:cubicBezTo>
                    <a:pt x="1123" y="302"/>
                    <a:pt x="1058" y="259"/>
                    <a:pt x="993" y="194"/>
                  </a:cubicBezTo>
                  <a:cubicBezTo>
                    <a:pt x="821" y="65"/>
                    <a:pt x="605" y="0"/>
                    <a:pt x="410" y="21"/>
                  </a:cubicBezTo>
                  <a:cubicBezTo>
                    <a:pt x="259" y="43"/>
                    <a:pt x="129" y="86"/>
                    <a:pt x="0" y="173"/>
                  </a:cubicBezTo>
                  <a:cubicBezTo>
                    <a:pt x="64" y="151"/>
                    <a:pt x="129" y="151"/>
                    <a:pt x="194" y="151"/>
                  </a:cubicBezTo>
                  <a:cubicBezTo>
                    <a:pt x="346" y="151"/>
                    <a:pt x="496" y="259"/>
                    <a:pt x="540" y="388"/>
                  </a:cubicBezTo>
                  <a:cubicBezTo>
                    <a:pt x="605" y="518"/>
                    <a:pt x="561" y="713"/>
                    <a:pt x="475" y="820"/>
                  </a:cubicBezTo>
                  <a:cubicBezTo>
                    <a:pt x="519" y="843"/>
                    <a:pt x="605" y="843"/>
                    <a:pt x="648" y="799"/>
                  </a:cubicBezTo>
                  <a:cubicBezTo>
                    <a:pt x="713" y="778"/>
                    <a:pt x="734" y="691"/>
                    <a:pt x="713" y="626"/>
                  </a:cubicBezTo>
                  <a:cubicBezTo>
                    <a:pt x="756" y="670"/>
                    <a:pt x="778" y="691"/>
                    <a:pt x="842" y="713"/>
                  </a:cubicBezTo>
                  <a:cubicBezTo>
                    <a:pt x="886" y="734"/>
                    <a:pt x="928" y="734"/>
                    <a:pt x="972" y="691"/>
                  </a:cubicBezTo>
                  <a:cubicBezTo>
                    <a:pt x="993" y="648"/>
                    <a:pt x="972" y="605"/>
                    <a:pt x="950" y="561"/>
                  </a:cubicBezTo>
                  <a:cubicBezTo>
                    <a:pt x="1037" y="605"/>
                    <a:pt x="1145" y="626"/>
                    <a:pt x="1231" y="583"/>
                  </a:cubicBezTo>
                  <a:cubicBezTo>
                    <a:pt x="1317" y="561"/>
                    <a:pt x="1382" y="475"/>
                    <a:pt x="1425" y="367"/>
                  </a:cubicBezTo>
                  <a:cubicBezTo>
                    <a:pt x="1339" y="411"/>
                    <a:pt x="1253" y="388"/>
                    <a:pt x="1188" y="346"/>
                  </a:cubicBezTo>
                  <a:close/>
                  <a:moveTo>
                    <a:pt x="972" y="388"/>
                  </a:moveTo>
                  <a:lnTo>
                    <a:pt x="972" y="388"/>
                  </a:lnTo>
                  <a:cubicBezTo>
                    <a:pt x="928" y="346"/>
                    <a:pt x="886" y="302"/>
                    <a:pt x="821" y="259"/>
                  </a:cubicBezTo>
                  <a:cubicBezTo>
                    <a:pt x="842" y="281"/>
                    <a:pt x="842" y="281"/>
                    <a:pt x="842" y="302"/>
                  </a:cubicBezTo>
                  <a:cubicBezTo>
                    <a:pt x="886" y="346"/>
                    <a:pt x="907" y="432"/>
                    <a:pt x="886" y="497"/>
                  </a:cubicBezTo>
                  <a:cubicBezTo>
                    <a:pt x="886" y="432"/>
                    <a:pt x="864" y="367"/>
                    <a:pt x="821" y="302"/>
                  </a:cubicBezTo>
                  <a:cubicBezTo>
                    <a:pt x="799" y="281"/>
                    <a:pt x="778" y="238"/>
                    <a:pt x="756" y="194"/>
                  </a:cubicBezTo>
                  <a:cubicBezTo>
                    <a:pt x="713" y="173"/>
                    <a:pt x="669" y="173"/>
                    <a:pt x="626" y="151"/>
                  </a:cubicBezTo>
                  <a:cubicBezTo>
                    <a:pt x="561" y="129"/>
                    <a:pt x="496" y="129"/>
                    <a:pt x="432" y="129"/>
                  </a:cubicBezTo>
                  <a:cubicBezTo>
                    <a:pt x="496" y="108"/>
                    <a:pt x="561" y="108"/>
                    <a:pt x="648" y="129"/>
                  </a:cubicBezTo>
                  <a:cubicBezTo>
                    <a:pt x="713" y="151"/>
                    <a:pt x="778" y="194"/>
                    <a:pt x="821" y="238"/>
                  </a:cubicBezTo>
                  <a:cubicBezTo>
                    <a:pt x="886" y="281"/>
                    <a:pt x="928" y="324"/>
                    <a:pt x="972" y="367"/>
                  </a:cubicBezTo>
                  <a:cubicBezTo>
                    <a:pt x="1037" y="411"/>
                    <a:pt x="1080" y="453"/>
                    <a:pt x="1145" y="475"/>
                  </a:cubicBezTo>
                  <a:cubicBezTo>
                    <a:pt x="1080" y="475"/>
                    <a:pt x="1015" y="432"/>
                    <a:pt x="972" y="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5039654" y="993135"/>
              <a:ext cx="931710" cy="399859"/>
            </a:xfrm>
            <a:custGeom>
              <a:avLst/>
              <a:gdLst>
                <a:gd name="T0" fmla="*/ 2722 w 3176"/>
                <a:gd name="T1" fmla="*/ 259 h 1362"/>
                <a:gd name="T2" fmla="*/ 2722 w 3176"/>
                <a:gd name="T3" fmla="*/ 259 h 1362"/>
                <a:gd name="T4" fmla="*/ 1641 w 3176"/>
                <a:gd name="T5" fmla="*/ 43 h 1362"/>
                <a:gd name="T6" fmla="*/ 0 w 3176"/>
                <a:gd name="T7" fmla="*/ 907 h 1362"/>
                <a:gd name="T8" fmla="*/ 1123 w 3176"/>
                <a:gd name="T9" fmla="*/ 324 h 1362"/>
                <a:gd name="T10" fmla="*/ 1555 w 3176"/>
                <a:gd name="T11" fmla="*/ 303 h 1362"/>
                <a:gd name="T12" fmla="*/ 1749 w 3176"/>
                <a:gd name="T13" fmla="*/ 345 h 1362"/>
                <a:gd name="T14" fmla="*/ 1944 w 3176"/>
                <a:gd name="T15" fmla="*/ 410 h 1362"/>
                <a:gd name="T16" fmla="*/ 2138 w 3176"/>
                <a:gd name="T17" fmla="*/ 345 h 1362"/>
                <a:gd name="T18" fmla="*/ 2117 w 3176"/>
                <a:gd name="T19" fmla="*/ 195 h 1362"/>
                <a:gd name="T20" fmla="*/ 2570 w 3176"/>
                <a:gd name="T21" fmla="*/ 907 h 1362"/>
                <a:gd name="T22" fmla="*/ 2959 w 3176"/>
                <a:gd name="T23" fmla="*/ 1167 h 1362"/>
                <a:gd name="T24" fmla="*/ 2981 w 3176"/>
                <a:gd name="T25" fmla="*/ 1274 h 1362"/>
                <a:gd name="T26" fmla="*/ 3110 w 3176"/>
                <a:gd name="T27" fmla="*/ 1296 h 1362"/>
                <a:gd name="T28" fmla="*/ 3131 w 3176"/>
                <a:gd name="T29" fmla="*/ 1188 h 1362"/>
                <a:gd name="T30" fmla="*/ 2722 w 3176"/>
                <a:gd name="T31" fmla="*/ 259 h 1362"/>
                <a:gd name="T32" fmla="*/ 3045 w 3176"/>
                <a:gd name="T33" fmla="*/ 842 h 1362"/>
                <a:gd name="T34" fmla="*/ 3045 w 3176"/>
                <a:gd name="T35" fmla="*/ 842 h 1362"/>
                <a:gd name="T36" fmla="*/ 2894 w 3176"/>
                <a:gd name="T37" fmla="*/ 562 h 1362"/>
                <a:gd name="T38" fmla="*/ 2657 w 3176"/>
                <a:gd name="T39" fmla="*/ 345 h 1362"/>
                <a:gd name="T40" fmla="*/ 2376 w 3176"/>
                <a:gd name="T41" fmla="*/ 173 h 1362"/>
                <a:gd name="T42" fmla="*/ 2678 w 3176"/>
                <a:gd name="T43" fmla="*/ 324 h 1362"/>
                <a:gd name="T44" fmla="*/ 2916 w 3176"/>
                <a:gd name="T45" fmla="*/ 540 h 1362"/>
                <a:gd name="T46" fmla="*/ 3067 w 3176"/>
                <a:gd name="T47" fmla="*/ 842 h 1362"/>
                <a:gd name="T48" fmla="*/ 3089 w 3176"/>
                <a:gd name="T49" fmla="*/ 1167 h 1362"/>
                <a:gd name="T50" fmla="*/ 3045 w 3176"/>
                <a:gd name="T51" fmla="*/ 84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62">
                  <a:moveTo>
                    <a:pt x="2722" y="259"/>
                  </a:moveTo>
                  <a:lnTo>
                    <a:pt x="2722" y="259"/>
                  </a:lnTo>
                  <a:cubicBezTo>
                    <a:pt x="2419" y="43"/>
                    <a:pt x="2008" y="0"/>
                    <a:pt x="1641" y="43"/>
                  </a:cubicBezTo>
                  <a:cubicBezTo>
                    <a:pt x="950" y="108"/>
                    <a:pt x="410" y="389"/>
                    <a:pt x="0" y="907"/>
                  </a:cubicBezTo>
                  <a:cubicBezTo>
                    <a:pt x="259" y="583"/>
                    <a:pt x="712" y="368"/>
                    <a:pt x="1123" y="324"/>
                  </a:cubicBezTo>
                  <a:cubicBezTo>
                    <a:pt x="1274" y="303"/>
                    <a:pt x="1404" y="281"/>
                    <a:pt x="1555" y="303"/>
                  </a:cubicBezTo>
                  <a:cubicBezTo>
                    <a:pt x="1620" y="303"/>
                    <a:pt x="1685" y="324"/>
                    <a:pt x="1749" y="345"/>
                  </a:cubicBezTo>
                  <a:cubicBezTo>
                    <a:pt x="1814" y="368"/>
                    <a:pt x="1879" y="389"/>
                    <a:pt x="1944" y="410"/>
                  </a:cubicBezTo>
                  <a:cubicBezTo>
                    <a:pt x="2008" y="410"/>
                    <a:pt x="2073" y="389"/>
                    <a:pt x="2138" y="345"/>
                  </a:cubicBezTo>
                  <a:cubicBezTo>
                    <a:pt x="2181" y="303"/>
                    <a:pt x="2181" y="216"/>
                    <a:pt x="2117" y="195"/>
                  </a:cubicBezTo>
                  <a:cubicBezTo>
                    <a:pt x="2376" y="368"/>
                    <a:pt x="2505" y="627"/>
                    <a:pt x="2570" y="907"/>
                  </a:cubicBezTo>
                  <a:cubicBezTo>
                    <a:pt x="2613" y="1188"/>
                    <a:pt x="2851" y="1361"/>
                    <a:pt x="2959" y="1167"/>
                  </a:cubicBezTo>
                  <a:cubicBezTo>
                    <a:pt x="2981" y="1188"/>
                    <a:pt x="2959" y="1232"/>
                    <a:pt x="2981" y="1274"/>
                  </a:cubicBezTo>
                  <a:cubicBezTo>
                    <a:pt x="3002" y="1318"/>
                    <a:pt x="3067" y="1339"/>
                    <a:pt x="3110" y="1296"/>
                  </a:cubicBezTo>
                  <a:cubicBezTo>
                    <a:pt x="3131" y="1253"/>
                    <a:pt x="3131" y="1232"/>
                    <a:pt x="3131" y="1188"/>
                  </a:cubicBezTo>
                  <a:cubicBezTo>
                    <a:pt x="3175" y="821"/>
                    <a:pt x="3045" y="475"/>
                    <a:pt x="2722" y="259"/>
                  </a:cubicBezTo>
                  <a:close/>
                  <a:moveTo>
                    <a:pt x="3045" y="842"/>
                  </a:moveTo>
                  <a:lnTo>
                    <a:pt x="3045" y="842"/>
                  </a:lnTo>
                  <a:cubicBezTo>
                    <a:pt x="3002" y="756"/>
                    <a:pt x="2959" y="648"/>
                    <a:pt x="2894" y="562"/>
                  </a:cubicBezTo>
                  <a:cubicBezTo>
                    <a:pt x="2829" y="475"/>
                    <a:pt x="2743" y="410"/>
                    <a:pt x="2657" y="345"/>
                  </a:cubicBezTo>
                  <a:cubicBezTo>
                    <a:pt x="2570" y="259"/>
                    <a:pt x="2484" y="216"/>
                    <a:pt x="2376" y="173"/>
                  </a:cubicBezTo>
                  <a:cubicBezTo>
                    <a:pt x="2484" y="195"/>
                    <a:pt x="2592" y="259"/>
                    <a:pt x="2678" y="324"/>
                  </a:cubicBezTo>
                  <a:cubicBezTo>
                    <a:pt x="2764" y="389"/>
                    <a:pt x="2851" y="454"/>
                    <a:pt x="2916" y="540"/>
                  </a:cubicBezTo>
                  <a:cubicBezTo>
                    <a:pt x="2981" y="627"/>
                    <a:pt x="3024" y="735"/>
                    <a:pt x="3067" y="842"/>
                  </a:cubicBezTo>
                  <a:cubicBezTo>
                    <a:pt x="3089" y="950"/>
                    <a:pt x="3089" y="1059"/>
                    <a:pt x="3089" y="1167"/>
                  </a:cubicBezTo>
                  <a:cubicBezTo>
                    <a:pt x="3089" y="1059"/>
                    <a:pt x="3067" y="950"/>
                    <a:pt x="3045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5590915" y="929727"/>
              <a:ext cx="399860" cy="190224"/>
            </a:xfrm>
            <a:custGeom>
              <a:avLst/>
              <a:gdLst>
                <a:gd name="T0" fmla="*/ 0 w 1362"/>
                <a:gd name="T1" fmla="*/ 194 h 649"/>
                <a:gd name="T2" fmla="*/ 0 w 1362"/>
                <a:gd name="T3" fmla="*/ 194 h 649"/>
                <a:gd name="T4" fmla="*/ 820 w 1362"/>
                <a:gd name="T5" fmla="*/ 216 h 649"/>
                <a:gd name="T6" fmla="*/ 950 w 1362"/>
                <a:gd name="T7" fmla="*/ 238 h 649"/>
                <a:gd name="T8" fmla="*/ 1080 w 1362"/>
                <a:gd name="T9" fmla="*/ 216 h 649"/>
                <a:gd name="T10" fmla="*/ 1145 w 1362"/>
                <a:gd name="T11" fmla="*/ 87 h 649"/>
                <a:gd name="T12" fmla="*/ 1015 w 1362"/>
                <a:gd name="T13" fmla="*/ 43 h 649"/>
                <a:gd name="T14" fmla="*/ 1275 w 1362"/>
                <a:gd name="T15" fmla="*/ 65 h 649"/>
                <a:gd name="T16" fmla="*/ 1317 w 1362"/>
                <a:gd name="T17" fmla="*/ 302 h 649"/>
                <a:gd name="T18" fmla="*/ 1102 w 1362"/>
                <a:gd name="T19" fmla="*/ 432 h 649"/>
                <a:gd name="T20" fmla="*/ 1166 w 1362"/>
                <a:gd name="T21" fmla="*/ 497 h 649"/>
                <a:gd name="T22" fmla="*/ 950 w 1362"/>
                <a:gd name="T23" fmla="*/ 454 h 649"/>
                <a:gd name="T24" fmla="*/ 0 w 1362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194"/>
                  </a:moveTo>
                  <a:lnTo>
                    <a:pt x="0" y="194"/>
                  </a:lnTo>
                  <a:cubicBezTo>
                    <a:pt x="281" y="130"/>
                    <a:pt x="540" y="130"/>
                    <a:pt x="820" y="216"/>
                  </a:cubicBezTo>
                  <a:cubicBezTo>
                    <a:pt x="864" y="216"/>
                    <a:pt x="907" y="238"/>
                    <a:pt x="950" y="238"/>
                  </a:cubicBezTo>
                  <a:cubicBezTo>
                    <a:pt x="993" y="259"/>
                    <a:pt x="1037" y="238"/>
                    <a:pt x="1080" y="216"/>
                  </a:cubicBezTo>
                  <a:cubicBezTo>
                    <a:pt x="1123" y="194"/>
                    <a:pt x="1145" y="152"/>
                    <a:pt x="1145" y="87"/>
                  </a:cubicBezTo>
                  <a:cubicBezTo>
                    <a:pt x="1123" y="43"/>
                    <a:pt x="1058" y="22"/>
                    <a:pt x="1015" y="43"/>
                  </a:cubicBezTo>
                  <a:cubicBezTo>
                    <a:pt x="1102" y="0"/>
                    <a:pt x="1210" y="0"/>
                    <a:pt x="1275" y="65"/>
                  </a:cubicBezTo>
                  <a:cubicBezTo>
                    <a:pt x="1339" y="130"/>
                    <a:pt x="1361" y="216"/>
                    <a:pt x="1317" y="302"/>
                  </a:cubicBezTo>
                  <a:cubicBezTo>
                    <a:pt x="1275" y="389"/>
                    <a:pt x="1188" y="432"/>
                    <a:pt x="1102" y="432"/>
                  </a:cubicBezTo>
                  <a:cubicBezTo>
                    <a:pt x="1123" y="432"/>
                    <a:pt x="1166" y="454"/>
                    <a:pt x="1166" y="497"/>
                  </a:cubicBezTo>
                  <a:cubicBezTo>
                    <a:pt x="1231" y="648"/>
                    <a:pt x="972" y="475"/>
                    <a:pt x="950" y="454"/>
                  </a:cubicBezTo>
                  <a:cubicBezTo>
                    <a:pt x="691" y="302"/>
                    <a:pt x="302" y="130"/>
                    <a:pt x="0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4595798" y="739503"/>
              <a:ext cx="640550" cy="672901"/>
            </a:xfrm>
            <a:custGeom>
              <a:avLst/>
              <a:gdLst>
                <a:gd name="T0" fmla="*/ 1771 w 2183"/>
                <a:gd name="T1" fmla="*/ 670 h 2291"/>
                <a:gd name="T2" fmla="*/ 1771 w 2183"/>
                <a:gd name="T3" fmla="*/ 670 h 2291"/>
                <a:gd name="T4" fmla="*/ 1663 w 2183"/>
                <a:gd name="T5" fmla="*/ 0 h 2291"/>
                <a:gd name="T6" fmla="*/ 1123 w 2183"/>
                <a:gd name="T7" fmla="*/ 540 h 2291"/>
                <a:gd name="T8" fmla="*/ 799 w 2183"/>
                <a:gd name="T9" fmla="*/ 368 h 2291"/>
                <a:gd name="T10" fmla="*/ 929 w 2183"/>
                <a:gd name="T11" fmla="*/ 648 h 2291"/>
                <a:gd name="T12" fmla="*/ 778 w 2183"/>
                <a:gd name="T13" fmla="*/ 627 h 2291"/>
                <a:gd name="T14" fmla="*/ 1037 w 2183"/>
                <a:gd name="T15" fmla="*/ 1318 h 2291"/>
                <a:gd name="T16" fmla="*/ 821 w 2183"/>
                <a:gd name="T17" fmla="*/ 1253 h 2291"/>
                <a:gd name="T18" fmla="*/ 734 w 2183"/>
                <a:gd name="T19" fmla="*/ 1469 h 2291"/>
                <a:gd name="T20" fmla="*/ 886 w 2183"/>
                <a:gd name="T21" fmla="*/ 1382 h 2291"/>
                <a:gd name="T22" fmla="*/ 1015 w 2183"/>
                <a:gd name="T23" fmla="*/ 1512 h 2291"/>
                <a:gd name="T24" fmla="*/ 778 w 2183"/>
                <a:gd name="T25" fmla="*/ 1966 h 2291"/>
                <a:gd name="T26" fmla="*/ 0 w 2183"/>
                <a:gd name="T27" fmla="*/ 2246 h 2291"/>
                <a:gd name="T28" fmla="*/ 410 w 2183"/>
                <a:gd name="T29" fmla="*/ 2268 h 2291"/>
                <a:gd name="T30" fmla="*/ 626 w 2183"/>
                <a:gd name="T31" fmla="*/ 2246 h 2291"/>
                <a:gd name="T32" fmla="*/ 1339 w 2183"/>
                <a:gd name="T33" fmla="*/ 1577 h 2291"/>
                <a:gd name="T34" fmla="*/ 2182 w 2183"/>
                <a:gd name="T35" fmla="*/ 540 h 2291"/>
                <a:gd name="T36" fmla="*/ 1771 w 2183"/>
                <a:gd name="T37" fmla="*/ 670 h 2291"/>
                <a:gd name="T38" fmla="*/ 1253 w 2183"/>
                <a:gd name="T39" fmla="*/ 1296 h 2291"/>
                <a:gd name="T40" fmla="*/ 1253 w 2183"/>
                <a:gd name="T41" fmla="*/ 1296 h 2291"/>
                <a:gd name="T42" fmla="*/ 1058 w 2183"/>
                <a:gd name="T43" fmla="*/ 1814 h 2291"/>
                <a:gd name="T44" fmla="*/ 864 w 2183"/>
                <a:gd name="T45" fmla="*/ 2031 h 2291"/>
                <a:gd name="T46" fmla="*/ 734 w 2183"/>
                <a:gd name="T47" fmla="*/ 2117 h 2291"/>
                <a:gd name="T48" fmla="*/ 605 w 2183"/>
                <a:gd name="T49" fmla="*/ 2160 h 2291"/>
                <a:gd name="T50" fmla="*/ 734 w 2183"/>
                <a:gd name="T51" fmla="*/ 2117 h 2291"/>
                <a:gd name="T52" fmla="*/ 842 w 2183"/>
                <a:gd name="T53" fmla="*/ 2031 h 2291"/>
                <a:gd name="T54" fmla="*/ 951 w 2183"/>
                <a:gd name="T55" fmla="*/ 1923 h 2291"/>
                <a:gd name="T56" fmla="*/ 1037 w 2183"/>
                <a:gd name="T57" fmla="*/ 1814 h 2291"/>
                <a:gd name="T58" fmla="*/ 1210 w 2183"/>
                <a:gd name="T59" fmla="*/ 1274 h 2291"/>
                <a:gd name="T60" fmla="*/ 1318 w 2183"/>
                <a:gd name="T61" fmla="*/ 713 h 2291"/>
                <a:gd name="T62" fmla="*/ 1425 w 2183"/>
                <a:gd name="T63" fmla="*/ 454 h 2291"/>
                <a:gd name="T64" fmla="*/ 1555 w 2183"/>
                <a:gd name="T65" fmla="*/ 195 h 2291"/>
                <a:gd name="T66" fmla="*/ 1339 w 2183"/>
                <a:gd name="T67" fmla="*/ 735 h 2291"/>
                <a:gd name="T68" fmla="*/ 1253 w 2183"/>
                <a:gd name="T69" fmla="*/ 1296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91">
                  <a:moveTo>
                    <a:pt x="1771" y="670"/>
                  </a:moveTo>
                  <a:lnTo>
                    <a:pt x="1771" y="670"/>
                  </a:lnTo>
                  <a:cubicBezTo>
                    <a:pt x="1944" y="476"/>
                    <a:pt x="1512" y="216"/>
                    <a:pt x="1663" y="0"/>
                  </a:cubicBezTo>
                  <a:cubicBezTo>
                    <a:pt x="1512" y="238"/>
                    <a:pt x="1101" y="151"/>
                    <a:pt x="1123" y="540"/>
                  </a:cubicBezTo>
                  <a:cubicBezTo>
                    <a:pt x="993" y="432"/>
                    <a:pt x="951" y="411"/>
                    <a:pt x="799" y="368"/>
                  </a:cubicBezTo>
                  <a:cubicBezTo>
                    <a:pt x="907" y="540"/>
                    <a:pt x="929" y="648"/>
                    <a:pt x="929" y="648"/>
                  </a:cubicBezTo>
                  <a:cubicBezTo>
                    <a:pt x="864" y="627"/>
                    <a:pt x="778" y="627"/>
                    <a:pt x="778" y="627"/>
                  </a:cubicBezTo>
                  <a:cubicBezTo>
                    <a:pt x="951" y="821"/>
                    <a:pt x="1058" y="1059"/>
                    <a:pt x="1037" y="1318"/>
                  </a:cubicBezTo>
                  <a:cubicBezTo>
                    <a:pt x="993" y="1253"/>
                    <a:pt x="907" y="1209"/>
                    <a:pt x="821" y="1253"/>
                  </a:cubicBezTo>
                  <a:cubicBezTo>
                    <a:pt x="756" y="1296"/>
                    <a:pt x="713" y="1382"/>
                    <a:pt x="734" y="1469"/>
                  </a:cubicBezTo>
                  <a:cubicBezTo>
                    <a:pt x="734" y="1404"/>
                    <a:pt x="821" y="1361"/>
                    <a:pt x="886" y="1382"/>
                  </a:cubicBezTo>
                  <a:cubicBezTo>
                    <a:pt x="951" y="1404"/>
                    <a:pt x="993" y="1447"/>
                    <a:pt x="1015" y="1512"/>
                  </a:cubicBezTo>
                  <a:cubicBezTo>
                    <a:pt x="1080" y="1685"/>
                    <a:pt x="907" y="1858"/>
                    <a:pt x="778" y="1966"/>
                  </a:cubicBezTo>
                  <a:cubicBezTo>
                    <a:pt x="583" y="2160"/>
                    <a:pt x="281" y="2246"/>
                    <a:pt x="0" y="2246"/>
                  </a:cubicBezTo>
                  <a:cubicBezTo>
                    <a:pt x="130" y="2246"/>
                    <a:pt x="259" y="2290"/>
                    <a:pt x="410" y="2268"/>
                  </a:cubicBezTo>
                  <a:cubicBezTo>
                    <a:pt x="475" y="2268"/>
                    <a:pt x="562" y="2268"/>
                    <a:pt x="626" y="2246"/>
                  </a:cubicBezTo>
                  <a:cubicBezTo>
                    <a:pt x="951" y="2160"/>
                    <a:pt x="1188" y="1923"/>
                    <a:pt x="1339" y="1577"/>
                  </a:cubicBezTo>
                  <a:cubicBezTo>
                    <a:pt x="1512" y="1188"/>
                    <a:pt x="1771" y="735"/>
                    <a:pt x="2182" y="540"/>
                  </a:cubicBezTo>
                  <a:cubicBezTo>
                    <a:pt x="2030" y="540"/>
                    <a:pt x="1901" y="605"/>
                    <a:pt x="1771" y="670"/>
                  </a:cubicBezTo>
                  <a:close/>
                  <a:moveTo>
                    <a:pt x="1253" y="1296"/>
                  </a:moveTo>
                  <a:lnTo>
                    <a:pt x="1253" y="1296"/>
                  </a:lnTo>
                  <a:cubicBezTo>
                    <a:pt x="1210" y="1469"/>
                    <a:pt x="1145" y="1664"/>
                    <a:pt x="1058" y="1814"/>
                  </a:cubicBezTo>
                  <a:cubicBezTo>
                    <a:pt x="993" y="1901"/>
                    <a:pt x="929" y="1966"/>
                    <a:pt x="864" y="2031"/>
                  </a:cubicBezTo>
                  <a:cubicBezTo>
                    <a:pt x="821" y="2073"/>
                    <a:pt x="778" y="2096"/>
                    <a:pt x="734" y="2117"/>
                  </a:cubicBezTo>
                  <a:cubicBezTo>
                    <a:pt x="691" y="2138"/>
                    <a:pt x="648" y="2160"/>
                    <a:pt x="605" y="2160"/>
                  </a:cubicBezTo>
                  <a:cubicBezTo>
                    <a:pt x="648" y="2138"/>
                    <a:pt x="691" y="2138"/>
                    <a:pt x="734" y="2117"/>
                  </a:cubicBezTo>
                  <a:cubicBezTo>
                    <a:pt x="778" y="2073"/>
                    <a:pt x="821" y="2052"/>
                    <a:pt x="842" y="2031"/>
                  </a:cubicBezTo>
                  <a:cubicBezTo>
                    <a:pt x="886" y="1987"/>
                    <a:pt x="929" y="1966"/>
                    <a:pt x="951" y="1923"/>
                  </a:cubicBezTo>
                  <a:cubicBezTo>
                    <a:pt x="972" y="1879"/>
                    <a:pt x="1015" y="1858"/>
                    <a:pt x="1037" y="1814"/>
                  </a:cubicBezTo>
                  <a:cubicBezTo>
                    <a:pt x="1123" y="1641"/>
                    <a:pt x="1188" y="1469"/>
                    <a:pt x="1210" y="1274"/>
                  </a:cubicBezTo>
                  <a:cubicBezTo>
                    <a:pt x="1253" y="1102"/>
                    <a:pt x="1274" y="907"/>
                    <a:pt x="1318" y="713"/>
                  </a:cubicBezTo>
                  <a:cubicBezTo>
                    <a:pt x="1339" y="627"/>
                    <a:pt x="1383" y="540"/>
                    <a:pt x="1425" y="454"/>
                  </a:cubicBezTo>
                  <a:cubicBezTo>
                    <a:pt x="1469" y="368"/>
                    <a:pt x="1512" y="281"/>
                    <a:pt x="1555" y="195"/>
                  </a:cubicBezTo>
                  <a:cubicBezTo>
                    <a:pt x="1469" y="368"/>
                    <a:pt x="1383" y="540"/>
                    <a:pt x="1339" y="735"/>
                  </a:cubicBezTo>
                  <a:cubicBezTo>
                    <a:pt x="1296" y="907"/>
                    <a:pt x="1274" y="1102"/>
                    <a:pt x="1253" y="1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5039654" y="879259"/>
              <a:ext cx="456797" cy="341627"/>
            </a:xfrm>
            <a:custGeom>
              <a:avLst/>
              <a:gdLst>
                <a:gd name="T0" fmla="*/ 907 w 1556"/>
                <a:gd name="T1" fmla="*/ 259 h 1166"/>
                <a:gd name="T2" fmla="*/ 907 w 1556"/>
                <a:gd name="T3" fmla="*/ 259 h 1166"/>
                <a:gd name="T4" fmla="*/ 1144 w 1556"/>
                <a:gd name="T5" fmla="*/ 0 h 1166"/>
                <a:gd name="T6" fmla="*/ 0 w 1556"/>
                <a:gd name="T7" fmla="*/ 1165 h 1166"/>
                <a:gd name="T8" fmla="*/ 1555 w 1556"/>
                <a:gd name="T9" fmla="*/ 237 h 1166"/>
                <a:gd name="T10" fmla="*/ 907 w 1556"/>
                <a:gd name="T11" fmla="*/ 259 h 1166"/>
                <a:gd name="T12" fmla="*/ 929 w 1556"/>
                <a:gd name="T13" fmla="*/ 410 h 1166"/>
                <a:gd name="T14" fmla="*/ 929 w 1556"/>
                <a:gd name="T15" fmla="*/ 410 h 1166"/>
                <a:gd name="T16" fmla="*/ 670 w 1556"/>
                <a:gd name="T17" fmla="*/ 518 h 1166"/>
                <a:gd name="T18" fmla="*/ 453 w 1556"/>
                <a:gd name="T19" fmla="*/ 669 h 1166"/>
                <a:gd name="T20" fmla="*/ 259 w 1556"/>
                <a:gd name="T21" fmla="*/ 842 h 1166"/>
                <a:gd name="T22" fmla="*/ 453 w 1556"/>
                <a:gd name="T23" fmla="*/ 647 h 1166"/>
                <a:gd name="T24" fmla="*/ 670 w 1556"/>
                <a:gd name="T25" fmla="*/ 496 h 1166"/>
                <a:gd name="T26" fmla="*/ 907 w 1556"/>
                <a:gd name="T27" fmla="*/ 388 h 1166"/>
                <a:gd name="T28" fmla="*/ 1167 w 1556"/>
                <a:gd name="T29" fmla="*/ 302 h 1166"/>
                <a:gd name="T30" fmla="*/ 929 w 1556"/>
                <a:gd name="T31" fmla="*/ 41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66">
                  <a:moveTo>
                    <a:pt x="907" y="259"/>
                  </a:moveTo>
                  <a:lnTo>
                    <a:pt x="907" y="259"/>
                  </a:lnTo>
                  <a:cubicBezTo>
                    <a:pt x="950" y="194"/>
                    <a:pt x="1144" y="21"/>
                    <a:pt x="1144" y="0"/>
                  </a:cubicBezTo>
                  <a:cubicBezTo>
                    <a:pt x="712" y="64"/>
                    <a:pt x="173" y="820"/>
                    <a:pt x="0" y="1165"/>
                  </a:cubicBezTo>
                  <a:cubicBezTo>
                    <a:pt x="410" y="733"/>
                    <a:pt x="950" y="388"/>
                    <a:pt x="1555" y="237"/>
                  </a:cubicBezTo>
                  <a:cubicBezTo>
                    <a:pt x="1361" y="151"/>
                    <a:pt x="1080" y="172"/>
                    <a:pt x="907" y="259"/>
                  </a:cubicBezTo>
                  <a:close/>
                  <a:moveTo>
                    <a:pt x="929" y="410"/>
                  </a:moveTo>
                  <a:lnTo>
                    <a:pt x="929" y="410"/>
                  </a:lnTo>
                  <a:cubicBezTo>
                    <a:pt x="842" y="431"/>
                    <a:pt x="756" y="474"/>
                    <a:pt x="670" y="518"/>
                  </a:cubicBezTo>
                  <a:cubicBezTo>
                    <a:pt x="605" y="561"/>
                    <a:pt x="540" y="626"/>
                    <a:pt x="453" y="669"/>
                  </a:cubicBezTo>
                  <a:cubicBezTo>
                    <a:pt x="389" y="733"/>
                    <a:pt x="324" y="777"/>
                    <a:pt x="259" y="842"/>
                  </a:cubicBezTo>
                  <a:cubicBezTo>
                    <a:pt x="324" y="777"/>
                    <a:pt x="389" y="712"/>
                    <a:pt x="453" y="647"/>
                  </a:cubicBezTo>
                  <a:cubicBezTo>
                    <a:pt x="518" y="604"/>
                    <a:pt x="583" y="539"/>
                    <a:pt x="670" y="496"/>
                  </a:cubicBezTo>
                  <a:cubicBezTo>
                    <a:pt x="735" y="453"/>
                    <a:pt x="821" y="410"/>
                    <a:pt x="907" y="388"/>
                  </a:cubicBezTo>
                  <a:cubicBezTo>
                    <a:pt x="994" y="345"/>
                    <a:pt x="1080" y="324"/>
                    <a:pt x="1167" y="302"/>
                  </a:cubicBezTo>
                  <a:cubicBezTo>
                    <a:pt x="1080" y="345"/>
                    <a:pt x="994" y="366"/>
                    <a:pt x="929" y="4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4584151" y="1094071"/>
              <a:ext cx="216106" cy="247161"/>
            </a:xfrm>
            <a:custGeom>
              <a:avLst/>
              <a:gdLst>
                <a:gd name="T0" fmla="*/ 0 w 735"/>
                <a:gd name="T1" fmla="*/ 843 h 844"/>
                <a:gd name="T2" fmla="*/ 0 w 735"/>
                <a:gd name="T3" fmla="*/ 843 h 844"/>
                <a:gd name="T4" fmla="*/ 518 w 735"/>
                <a:gd name="T5" fmla="*/ 130 h 844"/>
                <a:gd name="T6" fmla="*/ 0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0" y="843"/>
                  </a:moveTo>
                  <a:lnTo>
                    <a:pt x="0" y="843"/>
                  </a:lnTo>
                  <a:cubicBezTo>
                    <a:pt x="0" y="843"/>
                    <a:pt x="302" y="0"/>
                    <a:pt x="518" y="130"/>
                  </a:cubicBezTo>
                  <a:cubicBezTo>
                    <a:pt x="734" y="282"/>
                    <a:pt x="0" y="843"/>
                    <a:pt x="0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4481923" y="1094070"/>
              <a:ext cx="152696" cy="222575"/>
            </a:xfrm>
            <a:custGeom>
              <a:avLst/>
              <a:gdLst>
                <a:gd name="T0" fmla="*/ 258 w 519"/>
                <a:gd name="T1" fmla="*/ 0 h 758"/>
                <a:gd name="T2" fmla="*/ 258 w 519"/>
                <a:gd name="T3" fmla="*/ 0 h 758"/>
                <a:gd name="T4" fmla="*/ 258 w 519"/>
                <a:gd name="T5" fmla="*/ 757 h 758"/>
                <a:gd name="T6" fmla="*/ 258 w 519"/>
                <a:gd name="T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8">
                  <a:moveTo>
                    <a:pt x="258" y="0"/>
                  </a:moveTo>
                  <a:lnTo>
                    <a:pt x="258" y="0"/>
                  </a:lnTo>
                  <a:cubicBezTo>
                    <a:pt x="518" y="0"/>
                    <a:pt x="258" y="757"/>
                    <a:pt x="258" y="757"/>
                  </a:cubicBezTo>
                  <a:cubicBezTo>
                    <a:pt x="258" y="757"/>
                    <a:pt x="0" y="0"/>
                    <a:pt x="2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3468687" y="1107010"/>
              <a:ext cx="412799" cy="247161"/>
            </a:xfrm>
            <a:custGeom>
              <a:avLst/>
              <a:gdLst>
                <a:gd name="T0" fmla="*/ 0 w 1405"/>
                <a:gd name="T1" fmla="*/ 367 h 844"/>
                <a:gd name="T2" fmla="*/ 0 w 1405"/>
                <a:gd name="T3" fmla="*/ 367 h 844"/>
                <a:gd name="T4" fmla="*/ 195 w 1405"/>
                <a:gd name="T5" fmla="*/ 583 h 844"/>
                <a:gd name="T6" fmla="*/ 454 w 1405"/>
                <a:gd name="T7" fmla="*/ 561 h 844"/>
                <a:gd name="T8" fmla="*/ 454 w 1405"/>
                <a:gd name="T9" fmla="*/ 691 h 844"/>
                <a:gd name="T10" fmla="*/ 584 w 1405"/>
                <a:gd name="T11" fmla="*/ 713 h 844"/>
                <a:gd name="T12" fmla="*/ 713 w 1405"/>
                <a:gd name="T13" fmla="*/ 626 h 844"/>
                <a:gd name="T14" fmla="*/ 757 w 1405"/>
                <a:gd name="T15" fmla="*/ 799 h 844"/>
                <a:gd name="T16" fmla="*/ 951 w 1405"/>
                <a:gd name="T17" fmla="*/ 820 h 844"/>
                <a:gd name="T18" fmla="*/ 864 w 1405"/>
                <a:gd name="T19" fmla="*/ 388 h 844"/>
                <a:gd name="T20" fmla="*/ 1210 w 1405"/>
                <a:gd name="T21" fmla="*/ 151 h 844"/>
                <a:gd name="T22" fmla="*/ 1404 w 1405"/>
                <a:gd name="T23" fmla="*/ 173 h 844"/>
                <a:gd name="T24" fmla="*/ 1016 w 1405"/>
                <a:gd name="T25" fmla="*/ 21 h 844"/>
                <a:gd name="T26" fmla="*/ 432 w 1405"/>
                <a:gd name="T27" fmla="*/ 194 h 844"/>
                <a:gd name="T28" fmla="*/ 238 w 1405"/>
                <a:gd name="T29" fmla="*/ 346 h 844"/>
                <a:gd name="T30" fmla="*/ 0 w 1405"/>
                <a:gd name="T31" fmla="*/ 367 h 844"/>
                <a:gd name="T32" fmla="*/ 260 w 1405"/>
                <a:gd name="T33" fmla="*/ 475 h 844"/>
                <a:gd name="T34" fmla="*/ 260 w 1405"/>
                <a:gd name="T35" fmla="*/ 475 h 844"/>
                <a:gd name="T36" fmla="*/ 432 w 1405"/>
                <a:gd name="T37" fmla="*/ 367 h 844"/>
                <a:gd name="T38" fmla="*/ 584 w 1405"/>
                <a:gd name="T39" fmla="*/ 238 h 844"/>
                <a:gd name="T40" fmla="*/ 778 w 1405"/>
                <a:gd name="T41" fmla="*/ 129 h 844"/>
                <a:gd name="T42" fmla="*/ 994 w 1405"/>
                <a:gd name="T43" fmla="*/ 129 h 844"/>
                <a:gd name="T44" fmla="*/ 778 w 1405"/>
                <a:gd name="T45" fmla="*/ 151 h 844"/>
                <a:gd name="T46" fmla="*/ 670 w 1405"/>
                <a:gd name="T47" fmla="*/ 194 h 844"/>
                <a:gd name="T48" fmla="*/ 584 w 1405"/>
                <a:gd name="T49" fmla="*/ 302 h 844"/>
                <a:gd name="T50" fmla="*/ 540 w 1405"/>
                <a:gd name="T51" fmla="*/ 497 h 844"/>
                <a:gd name="T52" fmla="*/ 562 w 1405"/>
                <a:gd name="T53" fmla="*/ 302 h 844"/>
                <a:gd name="T54" fmla="*/ 584 w 1405"/>
                <a:gd name="T55" fmla="*/ 259 h 844"/>
                <a:gd name="T56" fmla="*/ 454 w 1405"/>
                <a:gd name="T57" fmla="*/ 388 h 844"/>
                <a:gd name="T58" fmla="*/ 260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0" y="367"/>
                  </a:moveTo>
                  <a:lnTo>
                    <a:pt x="0" y="367"/>
                  </a:lnTo>
                  <a:cubicBezTo>
                    <a:pt x="43" y="475"/>
                    <a:pt x="87" y="561"/>
                    <a:pt x="195" y="583"/>
                  </a:cubicBezTo>
                  <a:cubicBezTo>
                    <a:pt x="281" y="626"/>
                    <a:pt x="390" y="605"/>
                    <a:pt x="454" y="561"/>
                  </a:cubicBezTo>
                  <a:cubicBezTo>
                    <a:pt x="432" y="605"/>
                    <a:pt x="432" y="648"/>
                    <a:pt x="454" y="691"/>
                  </a:cubicBezTo>
                  <a:cubicBezTo>
                    <a:pt x="476" y="734"/>
                    <a:pt x="540" y="734"/>
                    <a:pt x="584" y="713"/>
                  </a:cubicBezTo>
                  <a:cubicBezTo>
                    <a:pt x="627" y="691"/>
                    <a:pt x="670" y="670"/>
                    <a:pt x="713" y="626"/>
                  </a:cubicBezTo>
                  <a:cubicBezTo>
                    <a:pt x="692" y="691"/>
                    <a:pt x="713" y="778"/>
                    <a:pt x="757" y="799"/>
                  </a:cubicBezTo>
                  <a:cubicBezTo>
                    <a:pt x="822" y="843"/>
                    <a:pt x="886" y="843"/>
                    <a:pt x="951" y="820"/>
                  </a:cubicBezTo>
                  <a:cubicBezTo>
                    <a:pt x="843" y="713"/>
                    <a:pt x="822" y="518"/>
                    <a:pt x="864" y="388"/>
                  </a:cubicBezTo>
                  <a:cubicBezTo>
                    <a:pt x="929" y="259"/>
                    <a:pt x="1081" y="151"/>
                    <a:pt x="1210" y="151"/>
                  </a:cubicBezTo>
                  <a:cubicBezTo>
                    <a:pt x="1296" y="151"/>
                    <a:pt x="1361" y="151"/>
                    <a:pt x="1404" y="173"/>
                  </a:cubicBezTo>
                  <a:cubicBezTo>
                    <a:pt x="1296" y="86"/>
                    <a:pt x="1167" y="43"/>
                    <a:pt x="1016" y="21"/>
                  </a:cubicBezTo>
                  <a:cubicBezTo>
                    <a:pt x="799" y="0"/>
                    <a:pt x="584" y="65"/>
                    <a:pt x="432" y="194"/>
                  </a:cubicBezTo>
                  <a:cubicBezTo>
                    <a:pt x="367" y="259"/>
                    <a:pt x="303" y="302"/>
                    <a:pt x="238" y="346"/>
                  </a:cubicBezTo>
                  <a:cubicBezTo>
                    <a:pt x="152" y="388"/>
                    <a:pt x="65" y="411"/>
                    <a:pt x="0" y="367"/>
                  </a:cubicBezTo>
                  <a:close/>
                  <a:moveTo>
                    <a:pt x="260" y="475"/>
                  </a:moveTo>
                  <a:lnTo>
                    <a:pt x="260" y="475"/>
                  </a:lnTo>
                  <a:cubicBezTo>
                    <a:pt x="325" y="453"/>
                    <a:pt x="390" y="411"/>
                    <a:pt x="432" y="367"/>
                  </a:cubicBezTo>
                  <a:cubicBezTo>
                    <a:pt x="497" y="324"/>
                    <a:pt x="540" y="281"/>
                    <a:pt x="584" y="238"/>
                  </a:cubicBezTo>
                  <a:cubicBezTo>
                    <a:pt x="649" y="194"/>
                    <a:pt x="713" y="151"/>
                    <a:pt x="778" y="129"/>
                  </a:cubicBezTo>
                  <a:cubicBezTo>
                    <a:pt x="843" y="108"/>
                    <a:pt x="908" y="108"/>
                    <a:pt x="994" y="129"/>
                  </a:cubicBezTo>
                  <a:cubicBezTo>
                    <a:pt x="908" y="129"/>
                    <a:pt x="843" y="129"/>
                    <a:pt x="778" y="151"/>
                  </a:cubicBezTo>
                  <a:cubicBezTo>
                    <a:pt x="735" y="173"/>
                    <a:pt x="713" y="173"/>
                    <a:pt x="670" y="194"/>
                  </a:cubicBezTo>
                  <a:cubicBezTo>
                    <a:pt x="649" y="238"/>
                    <a:pt x="605" y="281"/>
                    <a:pt x="584" y="302"/>
                  </a:cubicBezTo>
                  <a:cubicBezTo>
                    <a:pt x="562" y="367"/>
                    <a:pt x="540" y="432"/>
                    <a:pt x="540" y="497"/>
                  </a:cubicBezTo>
                  <a:cubicBezTo>
                    <a:pt x="519" y="432"/>
                    <a:pt x="540" y="346"/>
                    <a:pt x="562" y="302"/>
                  </a:cubicBezTo>
                  <a:cubicBezTo>
                    <a:pt x="584" y="281"/>
                    <a:pt x="584" y="281"/>
                    <a:pt x="584" y="259"/>
                  </a:cubicBezTo>
                  <a:cubicBezTo>
                    <a:pt x="540" y="302"/>
                    <a:pt x="497" y="346"/>
                    <a:pt x="454" y="388"/>
                  </a:cubicBezTo>
                  <a:cubicBezTo>
                    <a:pt x="390" y="432"/>
                    <a:pt x="346" y="475"/>
                    <a:pt x="260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3138707" y="993135"/>
              <a:ext cx="938179" cy="399859"/>
            </a:xfrm>
            <a:custGeom>
              <a:avLst/>
              <a:gdLst>
                <a:gd name="T0" fmla="*/ 44 w 3198"/>
                <a:gd name="T1" fmla="*/ 1188 h 1362"/>
                <a:gd name="T2" fmla="*/ 44 w 3198"/>
                <a:gd name="T3" fmla="*/ 1188 h 1362"/>
                <a:gd name="T4" fmla="*/ 87 w 3198"/>
                <a:gd name="T5" fmla="*/ 1296 h 1362"/>
                <a:gd name="T6" fmla="*/ 217 w 3198"/>
                <a:gd name="T7" fmla="*/ 1274 h 1362"/>
                <a:gd name="T8" fmla="*/ 238 w 3198"/>
                <a:gd name="T9" fmla="*/ 1167 h 1362"/>
                <a:gd name="T10" fmla="*/ 626 w 3198"/>
                <a:gd name="T11" fmla="*/ 907 h 1362"/>
                <a:gd name="T12" fmla="*/ 1081 w 3198"/>
                <a:gd name="T13" fmla="*/ 195 h 1362"/>
                <a:gd name="T14" fmla="*/ 1058 w 3198"/>
                <a:gd name="T15" fmla="*/ 345 h 1362"/>
                <a:gd name="T16" fmla="*/ 1253 w 3198"/>
                <a:gd name="T17" fmla="*/ 410 h 1362"/>
                <a:gd name="T18" fmla="*/ 1448 w 3198"/>
                <a:gd name="T19" fmla="*/ 345 h 1362"/>
                <a:gd name="T20" fmla="*/ 1642 w 3198"/>
                <a:gd name="T21" fmla="*/ 303 h 1362"/>
                <a:gd name="T22" fmla="*/ 2074 w 3198"/>
                <a:gd name="T23" fmla="*/ 324 h 1362"/>
                <a:gd name="T24" fmla="*/ 3197 w 3198"/>
                <a:gd name="T25" fmla="*/ 907 h 1362"/>
                <a:gd name="T26" fmla="*/ 1555 w 3198"/>
                <a:gd name="T27" fmla="*/ 43 h 1362"/>
                <a:gd name="T28" fmla="*/ 476 w 3198"/>
                <a:gd name="T29" fmla="*/ 259 h 1362"/>
                <a:gd name="T30" fmla="*/ 44 w 3198"/>
                <a:gd name="T31" fmla="*/ 1188 h 1362"/>
                <a:gd name="T32" fmla="*/ 87 w 3198"/>
                <a:gd name="T33" fmla="*/ 1167 h 1362"/>
                <a:gd name="T34" fmla="*/ 87 w 3198"/>
                <a:gd name="T35" fmla="*/ 1167 h 1362"/>
                <a:gd name="T36" fmla="*/ 130 w 3198"/>
                <a:gd name="T37" fmla="*/ 842 h 1362"/>
                <a:gd name="T38" fmla="*/ 281 w 3198"/>
                <a:gd name="T39" fmla="*/ 540 h 1362"/>
                <a:gd name="T40" fmla="*/ 519 w 3198"/>
                <a:gd name="T41" fmla="*/ 324 h 1362"/>
                <a:gd name="T42" fmla="*/ 799 w 3198"/>
                <a:gd name="T43" fmla="*/ 173 h 1362"/>
                <a:gd name="T44" fmla="*/ 519 w 3198"/>
                <a:gd name="T45" fmla="*/ 345 h 1362"/>
                <a:gd name="T46" fmla="*/ 303 w 3198"/>
                <a:gd name="T47" fmla="*/ 562 h 1362"/>
                <a:gd name="T48" fmla="*/ 152 w 3198"/>
                <a:gd name="T49" fmla="*/ 842 h 1362"/>
                <a:gd name="T50" fmla="*/ 87 w 3198"/>
                <a:gd name="T51" fmla="*/ 1167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62">
                  <a:moveTo>
                    <a:pt x="44" y="1188"/>
                  </a:moveTo>
                  <a:lnTo>
                    <a:pt x="44" y="1188"/>
                  </a:lnTo>
                  <a:cubicBezTo>
                    <a:pt x="44" y="1232"/>
                    <a:pt x="65" y="1253"/>
                    <a:pt x="87" y="1296"/>
                  </a:cubicBezTo>
                  <a:cubicBezTo>
                    <a:pt x="108" y="1339"/>
                    <a:pt x="173" y="1318"/>
                    <a:pt x="217" y="1274"/>
                  </a:cubicBezTo>
                  <a:cubicBezTo>
                    <a:pt x="217" y="1232"/>
                    <a:pt x="217" y="1188"/>
                    <a:pt x="238" y="1167"/>
                  </a:cubicBezTo>
                  <a:cubicBezTo>
                    <a:pt x="346" y="1361"/>
                    <a:pt x="562" y="1188"/>
                    <a:pt x="626" y="907"/>
                  </a:cubicBezTo>
                  <a:cubicBezTo>
                    <a:pt x="691" y="627"/>
                    <a:pt x="821" y="368"/>
                    <a:pt x="1081" y="195"/>
                  </a:cubicBezTo>
                  <a:cubicBezTo>
                    <a:pt x="1016" y="216"/>
                    <a:pt x="1016" y="303"/>
                    <a:pt x="1058" y="345"/>
                  </a:cubicBezTo>
                  <a:cubicBezTo>
                    <a:pt x="1102" y="389"/>
                    <a:pt x="1188" y="410"/>
                    <a:pt x="1253" y="410"/>
                  </a:cubicBezTo>
                  <a:cubicBezTo>
                    <a:pt x="1318" y="389"/>
                    <a:pt x="1383" y="368"/>
                    <a:pt x="1448" y="345"/>
                  </a:cubicBezTo>
                  <a:cubicBezTo>
                    <a:pt x="1513" y="324"/>
                    <a:pt x="1577" y="303"/>
                    <a:pt x="1642" y="303"/>
                  </a:cubicBezTo>
                  <a:cubicBezTo>
                    <a:pt x="1772" y="281"/>
                    <a:pt x="1922" y="303"/>
                    <a:pt x="2074" y="324"/>
                  </a:cubicBezTo>
                  <a:cubicBezTo>
                    <a:pt x="2484" y="368"/>
                    <a:pt x="2938" y="583"/>
                    <a:pt x="3197" y="907"/>
                  </a:cubicBezTo>
                  <a:cubicBezTo>
                    <a:pt x="2786" y="389"/>
                    <a:pt x="2225" y="108"/>
                    <a:pt x="1555" y="43"/>
                  </a:cubicBezTo>
                  <a:cubicBezTo>
                    <a:pt x="1166" y="0"/>
                    <a:pt x="778" y="43"/>
                    <a:pt x="476" y="259"/>
                  </a:cubicBezTo>
                  <a:cubicBezTo>
                    <a:pt x="152" y="475"/>
                    <a:pt x="0" y="821"/>
                    <a:pt x="44" y="1188"/>
                  </a:cubicBezTo>
                  <a:close/>
                  <a:moveTo>
                    <a:pt x="87" y="1167"/>
                  </a:moveTo>
                  <a:lnTo>
                    <a:pt x="87" y="1167"/>
                  </a:lnTo>
                  <a:cubicBezTo>
                    <a:pt x="87" y="1059"/>
                    <a:pt x="108" y="950"/>
                    <a:pt x="130" y="842"/>
                  </a:cubicBezTo>
                  <a:cubicBezTo>
                    <a:pt x="152" y="735"/>
                    <a:pt x="217" y="627"/>
                    <a:pt x="281" y="540"/>
                  </a:cubicBezTo>
                  <a:cubicBezTo>
                    <a:pt x="346" y="454"/>
                    <a:pt x="432" y="389"/>
                    <a:pt x="519" y="324"/>
                  </a:cubicBezTo>
                  <a:cubicBezTo>
                    <a:pt x="605" y="259"/>
                    <a:pt x="691" y="195"/>
                    <a:pt x="799" y="173"/>
                  </a:cubicBezTo>
                  <a:cubicBezTo>
                    <a:pt x="713" y="216"/>
                    <a:pt x="605" y="259"/>
                    <a:pt x="519" y="345"/>
                  </a:cubicBezTo>
                  <a:cubicBezTo>
                    <a:pt x="432" y="410"/>
                    <a:pt x="367" y="475"/>
                    <a:pt x="303" y="562"/>
                  </a:cubicBezTo>
                  <a:cubicBezTo>
                    <a:pt x="238" y="648"/>
                    <a:pt x="173" y="756"/>
                    <a:pt x="152" y="842"/>
                  </a:cubicBezTo>
                  <a:cubicBezTo>
                    <a:pt x="130" y="950"/>
                    <a:pt x="108" y="1059"/>
                    <a:pt x="87" y="1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3125767" y="929727"/>
              <a:ext cx="393389" cy="190224"/>
            </a:xfrm>
            <a:custGeom>
              <a:avLst/>
              <a:gdLst>
                <a:gd name="T0" fmla="*/ 1339 w 1340"/>
                <a:gd name="T1" fmla="*/ 194 h 649"/>
                <a:gd name="T2" fmla="*/ 1339 w 1340"/>
                <a:gd name="T3" fmla="*/ 194 h 649"/>
                <a:gd name="T4" fmla="*/ 540 w 1340"/>
                <a:gd name="T5" fmla="*/ 216 h 649"/>
                <a:gd name="T6" fmla="*/ 410 w 1340"/>
                <a:gd name="T7" fmla="*/ 238 h 649"/>
                <a:gd name="T8" fmla="*/ 260 w 1340"/>
                <a:gd name="T9" fmla="*/ 216 h 649"/>
                <a:gd name="T10" fmla="*/ 216 w 1340"/>
                <a:gd name="T11" fmla="*/ 87 h 649"/>
                <a:gd name="T12" fmla="*/ 324 w 1340"/>
                <a:gd name="T13" fmla="*/ 43 h 649"/>
                <a:gd name="T14" fmla="*/ 87 w 1340"/>
                <a:gd name="T15" fmla="*/ 65 h 649"/>
                <a:gd name="T16" fmla="*/ 43 w 1340"/>
                <a:gd name="T17" fmla="*/ 302 h 649"/>
                <a:gd name="T18" fmla="*/ 260 w 1340"/>
                <a:gd name="T19" fmla="*/ 432 h 649"/>
                <a:gd name="T20" fmla="*/ 195 w 1340"/>
                <a:gd name="T21" fmla="*/ 497 h 649"/>
                <a:gd name="T22" fmla="*/ 410 w 1340"/>
                <a:gd name="T23" fmla="*/ 454 h 649"/>
                <a:gd name="T24" fmla="*/ 1339 w 1340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194"/>
                  </a:moveTo>
                  <a:lnTo>
                    <a:pt x="1339" y="194"/>
                  </a:lnTo>
                  <a:cubicBezTo>
                    <a:pt x="1080" y="130"/>
                    <a:pt x="799" y="130"/>
                    <a:pt x="540" y="216"/>
                  </a:cubicBezTo>
                  <a:cubicBezTo>
                    <a:pt x="497" y="216"/>
                    <a:pt x="454" y="238"/>
                    <a:pt x="410" y="238"/>
                  </a:cubicBezTo>
                  <a:cubicBezTo>
                    <a:pt x="367" y="259"/>
                    <a:pt x="302" y="238"/>
                    <a:pt x="260" y="216"/>
                  </a:cubicBezTo>
                  <a:cubicBezTo>
                    <a:pt x="238" y="194"/>
                    <a:pt x="195" y="152"/>
                    <a:pt x="216" y="87"/>
                  </a:cubicBezTo>
                  <a:cubicBezTo>
                    <a:pt x="238" y="43"/>
                    <a:pt x="281" y="22"/>
                    <a:pt x="324" y="43"/>
                  </a:cubicBezTo>
                  <a:cubicBezTo>
                    <a:pt x="260" y="0"/>
                    <a:pt x="151" y="0"/>
                    <a:pt x="87" y="65"/>
                  </a:cubicBezTo>
                  <a:cubicBezTo>
                    <a:pt x="22" y="130"/>
                    <a:pt x="0" y="216"/>
                    <a:pt x="43" y="302"/>
                  </a:cubicBezTo>
                  <a:cubicBezTo>
                    <a:pt x="87" y="389"/>
                    <a:pt x="173" y="432"/>
                    <a:pt x="260" y="432"/>
                  </a:cubicBezTo>
                  <a:cubicBezTo>
                    <a:pt x="238" y="432"/>
                    <a:pt x="195" y="454"/>
                    <a:pt x="195" y="497"/>
                  </a:cubicBezTo>
                  <a:cubicBezTo>
                    <a:pt x="130" y="648"/>
                    <a:pt x="389" y="475"/>
                    <a:pt x="410" y="454"/>
                  </a:cubicBezTo>
                  <a:cubicBezTo>
                    <a:pt x="648" y="302"/>
                    <a:pt x="1059" y="130"/>
                    <a:pt x="1339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3873722" y="739503"/>
              <a:ext cx="647021" cy="672901"/>
            </a:xfrm>
            <a:custGeom>
              <a:avLst/>
              <a:gdLst>
                <a:gd name="T0" fmla="*/ 0 w 2204"/>
                <a:gd name="T1" fmla="*/ 540 h 2291"/>
                <a:gd name="T2" fmla="*/ 0 w 2204"/>
                <a:gd name="T3" fmla="*/ 540 h 2291"/>
                <a:gd name="T4" fmla="*/ 864 w 2204"/>
                <a:gd name="T5" fmla="*/ 1577 h 2291"/>
                <a:gd name="T6" fmla="*/ 1576 w 2204"/>
                <a:gd name="T7" fmla="*/ 2246 h 2291"/>
                <a:gd name="T8" fmla="*/ 1793 w 2204"/>
                <a:gd name="T9" fmla="*/ 2268 h 2291"/>
                <a:gd name="T10" fmla="*/ 2203 w 2204"/>
                <a:gd name="T11" fmla="*/ 2246 h 2291"/>
                <a:gd name="T12" fmla="*/ 1403 w 2204"/>
                <a:gd name="T13" fmla="*/ 1966 h 2291"/>
                <a:gd name="T14" fmla="*/ 1188 w 2204"/>
                <a:gd name="T15" fmla="*/ 1512 h 2291"/>
                <a:gd name="T16" fmla="*/ 1317 w 2204"/>
                <a:gd name="T17" fmla="*/ 1382 h 2291"/>
                <a:gd name="T18" fmla="*/ 1468 w 2204"/>
                <a:gd name="T19" fmla="*/ 1469 h 2291"/>
                <a:gd name="T20" fmla="*/ 1361 w 2204"/>
                <a:gd name="T21" fmla="*/ 1253 h 2291"/>
                <a:gd name="T22" fmla="*/ 1144 w 2204"/>
                <a:gd name="T23" fmla="*/ 1318 h 2291"/>
                <a:gd name="T24" fmla="*/ 1403 w 2204"/>
                <a:gd name="T25" fmla="*/ 627 h 2291"/>
                <a:gd name="T26" fmla="*/ 1274 w 2204"/>
                <a:gd name="T27" fmla="*/ 648 h 2291"/>
                <a:gd name="T28" fmla="*/ 1403 w 2204"/>
                <a:gd name="T29" fmla="*/ 368 h 2291"/>
                <a:gd name="T30" fmla="*/ 1080 w 2204"/>
                <a:gd name="T31" fmla="*/ 540 h 2291"/>
                <a:gd name="T32" fmla="*/ 518 w 2204"/>
                <a:gd name="T33" fmla="*/ 0 h 2291"/>
                <a:gd name="T34" fmla="*/ 432 w 2204"/>
                <a:gd name="T35" fmla="*/ 670 h 2291"/>
                <a:gd name="T36" fmla="*/ 0 w 2204"/>
                <a:gd name="T37" fmla="*/ 540 h 2291"/>
                <a:gd name="T38" fmla="*/ 842 w 2204"/>
                <a:gd name="T39" fmla="*/ 735 h 2291"/>
                <a:gd name="T40" fmla="*/ 842 w 2204"/>
                <a:gd name="T41" fmla="*/ 735 h 2291"/>
                <a:gd name="T42" fmla="*/ 648 w 2204"/>
                <a:gd name="T43" fmla="*/ 195 h 2291"/>
                <a:gd name="T44" fmla="*/ 777 w 2204"/>
                <a:gd name="T45" fmla="*/ 454 h 2291"/>
                <a:gd name="T46" fmla="*/ 864 w 2204"/>
                <a:gd name="T47" fmla="*/ 713 h 2291"/>
                <a:gd name="T48" fmla="*/ 971 w 2204"/>
                <a:gd name="T49" fmla="*/ 1274 h 2291"/>
                <a:gd name="T50" fmla="*/ 1166 w 2204"/>
                <a:gd name="T51" fmla="*/ 1814 h 2291"/>
                <a:gd name="T52" fmla="*/ 1253 w 2204"/>
                <a:gd name="T53" fmla="*/ 1923 h 2291"/>
                <a:gd name="T54" fmla="*/ 1339 w 2204"/>
                <a:gd name="T55" fmla="*/ 2031 h 2291"/>
                <a:gd name="T56" fmla="*/ 1468 w 2204"/>
                <a:gd name="T57" fmla="*/ 2117 h 2291"/>
                <a:gd name="T58" fmla="*/ 1598 w 2204"/>
                <a:gd name="T59" fmla="*/ 2160 h 2291"/>
                <a:gd name="T60" fmla="*/ 1447 w 2204"/>
                <a:gd name="T61" fmla="*/ 2117 h 2291"/>
                <a:gd name="T62" fmla="*/ 1339 w 2204"/>
                <a:gd name="T63" fmla="*/ 2031 h 2291"/>
                <a:gd name="T64" fmla="*/ 1144 w 2204"/>
                <a:gd name="T65" fmla="*/ 1814 h 2291"/>
                <a:gd name="T66" fmla="*/ 950 w 2204"/>
                <a:gd name="T67" fmla="*/ 1296 h 2291"/>
                <a:gd name="T68" fmla="*/ 842 w 2204"/>
                <a:gd name="T69" fmla="*/ 735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91">
                  <a:moveTo>
                    <a:pt x="0" y="540"/>
                  </a:moveTo>
                  <a:lnTo>
                    <a:pt x="0" y="540"/>
                  </a:lnTo>
                  <a:cubicBezTo>
                    <a:pt x="410" y="735"/>
                    <a:pt x="669" y="1188"/>
                    <a:pt x="864" y="1577"/>
                  </a:cubicBezTo>
                  <a:cubicBezTo>
                    <a:pt x="1015" y="1923"/>
                    <a:pt x="1253" y="2160"/>
                    <a:pt x="1576" y="2246"/>
                  </a:cubicBezTo>
                  <a:cubicBezTo>
                    <a:pt x="1641" y="2268"/>
                    <a:pt x="1728" y="2268"/>
                    <a:pt x="1793" y="2268"/>
                  </a:cubicBezTo>
                  <a:cubicBezTo>
                    <a:pt x="1944" y="2290"/>
                    <a:pt x="2073" y="2246"/>
                    <a:pt x="2203" y="2246"/>
                  </a:cubicBezTo>
                  <a:cubicBezTo>
                    <a:pt x="1922" y="2246"/>
                    <a:pt x="1620" y="2160"/>
                    <a:pt x="1403" y="1966"/>
                  </a:cubicBezTo>
                  <a:cubicBezTo>
                    <a:pt x="1296" y="1858"/>
                    <a:pt x="1123" y="1685"/>
                    <a:pt x="1188" y="1512"/>
                  </a:cubicBezTo>
                  <a:cubicBezTo>
                    <a:pt x="1209" y="1447"/>
                    <a:pt x="1253" y="1404"/>
                    <a:pt x="1317" y="1382"/>
                  </a:cubicBezTo>
                  <a:cubicBezTo>
                    <a:pt x="1382" y="1361"/>
                    <a:pt x="1447" y="1404"/>
                    <a:pt x="1468" y="1469"/>
                  </a:cubicBezTo>
                  <a:cubicBezTo>
                    <a:pt x="1490" y="1382"/>
                    <a:pt x="1447" y="1296"/>
                    <a:pt x="1361" y="1253"/>
                  </a:cubicBezTo>
                  <a:cubicBezTo>
                    <a:pt x="1296" y="1209"/>
                    <a:pt x="1209" y="1253"/>
                    <a:pt x="1144" y="1318"/>
                  </a:cubicBezTo>
                  <a:cubicBezTo>
                    <a:pt x="1144" y="1059"/>
                    <a:pt x="1253" y="821"/>
                    <a:pt x="1403" y="627"/>
                  </a:cubicBezTo>
                  <a:cubicBezTo>
                    <a:pt x="1403" y="627"/>
                    <a:pt x="1339" y="627"/>
                    <a:pt x="1274" y="648"/>
                  </a:cubicBezTo>
                  <a:cubicBezTo>
                    <a:pt x="1274" y="648"/>
                    <a:pt x="1296" y="540"/>
                    <a:pt x="1403" y="368"/>
                  </a:cubicBezTo>
                  <a:cubicBezTo>
                    <a:pt x="1253" y="411"/>
                    <a:pt x="1209" y="432"/>
                    <a:pt x="1080" y="540"/>
                  </a:cubicBezTo>
                  <a:cubicBezTo>
                    <a:pt x="1101" y="151"/>
                    <a:pt x="691" y="238"/>
                    <a:pt x="518" y="0"/>
                  </a:cubicBezTo>
                  <a:cubicBezTo>
                    <a:pt x="669" y="216"/>
                    <a:pt x="259" y="476"/>
                    <a:pt x="432" y="670"/>
                  </a:cubicBezTo>
                  <a:cubicBezTo>
                    <a:pt x="302" y="605"/>
                    <a:pt x="151" y="540"/>
                    <a:pt x="0" y="540"/>
                  </a:cubicBezTo>
                  <a:close/>
                  <a:moveTo>
                    <a:pt x="842" y="735"/>
                  </a:moveTo>
                  <a:lnTo>
                    <a:pt x="842" y="735"/>
                  </a:lnTo>
                  <a:cubicBezTo>
                    <a:pt x="799" y="540"/>
                    <a:pt x="734" y="368"/>
                    <a:pt x="648" y="195"/>
                  </a:cubicBezTo>
                  <a:cubicBezTo>
                    <a:pt x="691" y="281"/>
                    <a:pt x="734" y="368"/>
                    <a:pt x="777" y="454"/>
                  </a:cubicBezTo>
                  <a:cubicBezTo>
                    <a:pt x="821" y="540"/>
                    <a:pt x="842" y="627"/>
                    <a:pt x="864" y="713"/>
                  </a:cubicBezTo>
                  <a:cubicBezTo>
                    <a:pt x="907" y="907"/>
                    <a:pt x="929" y="1102"/>
                    <a:pt x="971" y="1274"/>
                  </a:cubicBezTo>
                  <a:cubicBezTo>
                    <a:pt x="1015" y="1469"/>
                    <a:pt x="1058" y="1641"/>
                    <a:pt x="1166" y="1814"/>
                  </a:cubicBezTo>
                  <a:cubicBezTo>
                    <a:pt x="1188" y="1858"/>
                    <a:pt x="1209" y="1879"/>
                    <a:pt x="1253" y="1923"/>
                  </a:cubicBezTo>
                  <a:cubicBezTo>
                    <a:pt x="1274" y="1966"/>
                    <a:pt x="1317" y="1987"/>
                    <a:pt x="1339" y="2031"/>
                  </a:cubicBezTo>
                  <a:cubicBezTo>
                    <a:pt x="1382" y="2052"/>
                    <a:pt x="1426" y="2073"/>
                    <a:pt x="1468" y="2117"/>
                  </a:cubicBezTo>
                  <a:cubicBezTo>
                    <a:pt x="1490" y="2138"/>
                    <a:pt x="1533" y="2138"/>
                    <a:pt x="1598" y="2160"/>
                  </a:cubicBezTo>
                  <a:cubicBezTo>
                    <a:pt x="1533" y="2160"/>
                    <a:pt x="1490" y="2138"/>
                    <a:pt x="1447" y="2117"/>
                  </a:cubicBezTo>
                  <a:cubicBezTo>
                    <a:pt x="1403" y="2096"/>
                    <a:pt x="1382" y="2073"/>
                    <a:pt x="1339" y="2031"/>
                  </a:cubicBezTo>
                  <a:cubicBezTo>
                    <a:pt x="1253" y="1966"/>
                    <a:pt x="1188" y="1901"/>
                    <a:pt x="1144" y="1814"/>
                  </a:cubicBezTo>
                  <a:cubicBezTo>
                    <a:pt x="1036" y="1664"/>
                    <a:pt x="994" y="1469"/>
                    <a:pt x="950" y="1296"/>
                  </a:cubicBezTo>
                  <a:cubicBezTo>
                    <a:pt x="907" y="1102"/>
                    <a:pt x="885" y="907"/>
                    <a:pt x="842" y="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3620090" y="879259"/>
              <a:ext cx="450327" cy="341627"/>
            </a:xfrm>
            <a:custGeom>
              <a:avLst/>
              <a:gdLst>
                <a:gd name="T0" fmla="*/ 0 w 1534"/>
                <a:gd name="T1" fmla="*/ 237 h 1166"/>
                <a:gd name="T2" fmla="*/ 0 w 1534"/>
                <a:gd name="T3" fmla="*/ 237 h 1166"/>
                <a:gd name="T4" fmla="*/ 1533 w 1534"/>
                <a:gd name="T5" fmla="*/ 1165 h 1166"/>
                <a:gd name="T6" fmla="*/ 389 w 1534"/>
                <a:gd name="T7" fmla="*/ 0 h 1166"/>
                <a:gd name="T8" fmla="*/ 648 w 1534"/>
                <a:gd name="T9" fmla="*/ 259 h 1166"/>
                <a:gd name="T10" fmla="*/ 0 w 1534"/>
                <a:gd name="T11" fmla="*/ 237 h 1166"/>
                <a:gd name="T12" fmla="*/ 367 w 1534"/>
                <a:gd name="T13" fmla="*/ 302 h 1166"/>
                <a:gd name="T14" fmla="*/ 367 w 1534"/>
                <a:gd name="T15" fmla="*/ 302 h 1166"/>
                <a:gd name="T16" fmla="*/ 626 w 1534"/>
                <a:gd name="T17" fmla="*/ 388 h 1166"/>
                <a:gd name="T18" fmla="*/ 885 w 1534"/>
                <a:gd name="T19" fmla="*/ 496 h 1166"/>
                <a:gd name="T20" fmla="*/ 1101 w 1534"/>
                <a:gd name="T21" fmla="*/ 647 h 1166"/>
                <a:gd name="T22" fmla="*/ 1274 w 1534"/>
                <a:gd name="T23" fmla="*/ 842 h 1166"/>
                <a:gd name="T24" fmla="*/ 1080 w 1534"/>
                <a:gd name="T25" fmla="*/ 669 h 1166"/>
                <a:gd name="T26" fmla="*/ 864 w 1534"/>
                <a:gd name="T27" fmla="*/ 518 h 1166"/>
                <a:gd name="T28" fmla="*/ 626 w 1534"/>
                <a:gd name="T29" fmla="*/ 410 h 1166"/>
                <a:gd name="T30" fmla="*/ 367 w 1534"/>
                <a:gd name="T31" fmla="*/ 302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66">
                  <a:moveTo>
                    <a:pt x="0" y="237"/>
                  </a:moveTo>
                  <a:lnTo>
                    <a:pt x="0" y="237"/>
                  </a:lnTo>
                  <a:cubicBezTo>
                    <a:pt x="583" y="388"/>
                    <a:pt x="1123" y="733"/>
                    <a:pt x="1533" y="1165"/>
                  </a:cubicBezTo>
                  <a:cubicBezTo>
                    <a:pt x="1361" y="820"/>
                    <a:pt x="821" y="64"/>
                    <a:pt x="389" y="0"/>
                  </a:cubicBezTo>
                  <a:cubicBezTo>
                    <a:pt x="410" y="21"/>
                    <a:pt x="605" y="194"/>
                    <a:pt x="648" y="259"/>
                  </a:cubicBezTo>
                  <a:cubicBezTo>
                    <a:pt x="475" y="172"/>
                    <a:pt x="194" y="151"/>
                    <a:pt x="0" y="237"/>
                  </a:cubicBezTo>
                  <a:close/>
                  <a:moveTo>
                    <a:pt x="367" y="302"/>
                  </a:moveTo>
                  <a:lnTo>
                    <a:pt x="367" y="302"/>
                  </a:lnTo>
                  <a:cubicBezTo>
                    <a:pt x="453" y="324"/>
                    <a:pt x="562" y="345"/>
                    <a:pt x="626" y="388"/>
                  </a:cubicBezTo>
                  <a:cubicBezTo>
                    <a:pt x="712" y="410"/>
                    <a:pt x="799" y="453"/>
                    <a:pt x="885" y="496"/>
                  </a:cubicBezTo>
                  <a:cubicBezTo>
                    <a:pt x="950" y="539"/>
                    <a:pt x="1037" y="604"/>
                    <a:pt x="1101" y="647"/>
                  </a:cubicBezTo>
                  <a:cubicBezTo>
                    <a:pt x="1166" y="712"/>
                    <a:pt x="1231" y="777"/>
                    <a:pt x="1274" y="842"/>
                  </a:cubicBezTo>
                  <a:cubicBezTo>
                    <a:pt x="1209" y="777"/>
                    <a:pt x="1144" y="733"/>
                    <a:pt x="1080" y="669"/>
                  </a:cubicBezTo>
                  <a:cubicBezTo>
                    <a:pt x="1015" y="626"/>
                    <a:pt x="950" y="561"/>
                    <a:pt x="864" y="518"/>
                  </a:cubicBezTo>
                  <a:cubicBezTo>
                    <a:pt x="799" y="474"/>
                    <a:pt x="712" y="431"/>
                    <a:pt x="626" y="410"/>
                  </a:cubicBezTo>
                  <a:cubicBezTo>
                    <a:pt x="540" y="366"/>
                    <a:pt x="453" y="345"/>
                    <a:pt x="367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4317578" y="1094071"/>
              <a:ext cx="216106" cy="247161"/>
            </a:xfrm>
            <a:custGeom>
              <a:avLst/>
              <a:gdLst>
                <a:gd name="T0" fmla="*/ 734 w 735"/>
                <a:gd name="T1" fmla="*/ 843 h 844"/>
                <a:gd name="T2" fmla="*/ 734 w 735"/>
                <a:gd name="T3" fmla="*/ 843 h 844"/>
                <a:gd name="T4" fmla="*/ 216 w 735"/>
                <a:gd name="T5" fmla="*/ 130 h 844"/>
                <a:gd name="T6" fmla="*/ 734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734" y="843"/>
                  </a:moveTo>
                  <a:lnTo>
                    <a:pt x="734" y="843"/>
                  </a:lnTo>
                  <a:cubicBezTo>
                    <a:pt x="734" y="843"/>
                    <a:pt x="432" y="0"/>
                    <a:pt x="216" y="130"/>
                  </a:cubicBezTo>
                  <a:cubicBezTo>
                    <a:pt x="0" y="282"/>
                    <a:pt x="734" y="843"/>
                    <a:pt x="734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sp>
        <p:nvSpPr>
          <p:cNvPr id="32" name="Freeform 31"/>
          <p:cNvSpPr>
            <a:spLocks noChangeArrowheads="1"/>
          </p:cNvSpPr>
          <p:nvPr userDrawn="1"/>
        </p:nvSpPr>
        <p:spPr bwMode="auto">
          <a:xfrm flipH="1">
            <a:off x="6736966" y="289224"/>
            <a:ext cx="2066544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  <p:sp>
        <p:nvSpPr>
          <p:cNvPr id="33" name="Freeform 32"/>
          <p:cNvSpPr>
            <a:spLocks noChangeArrowheads="1"/>
          </p:cNvSpPr>
          <p:nvPr userDrawn="1"/>
        </p:nvSpPr>
        <p:spPr bwMode="auto">
          <a:xfrm>
            <a:off x="374903" y="289224"/>
            <a:ext cx="2063073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14287" y="1543807"/>
            <a:ext cx="2772464" cy="174815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959326" y="4704412"/>
            <a:ext cx="1197890" cy="278102"/>
            <a:chOff x="3125767" y="3541103"/>
            <a:chExt cx="2865008" cy="665138"/>
          </a:xfrm>
        </p:grpSpPr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3468687" y="3591571"/>
              <a:ext cx="412799" cy="247161"/>
            </a:xfrm>
            <a:custGeom>
              <a:avLst/>
              <a:gdLst>
                <a:gd name="T0" fmla="*/ 238 w 1405"/>
                <a:gd name="T1" fmla="*/ 497 h 844"/>
                <a:gd name="T2" fmla="*/ 238 w 1405"/>
                <a:gd name="T3" fmla="*/ 497 h 844"/>
                <a:gd name="T4" fmla="*/ 432 w 1405"/>
                <a:gd name="T5" fmla="*/ 648 h 844"/>
                <a:gd name="T6" fmla="*/ 1016 w 1405"/>
                <a:gd name="T7" fmla="*/ 821 h 844"/>
                <a:gd name="T8" fmla="*/ 1404 w 1405"/>
                <a:gd name="T9" fmla="*/ 692 h 844"/>
                <a:gd name="T10" fmla="*/ 1210 w 1405"/>
                <a:gd name="T11" fmla="*/ 713 h 844"/>
                <a:gd name="T12" fmla="*/ 864 w 1405"/>
                <a:gd name="T13" fmla="*/ 475 h 844"/>
                <a:gd name="T14" fmla="*/ 951 w 1405"/>
                <a:gd name="T15" fmla="*/ 43 h 844"/>
                <a:gd name="T16" fmla="*/ 757 w 1405"/>
                <a:gd name="T17" fmla="*/ 43 h 844"/>
                <a:gd name="T18" fmla="*/ 713 w 1405"/>
                <a:gd name="T19" fmla="*/ 216 h 844"/>
                <a:gd name="T20" fmla="*/ 584 w 1405"/>
                <a:gd name="T21" fmla="*/ 130 h 844"/>
                <a:gd name="T22" fmla="*/ 454 w 1405"/>
                <a:gd name="T23" fmla="*/ 173 h 844"/>
                <a:gd name="T24" fmla="*/ 454 w 1405"/>
                <a:gd name="T25" fmla="*/ 281 h 844"/>
                <a:gd name="T26" fmla="*/ 195 w 1405"/>
                <a:gd name="T27" fmla="*/ 260 h 844"/>
                <a:gd name="T28" fmla="*/ 0 w 1405"/>
                <a:gd name="T29" fmla="*/ 475 h 844"/>
                <a:gd name="T30" fmla="*/ 238 w 1405"/>
                <a:gd name="T31" fmla="*/ 497 h 844"/>
                <a:gd name="T32" fmla="*/ 454 w 1405"/>
                <a:gd name="T33" fmla="*/ 475 h 844"/>
                <a:gd name="T34" fmla="*/ 454 w 1405"/>
                <a:gd name="T35" fmla="*/ 475 h 844"/>
                <a:gd name="T36" fmla="*/ 584 w 1405"/>
                <a:gd name="T37" fmla="*/ 584 h 844"/>
                <a:gd name="T38" fmla="*/ 562 w 1405"/>
                <a:gd name="T39" fmla="*/ 562 h 844"/>
                <a:gd name="T40" fmla="*/ 540 w 1405"/>
                <a:gd name="T41" fmla="*/ 367 h 844"/>
                <a:gd name="T42" fmla="*/ 584 w 1405"/>
                <a:gd name="T43" fmla="*/ 540 h 844"/>
                <a:gd name="T44" fmla="*/ 670 w 1405"/>
                <a:gd name="T45" fmla="*/ 648 h 844"/>
                <a:gd name="T46" fmla="*/ 778 w 1405"/>
                <a:gd name="T47" fmla="*/ 713 h 844"/>
                <a:gd name="T48" fmla="*/ 994 w 1405"/>
                <a:gd name="T49" fmla="*/ 734 h 844"/>
                <a:gd name="T50" fmla="*/ 778 w 1405"/>
                <a:gd name="T51" fmla="*/ 713 h 844"/>
                <a:gd name="T52" fmla="*/ 584 w 1405"/>
                <a:gd name="T53" fmla="*/ 627 h 844"/>
                <a:gd name="T54" fmla="*/ 432 w 1405"/>
                <a:gd name="T55" fmla="*/ 497 h 844"/>
                <a:gd name="T56" fmla="*/ 260 w 1405"/>
                <a:gd name="T57" fmla="*/ 367 h 844"/>
                <a:gd name="T58" fmla="*/ 454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238" y="497"/>
                  </a:moveTo>
                  <a:lnTo>
                    <a:pt x="238" y="497"/>
                  </a:lnTo>
                  <a:cubicBezTo>
                    <a:pt x="303" y="540"/>
                    <a:pt x="367" y="605"/>
                    <a:pt x="432" y="648"/>
                  </a:cubicBezTo>
                  <a:cubicBezTo>
                    <a:pt x="584" y="778"/>
                    <a:pt x="799" y="843"/>
                    <a:pt x="1016" y="821"/>
                  </a:cubicBezTo>
                  <a:cubicBezTo>
                    <a:pt x="1167" y="821"/>
                    <a:pt x="1296" y="778"/>
                    <a:pt x="1404" y="692"/>
                  </a:cubicBezTo>
                  <a:cubicBezTo>
                    <a:pt x="1361" y="713"/>
                    <a:pt x="1296" y="713"/>
                    <a:pt x="1210" y="713"/>
                  </a:cubicBezTo>
                  <a:cubicBezTo>
                    <a:pt x="1081" y="713"/>
                    <a:pt x="929" y="605"/>
                    <a:pt x="864" y="475"/>
                  </a:cubicBezTo>
                  <a:cubicBezTo>
                    <a:pt x="822" y="325"/>
                    <a:pt x="843" y="152"/>
                    <a:pt x="951" y="43"/>
                  </a:cubicBezTo>
                  <a:cubicBezTo>
                    <a:pt x="886" y="0"/>
                    <a:pt x="822" y="0"/>
                    <a:pt x="757" y="43"/>
                  </a:cubicBezTo>
                  <a:cubicBezTo>
                    <a:pt x="713" y="87"/>
                    <a:pt x="692" y="152"/>
                    <a:pt x="713" y="216"/>
                  </a:cubicBezTo>
                  <a:cubicBezTo>
                    <a:pt x="670" y="195"/>
                    <a:pt x="627" y="152"/>
                    <a:pt x="584" y="130"/>
                  </a:cubicBezTo>
                  <a:cubicBezTo>
                    <a:pt x="540" y="130"/>
                    <a:pt x="476" y="130"/>
                    <a:pt x="454" y="173"/>
                  </a:cubicBezTo>
                  <a:cubicBezTo>
                    <a:pt x="432" y="195"/>
                    <a:pt x="432" y="260"/>
                    <a:pt x="454" y="281"/>
                  </a:cubicBezTo>
                  <a:cubicBezTo>
                    <a:pt x="390" y="238"/>
                    <a:pt x="281" y="238"/>
                    <a:pt x="195" y="260"/>
                  </a:cubicBezTo>
                  <a:cubicBezTo>
                    <a:pt x="87" y="302"/>
                    <a:pt x="43" y="389"/>
                    <a:pt x="0" y="475"/>
                  </a:cubicBezTo>
                  <a:cubicBezTo>
                    <a:pt x="65" y="454"/>
                    <a:pt x="152" y="454"/>
                    <a:pt x="238" y="497"/>
                  </a:cubicBezTo>
                  <a:close/>
                  <a:moveTo>
                    <a:pt x="454" y="475"/>
                  </a:moveTo>
                  <a:lnTo>
                    <a:pt x="454" y="475"/>
                  </a:lnTo>
                  <a:cubicBezTo>
                    <a:pt x="497" y="519"/>
                    <a:pt x="540" y="562"/>
                    <a:pt x="584" y="584"/>
                  </a:cubicBezTo>
                  <a:cubicBezTo>
                    <a:pt x="584" y="584"/>
                    <a:pt x="584" y="562"/>
                    <a:pt x="562" y="562"/>
                  </a:cubicBezTo>
                  <a:cubicBezTo>
                    <a:pt x="540" y="497"/>
                    <a:pt x="519" y="432"/>
                    <a:pt x="540" y="367"/>
                  </a:cubicBezTo>
                  <a:cubicBezTo>
                    <a:pt x="540" y="432"/>
                    <a:pt x="562" y="497"/>
                    <a:pt x="584" y="540"/>
                  </a:cubicBezTo>
                  <a:cubicBezTo>
                    <a:pt x="605" y="584"/>
                    <a:pt x="649" y="627"/>
                    <a:pt x="670" y="648"/>
                  </a:cubicBezTo>
                  <a:cubicBezTo>
                    <a:pt x="713" y="670"/>
                    <a:pt x="735" y="692"/>
                    <a:pt x="778" y="713"/>
                  </a:cubicBezTo>
                  <a:cubicBezTo>
                    <a:pt x="843" y="734"/>
                    <a:pt x="908" y="734"/>
                    <a:pt x="994" y="734"/>
                  </a:cubicBezTo>
                  <a:cubicBezTo>
                    <a:pt x="908" y="734"/>
                    <a:pt x="843" y="734"/>
                    <a:pt x="778" y="713"/>
                  </a:cubicBezTo>
                  <a:cubicBezTo>
                    <a:pt x="713" y="713"/>
                    <a:pt x="649" y="670"/>
                    <a:pt x="584" y="627"/>
                  </a:cubicBezTo>
                  <a:cubicBezTo>
                    <a:pt x="540" y="584"/>
                    <a:pt x="497" y="540"/>
                    <a:pt x="432" y="497"/>
                  </a:cubicBezTo>
                  <a:cubicBezTo>
                    <a:pt x="390" y="432"/>
                    <a:pt x="325" y="411"/>
                    <a:pt x="260" y="367"/>
                  </a:cubicBezTo>
                  <a:cubicBezTo>
                    <a:pt x="346" y="389"/>
                    <a:pt x="390" y="432"/>
                    <a:pt x="454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3138707" y="3552749"/>
              <a:ext cx="938179" cy="406330"/>
            </a:xfrm>
            <a:custGeom>
              <a:avLst/>
              <a:gdLst>
                <a:gd name="T0" fmla="*/ 476 w 3198"/>
                <a:gd name="T1" fmla="*/ 1101 h 1383"/>
                <a:gd name="T2" fmla="*/ 476 w 3198"/>
                <a:gd name="T3" fmla="*/ 1101 h 1383"/>
                <a:gd name="T4" fmla="*/ 1555 w 3198"/>
                <a:gd name="T5" fmla="*/ 1339 h 1383"/>
                <a:gd name="T6" fmla="*/ 3197 w 3198"/>
                <a:gd name="T7" fmla="*/ 454 h 1383"/>
                <a:gd name="T8" fmla="*/ 2074 w 3198"/>
                <a:gd name="T9" fmla="*/ 1058 h 1383"/>
                <a:gd name="T10" fmla="*/ 1642 w 3198"/>
                <a:gd name="T11" fmla="*/ 1080 h 1383"/>
                <a:gd name="T12" fmla="*/ 1448 w 3198"/>
                <a:gd name="T13" fmla="*/ 1015 h 1383"/>
                <a:gd name="T14" fmla="*/ 1253 w 3198"/>
                <a:gd name="T15" fmla="*/ 972 h 1383"/>
                <a:gd name="T16" fmla="*/ 1058 w 3198"/>
                <a:gd name="T17" fmla="*/ 1036 h 1383"/>
                <a:gd name="T18" fmla="*/ 1081 w 3198"/>
                <a:gd name="T19" fmla="*/ 1188 h 1383"/>
                <a:gd name="T20" fmla="*/ 626 w 3198"/>
                <a:gd name="T21" fmla="*/ 454 h 1383"/>
                <a:gd name="T22" fmla="*/ 238 w 3198"/>
                <a:gd name="T23" fmla="*/ 216 h 1383"/>
                <a:gd name="T24" fmla="*/ 217 w 3198"/>
                <a:gd name="T25" fmla="*/ 108 h 1383"/>
                <a:gd name="T26" fmla="*/ 87 w 3198"/>
                <a:gd name="T27" fmla="*/ 86 h 1383"/>
                <a:gd name="T28" fmla="*/ 44 w 3198"/>
                <a:gd name="T29" fmla="*/ 172 h 1383"/>
                <a:gd name="T30" fmla="*/ 476 w 3198"/>
                <a:gd name="T31" fmla="*/ 1101 h 1383"/>
                <a:gd name="T32" fmla="*/ 152 w 3198"/>
                <a:gd name="T33" fmla="*/ 518 h 1383"/>
                <a:gd name="T34" fmla="*/ 152 w 3198"/>
                <a:gd name="T35" fmla="*/ 518 h 1383"/>
                <a:gd name="T36" fmla="*/ 303 w 3198"/>
                <a:gd name="T37" fmla="*/ 799 h 1383"/>
                <a:gd name="T38" fmla="*/ 519 w 3198"/>
                <a:gd name="T39" fmla="*/ 1036 h 1383"/>
                <a:gd name="T40" fmla="*/ 799 w 3198"/>
                <a:gd name="T41" fmla="*/ 1209 h 1383"/>
                <a:gd name="T42" fmla="*/ 519 w 3198"/>
                <a:gd name="T43" fmla="*/ 1058 h 1383"/>
                <a:gd name="T44" fmla="*/ 281 w 3198"/>
                <a:gd name="T45" fmla="*/ 821 h 1383"/>
                <a:gd name="T46" fmla="*/ 130 w 3198"/>
                <a:gd name="T47" fmla="*/ 518 h 1383"/>
                <a:gd name="T48" fmla="*/ 87 w 3198"/>
                <a:gd name="T49" fmla="*/ 194 h 1383"/>
                <a:gd name="T50" fmla="*/ 152 w 3198"/>
                <a:gd name="T51" fmla="*/ 518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83">
                  <a:moveTo>
                    <a:pt x="476" y="1101"/>
                  </a:moveTo>
                  <a:lnTo>
                    <a:pt x="476" y="1101"/>
                  </a:lnTo>
                  <a:cubicBezTo>
                    <a:pt x="778" y="1318"/>
                    <a:pt x="1166" y="1382"/>
                    <a:pt x="1555" y="1339"/>
                  </a:cubicBezTo>
                  <a:cubicBezTo>
                    <a:pt x="2225" y="1274"/>
                    <a:pt x="2786" y="993"/>
                    <a:pt x="3197" y="454"/>
                  </a:cubicBezTo>
                  <a:cubicBezTo>
                    <a:pt x="2938" y="799"/>
                    <a:pt x="2484" y="1015"/>
                    <a:pt x="2074" y="1058"/>
                  </a:cubicBezTo>
                  <a:cubicBezTo>
                    <a:pt x="1922" y="1080"/>
                    <a:pt x="1772" y="1080"/>
                    <a:pt x="1642" y="1080"/>
                  </a:cubicBezTo>
                  <a:cubicBezTo>
                    <a:pt x="1577" y="1058"/>
                    <a:pt x="1513" y="1036"/>
                    <a:pt x="1448" y="1015"/>
                  </a:cubicBezTo>
                  <a:cubicBezTo>
                    <a:pt x="1383" y="1015"/>
                    <a:pt x="1318" y="993"/>
                    <a:pt x="1253" y="972"/>
                  </a:cubicBezTo>
                  <a:cubicBezTo>
                    <a:pt x="1188" y="972"/>
                    <a:pt x="1102" y="972"/>
                    <a:pt x="1058" y="1036"/>
                  </a:cubicBezTo>
                  <a:cubicBezTo>
                    <a:pt x="1016" y="1080"/>
                    <a:pt x="1016" y="1145"/>
                    <a:pt x="1081" y="1188"/>
                  </a:cubicBezTo>
                  <a:cubicBezTo>
                    <a:pt x="821" y="1015"/>
                    <a:pt x="691" y="756"/>
                    <a:pt x="626" y="454"/>
                  </a:cubicBezTo>
                  <a:cubicBezTo>
                    <a:pt x="562" y="194"/>
                    <a:pt x="346" y="0"/>
                    <a:pt x="238" y="216"/>
                  </a:cubicBezTo>
                  <a:cubicBezTo>
                    <a:pt x="217" y="194"/>
                    <a:pt x="217" y="151"/>
                    <a:pt x="217" y="108"/>
                  </a:cubicBezTo>
                  <a:cubicBezTo>
                    <a:pt x="173" y="65"/>
                    <a:pt x="108" y="43"/>
                    <a:pt x="87" y="86"/>
                  </a:cubicBezTo>
                  <a:cubicBezTo>
                    <a:pt x="65" y="108"/>
                    <a:pt x="44" y="151"/>
                    <a:pt x="44" y="172"/>
                  </a:cubicBezTo>
                  <a:cubicBezTo>
                    <a:pt x="0" y="540"/>
                    <a:pt x="152" y="886"/>
                    <a:pt x="476" y="1101"/>
                  </a:cubicBezTo>
                  <a:close/>
                  <a:moveTo>
                    <a:pt x="152" y="518"/>
                  </a:moveTo>
                  <a:lnTo>
                    <a:pt x="152" y="518"/>
                  </a:lnTo>
                  <a:cubicBezTo>
                    <a:pt x="173" y="626"/>
                    <a:pt x="238" y="734"/>
                    <a:pt x="303" y="799"/>
                  </a:cubicBezTo>
                  <a:cubicBezTo>
                    <a:pt x="367" y="886"/>
                    <a:pt x="432" y="972"/>
                    <a:pt x="519" y="1036"/>
                  </a:cubicBezTo>
                  <a:cubicBezTo>
                    <a:pt x="605" y="1101"/>
                    <a:pt x="713" y="1166"/>
                    <a:pt x="799" y="1209"/>
                  </a:cubicBezTo>
                  <a:cubicBezTo>
                    <a:pt x="691" y="1166"/>
                    <a:pt x="605" y="1123"/>
                    <a:pt x="519" y="1058"/>
                  </a:cubicBezTo>
                  <a:cubicBezTo>
                    <a:pt x="432" y="993"/>
                    <a:pt x="346" y="907"/>
                    <a:pt x="281" y="821"/>
                  </a:cubicBezTo>
                  <a:cubicBezTo>
                    <a:pt x="217" y="734"/>
                    <a:pt x="152" y="626"/>
                    <a:pt x="130" y="518"/>
                  </a:cubicBezTo>
                  <a:cubicBezTo>
                    <a:pt x="108" y="431"/>
                    <a:pt x="87" y="302"/>
                    <a:pt x="87" y="194"/>
                  </a:cubicBezTo>
                  <a:cubicBezTo>
                    <a:pt x="108" y="302"/>
                    <a:pt x="130" y="410"/>
                    <a:pt x="152" y="5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3125767" y="3832263"/>
              <a:ext cx="393389" cy="190224"/>
            </a:xfrm>
            <a:custGeom>
              <a:avLst/>
              <a:gdLst>
                <a:gd name="T0" fmla="*/ 1339 w 1340"/>
                <a:gd name="T1" fmla="*/ 454 h 649"/>
                <a:gd name="T2" fmla="*/ 1339 w 1340"/>
                <a:gd name="T3" fmla="*/ 454 h 649"/>
                <a:gd name="T4" fmla="*/ 540 w 1340"/>
                <a:gd name="T5" fmla="*/ 432 h 649"/>
                <a:gd name="T6" fmla="*/ 410 w 1340"/>
                <a:gd name="T7" fmla="*/ 389 h 649"/>
                <a:gd name="T8" fmla="*/ 260 w 1340"/>
                <a:gd name="T9" fmla="*/ 432 h 649"/>
                <a:gd name="T10" fmla="*/ 216 w 1340"/>
                <a:gd name="T11" fmla="*/ 540 h 649"/>
                <a:gd name="T12" fmla="*/ 324 w 1340"/>
                <a:gd name="T13" fmla="*/ 605 h 649"/>
                <a:gd name="T14" fmla="*/ 87 w 1340"/>
                <a:gd name="T15" fmla="*/ 583 h 649"/>
                <a:gd name="T16" fmla="*/ 43 w 1340"/>
                <a:gd name="T17" fmla="*/ 345 h 649"/>
                <a:gd name="T18" fmla="*/ 260 w 1340"/>
                <a:gd name="T19" fmla="*/ 216 h 649"/>
                <a:gd name="T20" fmla="*/ 195 w 1340"/>
                <a:gd name="T21" fmla="*/ 151 h 649"/>
                <a:gd name="T22" fmla="*/ 410 w 1340"/>
                <a:gd name="T23" fmla="*/ 195 h 649"/>
                <a:gd name="T24" fmla="*/ 1339 w 1340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454"/>
                  </a:moveTo>
                  <a:lnTo>
                    <a:pt x="1339" y="454"/>
                  </a:lnTo>
                  <a:cubicBezTo>
                    <a:pt x="1080" y="518"/>
                    <a:pt x="799" y="518"/>
                    <a:pt x="540" y="432"/>
                  </a:cubicBezTo>
                  <a:cubicBezTo>
                    <a:pt x="497" y="410"/>
                    <a:pt x="454" y="410"/>
                    <a:pt x="410" y="389"/>
                  </a:cubicBezTo>
                  <a:cubicBezTo>
                    <a:pt x="367" y="389"/>
                    <a:pt x="302" y="389"/>
                    <a:pt x="260" y="432"/>
                  </a:cubicBezTo>
                  <a:cubicBezTo>
                    <a:pt x="238" y="454"/>
                    <a:pt x="195" y="497"/>
                    <a:pt x="216" y="540"/>
                  </a:cubicBezTo>
                  <a:cubicBezTo>
                    <a:pt x="238" y="583"/>
                    <a:pt x="281" y="627"/>
                    <a:pt x="324" y="605"/>
                  </a:cubicBezTo>
                  <a:cubicBezTo>
                    <a:pt x="260" y="627"/>
                    <a:pt x="151" y="648"/>
                    <a:pt x="87" y="583"/>
                  </a:cubicBezTo>
                  <a:cubicBezTo>
                    <a:pt x="22" y="518"/>
                    <a:pt x="0" y="410"/>
                    <a:pt x="43" y="345"/>
                  </a:cubicBezTo>
                  <a:cubicBezTo>
                    <a:pt x="87" y="259"/>
                    <a:pt x="173" y="216"/>
                    <a:pt x="260" y="216"/>
                  </a:cubicBezTo>
                  <a:cubicBezTo>
                    <a:pt x="238" y="195"/>
                    <a:pt x="195" y="173"/>
                    <a:pt x="195" y="151"/>
                  </a:cubicBezTo>
                  <a:cubicBezTo>
                    <a:pt x="130" y="0"/>
                    <a:pt x="389" y="173"/>
                    <a:pt x="410" y="195"/>
                  </a:cubicBezTo>
                  <a:cubicBezTo>
                    <a:pt x="648" y="345"/>
                    <a:pt x="1059" y="518"/>
                    <a:pt x="1339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873722" y="3541103"/>
              <a:ext cx="647021" cy="665138"/>
            </a:xfrm>
            <a:custGeom>
              <a:avLst/>
              <a:gdLst>
                <a:gd name="T0" fmla="*/ 432 w 2204"/>
                <a:gd name="T1" fmla="*/ 1620 h 2268"/>
                <a:gd name="T2" fmla="*/ 432 w 2204"/>
                <a:gd name="T3" fmla="*/ 1620 h 2268"/>
                <a:gd name="T4" fmla="*/ 518 w 2204"/>
                <a:gd name="T5" fmla="*/ 2267 h 2268"/>
                <a:gd name="T6" fmla="*/ 1080 w 2204"/>
                <a:gd name="T7" fmla="*/ 1749 h 2268"/>
                <a:gd name="T8" fmla="*/ 1403 w 2204"/>
                <a:gd name="T9" fmla="*/ 1922 h 2268"/>
                <a:gd name="T10" fmla="*/ 1274 w 2204"/>
                <a:gd name="T11" fmla="*/ 1641 h 2268"/>
                <a:gd name="T12" fmla="*/ 1403 w 2204"/>
                <a:gd name="T13" fmla="*/ 1663 h 2268"/>
                <a:gd name="T14" fmla="*/ 1144 w 2204"/>
                <a:gd name="T15" fmla="*/ 950 h 2268"/>
                <a:gd name="T16" fmla="*/ 1361 w 2204"/>
                <a:gd name="T17" fmla="*/ 1015 h 2268"/>
                <a:gd name="T18" fmla="*/ 1468 w 2204"/>
                <a:gd name="T19" fmla="*/ 820 h 2268"/>
                <a:gd name="T20" fmla="*/ 1317 w 2204"/>
                <a:gd name="T21" fmla="*/ 906 h 2268"/>
                <a:gd name="T22" fmla="*/ 1188 w 2204"/>
                <a:gd name="T23" fmla="*/ 777 h 2268"/>
                <a:gd name="T24" fmla="*/ 1403 w 2204"/>
                <a:gd name="T25" fmla="*/ 302 h 2268"/>
                <a:gd name="T26" fmla="*/ 2203 w 2204"/>
                <a:gd name="T27" fmla="*/ 43 h 2268"/>
                <a:gd name="T28" fmla="*/ 1793 w 2204"/>
                <a:gd name="T29" fmla="*/ 0 h 2268"/>
                <a:gd name="T30" fmla="*/ 1576 w 2204"/>
                <a:gd name="T31" fmla="*/ 43 h 2268"/>
                <a:gd name="T32" fmla="*/ 864 w 2204"/>
                <a:gd name="T33" fmla="*/ 691 h 2268"/>
                <a:gd name="T34" fmla="*/ 0 w 2204"/>
                <a:gd name="T35" fmla="*/ 1728 h 2268"/>
                <a:gd name="T36" fmla="*/ 432 w 2204"/>
                <a:gd name="T37" fmla="*/ 1620 h 2268"/>
                <a:gd name="T38" fmla="*/ 950 w 2204"/>
                <a:gd name="T39" fmla="*/ 993 h 2268"/>
                <a:gd name="T40" fmla="*/ 950 w 2204"/>
                <a:gd name="T41" fmla="*/ 993 h 2268"/>
                <a:gd name="T42" fmla="*/ 1144 w 2204"/>
                <a:gd name="T43" fmla="*/ 453 h 2268"/>
                <a:gd name="T44" fmla="*/ 1339 w 2204"/>
                <a:gd name="T45" fmla="*/ 237 h 2268"/>
                <a:gd name="T46" fmla="*/ 1447 w 2204"/>
                <a:gd name="T47" fmla="*/ 172 h 2268"/>
                <a:gd name="T48" fmla="*/ 1598 w 2204"/>
                <a:gd name="T49" fmla="*/ 129 h 2268"/>
                <a:gd name="T50" fmla="*/ 1468 w 2204"/>
                <a:gd name="T51" fmla="*/ 172 h 2268"/>
                <a:gd name="T52" fmla="*/ 1339 w 2204"/>
                <a:gd name="T53" fmla="*/ 259 h 2268"/>
                <a:gd name="T54" fmla="*/ 1253 w 2204"/>
                <a:gd name="T55" fmla="*/ 345 h 2268"/>
                <a:gd name="T56" fmla="*/ 1166 w 2204"/>
                <a:gd name="T57" fmla="*/ 474 h 2268"/>
                <a:gd name="T58" fmla="*/ 971 w 2204"/>
                <a:gd name="T59" fmla="*/ 993 h 2268"/>
                <a:gd name="T60" fmla="*/ 864 w 2204"/>
                <a:gd name="T61" fmla="*/ 1555 h 2268"/>
                <a:gd name="T62" fmla="*/ 777 w 2204"/>
                <a:gd name="T63" fmla="*/ 1835 h 2268"/>
                <a:gd name="T64" fmla="*/ 648 w 2204"/>
                <a:gd name="T65" fmla="*/ 2073 h 2268"/>
                <a:gd name="T66" fmla="*/ 842 w 2204"/>
                <a:gd name="T67" fmla="*/ 1555 h 2268"/>
                <a:gd name="T68" fmla="*/ 950 w 2204"/>
                <a:gd name="T69" fmla="*/ 993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68">
                  <a:moveTo>
                    <a:pt x="432" y="1620"/>
                  </a:moveTo>
                  <a:lnTo>
                    <a:pt x="432" y="1620"/>
                  </a:lnTo>
                  <a:cubicBezTo>
                    <a:pt x="259" y="1792"/>
                    <a:pt x="669" y="2052"/>
                    <a:pt x="518" y="2267"/>
                  </a:cubicBezTo>
                  <a:cubicBezTo>
                    <a:pt x="691" y="2030"/>
                    <a:pt x="1101" y="2138"/>
                    <a:pt x="1080" y="1749"/>
                  </a:cubicBezTo>
                  <a:cubicBezTo>
                    <a:pt x="1209" y="1857"/>
                    <a:pt x="1253" y="1857"/>
                    <a:pt x="1403" y="1922"/>
                  </a:cubicBezTo>
                  <a:cubicBezTo>
                    <a:pt x="1296" y="1749"/>
                    <a:pt x="1274" y="1641"/>
                    <a:pt x="1274" y="1641"/>
                  </a:cubicBezTo>
                  <a:cubicBezTo>
                    <a:pt x="1339" y="1663"/>
                    <a:pt x="1403" y="1663"/>
                    <a:pt x="1403" y="1663"/>
                  </a:cubicBezTo>
                  <a:cubicBezTo>
                    <a:pt x="1253" y="1447"/>
                    <a:pt x="1144" y="1231"/>
                    <a:pt x="1144" y="950"/>
                  </a:cubicBezTo>
                  <a:cubicBezTo>
                    <a:pt x="1209" y="1015"/>
                    <a:pt x="1296" y="1058"/>
                    <a:pt x="1361" y="1015"/>
                  </a:cubicBezTo>
                  <a:cubicBezTo>
                    <a:pt x="1447" y="993"/>
                    <a:pt x="1490" y="885"/>
                    <a:pt x="1468" y="820"/>
                  </a:cubicBezTo>
                  <a:cubicBezTo>
                    <a:pt x="1447" y="885"/>
                    <a:pt x="1382" y="929"/>
                    <a:pt x="1317" y="906"/>
                  </a:cubicBezTo>
                  <a:cubicBezTo>
                    <a:pt x="1253" y="885"/>
                    <a:pt x="1209" y="842"/>
                    <a:pt x="1188" y="777"/>
                  </a:cubicBezTo>
                  <a:cubicBezTo>
                    <a:pt x="1123" y="604"/>
                    <a:pt x="1296" y="410"/>
                    <a:pt x="1403" y="302"/>
                  </a:cubicBezTo>
                  <a:cubicBezTo>
                    <a:pt x="1620" y="108"/>
                    <a:pt x="1922" y="43"/>
                    <a:pt x="2203" y="43"/>
                  </a:cubicBezTo>
                  <a:cubicBezTo>
                    <a:pt x="2073" y="43"/>
                    <a:pt x="1944" y="0"/>
                    <a:pt x="1793" y="0"/>
                  </a:cubicBezTo>
                  <a:cubicBezTo>
                    <a:pt x="1728" y="0"/>
                    <a:pt x="1641" y="21"/>
                    <a:pt x="1576" y="43"/>
                  </a:cubicBezTo>
                  <a:cubicBezTo>
                    <a:pt x="1253" y="129"/>
                    <a:pt x="1015" y="367"/>
                    <a:pt x="864" y="691"/>
                  </a:cubicBezTo>
                  <a:cubicBezTo>
                    <a:pt x="669" y="1079"/>
                    <a:pt x="410" y="1555"/>
                    <a:pt x="0" y="1728"/>
                  </a:cubicBezTo>
                  <a:cubicBezTo>
                    <a:pt x="151" y="1749"/>
                    <a:pt x="302" y="1684"/>
                    <a:pt x="432" y="1620"/>
                  </a:cubicBezTo>
                  <a:close/>
                  <a:moveTo>
                    <a:pt x="950" y="993"/>
                  </a:moveTo>
                  <a:lnTo>
                    <a:pt x="950" y="993"/>
                  </a:lnTo>
                  <a:cubicBezTo>
                    <a:pt x="994" y="799"/>
                    <a:pt x="1036" y="626"/>
                    <a:pt x="1144" y="453"/>
                  </a:cubicBezTo>
                  <a:cubicBezTo>
                    <a:pt x="1188" y="388"/>
                    <a:pt x="1253" y="302"/>
                    <a:pt x="1339" y="237"/>
                  </a:cubicBezTo>
                  <a:cubicBezTo>
                    <a:pt x="1382" y="215"/>
                    <a:pt x="1403" y="194"/>
                    <a:pt x="1447" y="172"/>
                  </a:cubicBezTo>
                  <a:cubicBezTo>
                    <a:pt x="1490" y="151"/>
                    <a:pt x="1533" y="129"/>
                    <a:pt x="1598" y="129"/>
                  </a:cubicBezTo>
                  <a:cubicBezTo>
                    <a:pt x="1533" y="129"/>
                    <a:pt x="1490" y="151"/>
                    <a:pt x="1468" y="172"/>
                  </a:cubicBezTo>
                  <a:cubicBezTo>
                    <a:pt x="1426" y="194"/>
                    <a:pt x="1382" y="215"/>
                    <a:pt x="1339" y="259"/>
                  </a:cubicBezTo>
                  <a:cubicBezTo>
                    <a:pt x="1317" y="280"/>
                    <a:pt x="1274" y="324"/>
                    <a:pt x="1253" y="345"/>
                  </a:cubicBezTo>
                  <a:cubicBezTo>
                    <a:pt x="1209" y="388"/>
                    <a:pt x="1188" y="432"/>
                    <a:pt x="1166" y="474"/>
                  </a:cubicBezTo>
                  <a:cubicBezTo>
                    <a:pt x="1058" y="626"/>
                    <a:pt x="1015" y="820"/>
                    <a:pt x="971" y="993"/>
                  </a:cubicBezTo>
                  <a:cubicBezTo>
                    <a:pt x="929" y="1188"/>
                    <a:pt x="907" y="1382"/>
                    <a:pt x="864" y="1555"/>
                  </a:cubicBezTo>
                  <a:cubicBezTo>
                    <a:pt x="842" y="1641"/>
                    <a:pt x="821" y="1749"/>
                    <a:pt x="777" y="1835"/>
                  </a:cubicBezTo>
                  <a:cubicBezTo>
                    <a:pt x="734" y="1922"/>
                    <a:pt x="691" y="1987"/>
                    <a:pt x="648" y="2073"/>
                  </a:cubicBezTo>
                  <a:cubicBezTo>
                    <a:pt x="734" y="1922"/>
                    <a:pt x="799" y="1728"/>
                    <a:pt x="842" y="1555"/>
                  </a:cubicBezTo>
                  <a:cubicBezTo>
                    <a:pt x="885" y="1361"/>
                    <a:pt x="907" y="1188"/>
                    <a:pt x="950" y="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3620090" y="3724857"/>
              <a:ext cx="450327" cy="349391"/>
            </a:xfrm>
            <a:custGeom>
              <a:avLst/>
              <a:gdLst>
                <a:gd name="T0" fmla="*/ 648 w 1534"/>
                <a:gd name="T1" fmla="*/ 907 h 1189"/>
                <a:gd name="T2" fmla="*/ 648 w 1534"/>
                <a:gd name="T3" fmla="*/ 907 h 1189"/>
                <a:gd name="T4" fmla="*/ 389 w 1534"/>
                <a:gd name="T5" fmla="*/ 1188 h 1189"/>
                <a:gd name="T6" fmla="*/ 1533 w 1534"/>
                <a:gd name="T7" fmla="*/ 0 h 1189"/>
                <a:gd name="T8" fmla="*/ 0 w 1534"/>
                <a:gd name="T9" fmla="*/ 929 h 1189"/>
                <a:gd name="T10" fmla="*/ 648 w 1534"/>
                <a:gd name="T11" fmla="*/ 907 h 1189"/>
                <a:gd name="T12" fmla="*/ 626 w 1534"/>
                <a:gd name="T13" fmla="*/ 777 h 1189"/>
                <a:gd name="T14" fmla="*/ 626 w 1534"/>
                <a:gd name="T15" fmla="*/ 777 h 1189"/>
                <a:gd name="T16" fmla="*/ 864 w 1534"/>
                <a:gd name="T17" fmla="*/ 648 h 1189"/>
                <a:gd name="T18" fmla="*/ 1080 w 1534"/>
                <a:gd name="T19" fmla="*/ 518 h 1189"/>
                <a:gd name="T20" fmla="*/ 1274 w 1534"/>
                <a:gd name="T21" fmla="*/ 345 h 1189"/>
                <a:gd name="T22" fmla="*/ 1101 w 1534"/>
                <a:gd name="T23" fmla="*/ 518 h 1189"/>
                <a:gd name="T24" fmla="*/ 885 w 1534"/>
                <a:gd name="T25" fmla="*/ 670 h 1189"/>
                <a:gd name="T26" fmla="*/ 626 w 1534"/>
                <a:gd name="T27" fmla="*/ 799 h 1189"/>
                <a:gd name="T28" fmla="*/ 367 w 1534"/>
                <a:gd name="T29" fmla="*/ 864 h 1189"/>
                <a:gd name="T30" fmla="*/ 626 w 1534"/>
                <a:gd name="T31" fmla="*/ 777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89">
                  <a:moveTo>
                    <a:pt x="648" y="907"/>
                  </a:moveTo>
                  <a:lnTo>
                    <a:pt x="648" y="907"/>
                  </a:lnTo>
                  <a:cubicBezTo>
                    <a:pt x="605" y="994"/>
                    <a:pt x="410" y="1166"/>
                    <a:pt x="389" y="1188"/>
                  </a:cubicBezTo>
                  <a:cubicBezTo>
                    <a:pt x="821" y="1123"/>
                    <a:pt x="1361" y="345"/>
                    <a:pt x="1533" y="0"/>
                  </a:cubicBezTo>
                  <a:cubicBezTo>
                    <a:pt x="1123" y="453"/>
                    <a:pt x="583" y="777"/>
                    <a:pt x="0" y="929"/>
                  </a:cubicBezTo>
                  <a:cubicBezTo>
                    <a:pt x="194" y="1037"/>
                    <a:pt x="475" y="1015"/>
                    <a:pt x="648" y="907"/>
                  </a:cubicBezTo>
                  <a:close/>
                  <a:moveTo>
                    <a:pt x="626" y="777"/>
                  </a:moveTo>
                  <a:lnTo>
                    <a:pt x="626" y="777"/>
                  </a:lnTo>
                  <a:cubicBezTo>
                    <a:pt x="712" y="735"/>
                    <a:pt x="799" y="712"/>
                    <a:pt x="864" y="648"/>
                  </a:cubicBezTo>
                  <a:cubicBezTo>
                    <a:pt x="950" y="605"/>
                    <a:pt x="1015" y="562"/>
                    <a:pt x="1080" y="518"/>
                  </a:cubicBezTo>
                  <a:cubicBezTo>
                    <a:pt x="1144" y="453"/>
                    <a:pt x="1209" y="389"/>
                    <a:pt x="1274" y="345"/>
                  </a:cubicBezTo>
                  <a:cubicBezTo>
                    <a:pt x="1231" y="410"/>
                    <a:pt x="1166" y="475"/>
                    <a:pt x="1101" y="518"/>
                  </a:cubicBezTo>
                  <a:cubicBezTo>
                    <a:pt x="1037" y="583"/>
                    <a:pt x="950" y="626"/>
                    <a:pt x="885" y="670"/>
                  </a:cubicBezTo>
                  <a:cubicBezTo>
                    <a:pt x="799" y="712"/>
                    <a:pt x="712" y="756"/>
                    <a:pt x="626" y="799"/>
                  </a:cubicBezTo>
                  <a:cubicBezTo>
                    <a:pt x="562" y="821"/>
                    <a:pt x="453" y="842"/>
                    <a:pt x="367" y="864"/>
                  </a:cubicBezTo>
                  <a:cubicBezTo>
                    <a:pt x="453" y="842"/>
                    <a:pt x="540" y="821"/>
                    <a:pt x="626" y="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317578" y="3609688"/>
              <a:ext cx="216106" cy="240691"/>
            </a:xfrm>
            <a:custGeom>
              <a:avLst/>
              <a:gdLst>
                <a:gd name="T0" fmla="*/ 734 w 735"/>
                <a:gd name="T1" fmla="*/ 0 h 822"/>
                <a:gd name="T2" fmla="*/ 734 w 735"/>
                <a:gd name="T3" fmla="*/ 0 h 822"/>
                <a:gd name="T4" fmla="*/ 216 w 735"/>
                <a:gd name="T5" fmla="*/ 692 h 822"/>
                <a:gd name="T6" fmla="*/ 734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734" y="0"/>
                  </a:moveTo>
                  <a:lnTo>
                    <a:pt x="734" y="0"/>
                  </a:lnTo>
                  <a:cubicBezTo>
                    <a:pt x="734" y="0"/>
                    <a:pt x="432" y="821"/>
                    <a:pt x="216" y="692"/>
                  </a:cubicBezTo>
                  <a:cubicBezTo>
                    <a:pt x="0" y="562"/>
                    <a:pt x="734" y="0"/>
                    <a:pt x="73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481923" y="3635568"/>
              <a:ext cx="152696" cy="221281"/>
            </a:xfrm>
            <a:custGeom>
              <a:avLst/>
              <a:gdLst>
                <a:gd name="T0" fmla="*/ 258 w 519"/>
                <a:gd name="T1" fmla="*/ 755 h 756"/>
                <a:gd name="T2" fmla="*/ 258 w 519"/>
                <a:gd name="T3" fmla="*/ 755 h 756"/>
                <a:gd name="T4" fmla="*/ 258 w 519"/>
                <a:gd name="T5" fmla="*/ 0 h 756"/>
                <a:gd name="T6" fmla="*/ 258 w 519"/>
                <a:gd name="T7" fmla="*/ 75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6">
                  <a:moveTo>
                    <a:pt x="258" y="755"/>
                  </a:moveTo>
                  <a:lnTo>
                    <a:pt x="258" y="755"/>
                  </a:lnTo>
                  <a:cubicBezTo>
                    <a:pt x="0" y="755"/>
                    <a:pt x="258" y="0"/>
                    <a:pt x="258" y="0"/>
                  </a:cubicBezTo>
                  <a:cubicBezTo>
                    <a:pt x="258" y="0"/>
                    <a:pt x="518" y="755"/>
                    <a:pt x="258" y="7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229878" y="3591571"/>
              <a:ext cx="417975" cy="247161"/>
            </a:xfrm>
            <a:custGeom>
              <a:avLst/>
              <a:gdLst>
                <a:gd name="T0" fmla="*/ 1425 w 1426"/>
                <a:gd name="T1" fmla="*/ 475 h 844"/>
                <a:gd name="T2" fmla="*/ 1425 w 1426"/>
                <a:gd name="T3" fmla="*/ 475 h 844"/>
                <a:gd name="T4" fmla="*/ 1231 w 1426"/>
                <a:gd name="T5" fmla="*/ 260 h 844"/>
                <a:gd name="T6" fmla="*/ 950 w 1426"/>
                <a:gd name="T7" fmla="*/ 281 h 844"/>
                <a:gd name="T8" fmla="*/ 972 w 1426"/>
                <a:gd name="T9" fmla="*/ 173 h 844"/>
                <a:gd name="T10" fmla="*/ 842 w 1426"/>
                <a:gd name="T11" fmla="*/ 130 h 844"/>
                <a:gd name="T12" fmla="*/ 713 w 1426"/>
                <a:gd name="T13" fmla="*/ 216 h 844"/>
                <a:gd name="T14" fmla="*/ 648 w 1426"/>
                <a:gd name="T15" fmla="*/ 43 h 844"/>
                <a:gd name="T16" fmla="*/ 475 w 1426"/>
                <a:gd name="T17" fmla="*/ 43 h 844"/>
                <a:gd name="T18" fmla="*/ 540 w 1426"/>
                <a:gd name="T19" fmla="*/ 475 h 844"/>
                <a:gd name="T20" fmla="*/ 194 w 1426"/>
                <a:gd name="T21" fmla="*/ 713 h 844"/>
                <a:gd name="T22" fmla="*/ 0 w 1426"/>
                <a:gd name="T23" fmla="*/ 692 h 844"/>
                <a:gd name="T24" fmla="*/ 410 w 1426"/>
                <a:gd name="T25" fmla="*/ 821 h 844"/>
                <a:gd name="T26" fmla="*/ 993 w 1426"/>
                <a:gd name="T27" fmla="*/ 648 h 844"/>
                <a:gd name="T28" fmla="*/ 1188 w 1426"/>
                <a:gd name="T29" fmla="*/ 497 h 844"/>
                <a:gd name="T30" fmla="*/ 1425 w 1426"/>
                <a:gd name="T31" fmla="*/ 475 h 844"/>
                <a:gd name="T32" fmla="*/ 1145 w 1426"/>
                <a:gd name="T33" fmla="*/ 367 h 844"/>
                <a:gd name="T34" fmla="*/ 1145 w 1426"/>
                <a:gd name="T35" fmla="*/ 367 h 844"/>
                <a:gd name="T36" fmla="*/ 972 w 1426"/>
                <a:gd name="T37" fmla="*/ 497 h 844"/>
                <a:gd name="T38" fmla="*/ 821 w 1426"/>
                <a:gd name="T39" fmla="*/ 627 h 844"/>
                <a:gd name="T40" fmla="*/ 648 w 1426"/>
                <a:gd name="T41" fmla="*/ 713 h 844"/>
                <a:gd name="T42" fmla="*/ 432 w 1426"/>
                <a:gd name="T43" fmla="*/ 734 h 844"/>
                <a:gd name="T44" fmla="*/ 626 w 1426"/>
                <a:gd name="T45" fmla="*/ 713 h 844"/>
                <a:gd name="T46" fmla="*/ 756 w 1426"/>
                <a:gd name="T47" fmla="*/ 648 h 844"/>
                <a:gd name="T48" fmla="*/ 821 w 1426"/>
                <a:gd name="T49" fmla="*/ 540 h 844"/>
                <a:gd name="T50" fmla="*/ 886 w 1426"/>
                <a:gd name="T51" fmla="*/ 367 h 844"/>
                <a:gd name="T52" fmla="*/ 842 w 1426"/>
                <a:gd name="T53" fmla="*/ 562 h 844"/>
                <a:gd name="T54" fmla="*/ 821 w 1426"/>
                <a:gd name="T55" fmla="*/ 584 h 844"/>
                <a:gd name="T56" fmla="*/ 972 w 1426"/>
                <a:gd name="T57" fmla="*/ 475 h 844"/>
                <a:gd name="T58" fmla="*/ 1145 w 1426"/>
                <a:gd name="T59" fmla="*/ 367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425" y="475"/>
                  </a:moveTo>
                  <a:lnTo>
                    <a:pt x="1425" y="475"/>
                  </a:lnTo>
                  <a:cubicBezTo>
                    <a:pt x="1382" y="389"/>
                    <a:pt x="1317" y="302"/>
                    <a:pt x="1231" y="260"/>
                  </a:cubicBezTo>
                  <a:cubicBezTo>
                    <a:pt x="1145" y="238"/>
                    <a:pt x="1037" y="238"/>
                    <a:pt x="950" y="281"/>
                  </a:cubicBezTo>
                  <a:cubicBezTo>
                    <a:pt x="972" y="260"/>
                    <a:pt x="993" y="195"/>
                    <a:pt x="972" y="173"/>
                  </a:cubicBezTo>
                  <a:cubicBezTo>
                    <a:pt x="928" y="130"/>
                    <a:pt x="886" y="130"/>
                    <a:pt x="842" y="130"/>
                  </a:cubicBezTo>
                  <a:cubicBezTo>
                    <a:pt x="778" y="152"/>
                    <a:pt x="756" y="195"/>
                    <a:pt x="713" y="216"/>
                  </a:cubicBezTo>
                  <a:cubicBezTo>
                    <a:pt x="734" y="152"/>
                    <a:pt x="713" y="87"/>
                    <a:pt x="648" y="43"/>
                  </a:cubicBezTo>
                  <a:cubicBezTo>
                    <a:pt x="605" y="0"/>
                    <a:pt x="519" y="0"/>
                    <a:pt x="475" y="43"/>
                  </a:cubicBezTo>
                  <a:cubicBezTo>
                    <a:pt x="561" y="152"/>
                    <a:pt x="605" y="325"/>
                    <a:pt x="540" y="475"/>
                  </a:cubicBezTo>
                  <a:cubicBezTo>
                    <a:pt x="496" y="605"/>
                    <a:pt x="346" y="713"/>
                    <a:pt x="194" y="713"/>
                  </a:cubicBezTo>
                  <a:cubicBezTo>
                    <a:pt x="129" y="713"/>
                    <a:pt x="64" y="713"/>
                    <a:pt x="0" y="692"/>
                  </a:cubicBezTo>
                  <a:cubicBezTo>
                    <a:pt x="129" y="778"/>
                    <a:pt x="259" y="821"/>
                    <a:pt x="410" y="821"/>
                  </a:cubicBezTo>
                  <a:cubicBezTo>
                    <a:pt x="605" y="843"/>
                    <a:pt x="821" y="778"/>
                    <a:pt x="993" y="648"/>
                  </a:cubicBezTo>
                  <a:cubicBezTo>
                    <a:pt x="1058" y="605"/>
                    <a:pt x="1123" y="540"/>
                    <a:pt x="1188" y="497"/>
                  </a:cubicBezTo>
                  <a:cubicBezTo>
                    <a:pt x="1253" y="454"/>
                    <a:pt x="1339" y="454"/>
                    <a:pt x="1425" y="475"/>
                  </a:cubicBezTo>
                  <a:close/>
                  <a:moveTo>
                    <a:pt x="1145" y="367"/>
                  </a:moveTo>
                  <a:lnTo>
                    <a:pt x="1145" y="367"/>
                  </a:lnTo>
                  <a:cubicBezTo>
                    <a:pt x="1080" y="411"/>
                    <a:pt x="1037" y="432"/>
                    <a:pt x="972" y="497"/>
                  </a:cubicBezTo>
                  <a:cubicBezTo>
                    <a:pt x="928" y="540"/>
                    <a:pt x="886" y="584"/>
                    <a:pt x="821" y="627"/>
                  </a:cubicBezTo>
                  <a:cubicBezTo>
                    <a:pt x="778" y="670"/>
                    <a:pt x="713" y="713"/>
                    <a:pt x="648" y="713"/>
                  </a:cubicBezTo>
                  <a:cubicBezTo>
                    <a:pt x="561" y="734"/>
                    <a:pt x="496" y="734"/>
                    <a:pt x="432" y="734"/>
                  </a:cubicBezTo>
                  <a:cubicBezTo>
                    <a:pt x="496" y="734"/>
                    <a:pt x="561" y="734"/>
                    <a:pt x="626" y="713"/>
                  </a:cubicBezTo>
                  <a:cubicBezTo>
                    <a:pt x="669" y="692"/>
                    <a:pt x="713" y="670"/>
                    <a:pt x="756" y="648"/>
                  </a:cubicBezTo>
                  <a:cubicBezTo>
                    <a:pt x="778" y="627"/>
                    <a:pt x="799" y="584"/>
                    <a:pt x="821" y="540"/>
                  </a:cubicBezTo>
                  <a:cubicBezTo>
                    <a:pt x="864" y="497"/>
                    <a:pt x="886" y="432"/>
                    <a:pt x="886" y="367"/>
                  </a:cubicBezTo>
                  <a:cubicBezTo>
                    <a:pt x="907" y="432"/>
                    <a:pt x="886" y="497"/>
                    <a:pt x="842" y="562"/>
                  </a:cubicBezTo>
                  <a:cubicBezTo>
                    <a:pt x="842" y="562"/>
                    <a:pt x="842" y="584"/>
                    <a:pt x="821" y="584"/>
                  </a:cubicBezTo>
                  <a:cubicBezTo>
                    <a:pt x="886" y="562"/>
                    <a:pt x="928" y="519"/>
                    <a:pt x="972" y="475"/>
                  </a:cubicBezTo>
                  <a:cubicBezTo>
                    <a:pt x="1015" y="432"/>
                    <a:pt x="1080" y="389"/>
                    <a:pt x="1145" y="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5039654" y="3552749"/>
              <a:ext cx="931710" cy="406330"/>
            </a:xfrm>
            <a:custGeom>
              <a:avLst/>
              <a:gdLst>
                <a:gd name="T0" fmla="*/ 3131 w 3176"/>
                <a:gd name="T1" fmla="*/ 172 h 1383"/>
                <a:gd name="T2" fmla="*/ 3131 w 3176"/>
                <a:gd name="T3" fmla="*/ 172 h 1383"/>
                <a:gd name="T4" fmla="*/ 3110 w 3176"/>
                <a:gd name="T5" fmla="*/ 86 h 1383"/>
                <a:gd name="T6" fmla="*/ 2981 w 3176"/>
                <a:gd name="T7" fmla="*/ 108 h 1383"/>
                <a:gd name="T8" fmla="*/ 2959 w 3176"/>
                <a:gd name="T9" fmla="*/ 216 h 1383"/>
                <a:gd name="T10" fmla="*/ 2570 w 3176"/>
                <a:gd name="T11" fmla="*/ 454 h 1383"/>
                <a:gd name="T12" fmla="*/ 2117 w 3176"/>
                <a:gd name="T13" fmla="*/ 1188 h 1383"/>
                <a:gd name="T14" fmla="*/ 2138 w 3176"/>
                <a:gd name="T15" fmla="*/ 1036 h 1383"/>
                <a:gd name="T16" fmla="*/ 1944 w 3176"/>
                <a:gd name="T17" fmla="*/ 972 h 1383"/>
                <a:gd name="T18" fmla="*/ 1749 w 3176"/>
                <a:gd name="T19" fmla="*/ 1015 h 1383"/>
                <a:gd name="T20" fmla="*/ 1555 w 3176"/>
                <a:gd name="T21" fmla="*/ 1080 h 1383"/>
                <a:gd name="T22" fmla="*/ 1123 w 3176"/>
                <a:gd name="T23" fmla="*/ 1058 h 1383"/>
                <a:gd name="T24" fmla="*/ 0 w 3176"/>
                <a:gd name="T25" fmla="*/ 454 h 1383"/>
                <a:gd name="T26" fmla="*/ 1641 w 3176"/>
                <a:gd name="T27" fmla="*/ 1339 h 1383"/>
                <a:gd name="T28" fmla="*/ 2722 w 3176"/>
                <a:gd name="T29" fmla="*/ 1101 h 1383"/>
                <a:gd name="T30" fmla="*/ 3131 w 3176"/>
                <a:gd name="T31" fmla="*/ 172 h 1383"/>
                <a:gd name="T32" fmla="*/ 3089 w 3176"/>
                <a:gd name="T33" fmla="*/ 194 h 1383"/>
                <a:gd name="T34" fmla="*/ 3089 w 3176"/>
                <a:gd name="T35" fmla="*/ 194 h 1383"/>
                <a:gd name="T36" fmla="*/ 3067 w 3176"/>
                <a:gd name="T37" fmla="*/ 518 h 1383"/>
                <a:gd name="T38" fmla="*/ 2916 w 3176"/>
                <a:gd name="T39" fmla="*/ 821 h 1383"/>
                <a:gd name="T40" fmla="*/ 2678 w 3176"/>
                <a:gd name="T41" fmla="*/ 1058 h 1383"/>
                <a:gd name="T42" fmla="*/ 2376 w 3176"/>
                <a:gd name="T43" fmla="*/ 1209 h 1383"/>
                <a:gd name="T44" fmla="*/ 2657 w 3176"/>
                <a:gd name="T45" fmla="*/ 1036 h 1383"/>
                <a:gd name="T46" fmla="*/ 2894 w 3176"/>
                <a:gd name="T47" fmla="*/ 799 h 1383"/>
                <a:gd name="T48" fmla="*/ 3045 w 3176"/>
                <a:gd name="T49" fmla="*/ 518 h 1383"/>
                <a:gd name="T50" fmla="*/ 3089 w 3176"/>
                <a:gd name="T51" fmla="*/ 194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83">
                  <a:moveTo>
                    <a:pt x="3131" y="172"/>
                  </a:moveTo>
                  <a:lnTo>
                    <a:pt x="3131" y="172"/>
                  </a:lnTo>
                  <a:cubicBezTo>
                    <a:pt x="3131" y="151"/>
                    <a:pt x="3131" y="108"/>
                    <a:pt x="3110" y="86"/>
                  </a:cubicBezTo>
                  <a:cubicBezTo>
                    <a:pt x="3067" y="43"/>
                    <a:pt x="3002" y="65"/>
                    <a:pt x="2981" y="108"/>
                  </a:cubicBezTo>
                  <a:cubicBezTo>
                    <a:pt x="2959" y="151"/>
                    <a:pt x="2981" y="194"/>
                    <a:pt x="2959" y="216"/>
                  </a:cubicBezTo>
                  <a:cubicBezTo>
                    <a:pt x="2851" y="0"/>
                    <a:pt x="2613" y="194"/>
                    <a:pt x="2570" y="454"/>
                  </a:cubicBezTo>
                  <a:cubicBezTo>
                    <a:pt x="2505" y="756"/>
                    <a:pt x="2376" y="1015"/>
                    <a:pt x="2117" y="1188"/>
                  </a:cubicBezTo>
                  <a:cubicBezTo>
                    <a:pt x="2181" y="1145"/>
                    <a:pt x="2181" y="1080"/>
                    <a:pt x="2138" y="1036"/>
                  </a:cubicBezTo>
                  <a:cubicBezTo>
                    <a:pt x="2073" y="972"/>
                    <a:pt x="2008" y="972"/>
                    <a:pt x="1944" y="972"/>
                  </a:cubicBezTo>
                  <a:cubicBezTo>
                    <a:pt x="1879" y="993"/>
                    <a:pt x="1814" y="1015"/>
                    <a:pt x="1749" y="1015"/>
                  </a:cubicBezTo>
                  <a:cubicBezTo>
                    <a:pt x="1685" y="1036"/>
                    <a:pt x="1620" y="1058"/>
                    <a:pt x="1555" y="1080"/>
                  </a:cubicBezTo>
                  <a:cubicBezTo>
                    <a:pt x="1404" y="1080"/>
                    <a:pt x="1274" y="1080"/>
                    <a:pt x="1123" y="1058"/>
                  </a:cubicBezTo>
                  <a:cubicBezTo>
                    <a:pt x="712" y="1015"/>
                    <a:pt x="259" y="799"/>
                    <a:pt x="0" y="454"/>
                  </a:cubicBezTo>
                  <a:cubicBezTo>
                    <a:pt x="410" y="993"/>
                    <a:pt x="950" y="1274"/>
                    <a:pt x="1641" y="1339"/>
                  </a:cubicBezTo>
                  <a:cubicBezTo>
                    <a:pt x="2008" y="1382"/>
                    <a:pt x="2419" y="1318"/>
                    <a:pt x="2722" y="1101"/>
                  </a:cubicBezTo>
                  <a:cubicBezTo>
                    <a:pt x="3045" y="886"/>
                    <a:pt x="3175" y="540"/>
                    <a:pt x="3131" y="172"/>
                  </a:cubicBezTo>
                  <a:close/>
                  <a:moveTo>
                    <a:pt x="3089" y="194"/>
                  </a:moveTo>
                  <a:lnTo>
                    <a:pt x="3089" y="194"/>
                  </a:lnTo>
                  <a:cubicBezTo>
                    <a:pt x="3089" y="302"/>
                    <a:pt x="3089" y="431"/>
                    <a:pt x="3067" y="518"/>
                  </a:cubicBezTo>
                  <a:cubicBezTo>
                    <a:pt x="3024" y="626"/>
                    <a:pt x="2981" y="734"/>
                    <a:pt x="2916" y="821"/>
                  </a:cubicBezTo>
                  <a:cubicBezTo>
                    <a:pt x="2851" y="907"/>
                    <a:pt x="2764" y="993"/>
                    <a:pt x="2678" y="1058"/>
                  </a:cubicBezTo>
                  <a:cubicBezTo>
                    <a:pt x="2592" y="1123"/>
                    <a:pt x="2484" y="1166"/>
                    <a:pt x="2376" y="1209"/>
                  </a:cubicBezTo>
                  <a:cubicBezTo>
                    <a:pt x="2484" y="1166"/>
                    <a:pt x="2570" y="1101"/>
                    <a:pt x="2657" y="1036"/>
                  </a:cubicBezTo>
                  <a:cubicBezTo>
                    <a:pt x="2743" y="972"/>
                    <a:pt x="2829" y="886"/>
                    <a:pt x="2894" y="799"/>
                  </a:cubicBezTo>
                  <a:cubicBezTo>
                    <a:pt x="2959" y="734"/>
                    <a:pt x="3002" y="626"/>
                    <a:pt x="3045" y="518"/>
                  </a:cubicBezTo>
                  <a:cubicBezTo>
                    <a:pt x="3067" y="410"/>
                    <a:pt x="3089" y="302"/>
                    <a:pt x="3089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5590915" y="3832263"/>
              <a:ext cx="399860" cy="190224"/>
            </a:xfrm>
            <a:custGeom>
              <a:avLst/>
              <a:gdLst>
                <a:gd name="T0" fmla="*/ 0 w 1362"/>
                <a:gd name="T1" fmla="*/ 454 h 649"/>
                <a:gd name="T2" fmla="*/ 0 w 1362"/>
                <a:gd name="T3" fmla="*/ 454 h 649"/>
                <a:gd name="T4" fmla="*/ 820 w 1362"/>
                <a:gd name="T5" fmla="*/ 432 h 649"/>
                <a:gd name="T6" fmla="*/ 950 w 1362"/>
                <a:gd name="T7" fmla="*/ 389 h 649"/>
                <a:gd name="T8" fmla="*/ 1080 w 1362"/>
                <a:gd name="T9" fmla="*/ 432 h 649"/>
                <a:gd name="T10" fmla="*/ 1145 w 1362"/>
                <a:gd name="T11" fmla="*/ 540 h 649"/>
                <a:gd name="T12" fmla="*/ 1015 w 1362"/>
                <a:gd name="T13" fmla="*/ 605 h 649"/>
                <a:gd name="T14" fmla="*/ 1275 w 1362"/>
                <a:gd name="T15" fmla="*/ 583 h 649"/>
                <a:gd name="T16" fmla="*/ 1317 w 1362"/>
                <a:gd name="T17" fmla="*/ 345 h 649"/>
                <a:gd name="T18" fmla="*/ 1102 w 1362"/>
                <a:gd name="T19" fmla="*/ 216 h 649"/>
                <a:gd name="T20" fmla="*/ 1166 w 1362"/>
                <a:gd name="T21" fmla="*/ 151 h 649"/>
                <a:gd name="T22" fmla="*/ 950 w 1362"/>
                <a:gd name="T23" fmla="*/ 195 h 649"/>
                <a:gd name="T24" fmla="*/ 0 w 1362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454"/>
                  </a:moveTo>
                  <a:lnTo>
                    <a:pt x="0" y="454"/>
                  </a:lnTo>
                  <a:cubicBezTo>
                    <a:pt x="281" y="518"/>
                    <a:pt x="540" y="518"/>
                    <a:pt x="820" y="432"/>
                  </a:cubicBezTo>
                  <a:cubicBezTo>
                    <a:pt x="864" y="410"/>
                    <a:pt x="907" y="410"/>
                    <a:pt x="950" y="389"/>
                  </a:cubicBezTo>
                  <a:cubicBezTo>
                    <a:pt x="993" y="389"/>
                    <a:pt x="1037" y="389"/>
                    <a:pt x="1080" y="432"/>
                  </a:cubicBezTo>
                  <a:cubicBezTo>
                    <a:pt x="1123" y="454"/>
                    <a:pt x="1145" y="497"/>
                    <a:pt x="1145" y="540"/>
                  </a:cubicBezTo>
                  <a:cubicBezTo>
                    <a:pt x="1123" y="583"/>
                    <a:pt x="1058" y="627"/>
                    <a:pt x="1015" y="605"/>
                  </a:cubicBezTo>
                  <a:cubicBezTo>
                    <a:pt x="1102" y="627"/>
                    <a:pt x="1210" y="648"/>
                    <a:pt x="1275" y="583"/>
                  </a:cubicBezTo>
                  <a:cubicBezTo>
                    <a:pt x="1339" y="518"/>
                    <a:pt x="1361" y="410"/>
                    <a:pt x="1317" y="345"/>
                  </a:cubicBezTo>
                  <a:cubicBezTo>
                    <a:pt x="1275" y="259"/>
                    <a:pt x="1188" y="216"/>
                    <a:pt x="1102" y="216"/>
                  </a:cubicBezTo>
                  <a:cubicBezTo>
                    <a:pt x="1123" y="195"/>
                    <a:pt x="1166" y="173"/>
                    <a:pt x="1166" y="151"/>
                  </a:cubicBezTo>
                  <a:cubicBezTo>
                    <a:pt x="1231" y="0"/>
                    <a:pt x="972" y="173"/>
                    <a:pt x="950" y="195"/>
                  </a:cubicBezTo>
                  <a:cubicBezTo>
                    <a:pt x="691" y="345"/>
                    <a:pt x="302" y="518"/>
                    <a:pt x="0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4595798" y="3541103"/>
              <a:ext cx="640550" cy="665138"/>
            </a:xfrm>
            <a:custGeom>
              <a:avLst/>
              <a:gdLst>
                <a:gd name="T0" fmla="*/ 2182 w 2183"/>
                <a:gd name="T1" fmla="*/ 1728 h 2268"/>
                <a:gd name="T2" fmla="*/ 2182 w 2183"/>
                <a:gd name="T3" fmla="*/ 1728 h 2268"/>
                <a:gd name="T4" fmla="*/ 1339 w 2183"/>
                <a:gd name="T5" fmla="*/ 691 h 2268"/>
                <a:gd name="T6" fmla="*/ 626 w 2183"/>
                <a:gd name="T7" fmla="*/ 43 h 2268"/>
                <a:gd name="T8" fmla="*/ 410 w 2183"/>
                <a:gd name="T9" fmla="*/ 0 h 2268"/>
                <a:gd name="T10" fmla="*/ 0 w 2183"/>
                <a:gd name="T11" fmla="*/ 43 h 2268"/>
                <a:gd name="T12" fmla="*/ 778 w 2183"/>
                <a:gd name="T13" fmla="*/ 302 h 2268"/>
                <a:gd name="T14" fmla="*/ 1015 w 2183"/>
                <a:gd name="T15" fmla="*/ 777 h 2268"/>
                <a:gd name="T16" fmla="*/ 886 w 2183"/>
                <a:gd name="T17" fmla="*/ 906 h 2268"/>
                <a:gd name="T18" fmla="*/ 734 w 2183"/>
                <a:gd name="T19" fmla="*/ 820 h 2268"/>
                <a:gd name="T20" fmla="*/ 821 w 2183"/>
                <a:gd name="T21" fmla="*/ 1015 h 2268"/>
                <a:gd name="T22" fmla="*/ 1037 w 2183"/>
                <a:gd name="T23" fmla="*/ 950 h 2268"/>
                <a:gd name="T24" fmla="*/ 778 w 2183"/>
                <a:gd name="T25" fmla="*/ 1663 h 2268"/>
                <a:gd name="T26" fmla="*/ 929 w 2183"/>
                <a:gd name="T27" fmla="*/ 1641 h 2268"/>
                <a:gd name="T28" fmla="*/ 799 w 2183"/>
                <a:gd name="T29" fmla="*/ 1922 h 2268"/>
                <a:gd name="T30" fmla="*/ 1123 w 2183"/>
                <a:gd name="T31" fmla="*/ 1749 h 2268"/>
                <a:gd name="T32" fmla="*/ 1663 w 2183"/>
                <a:gd name="T33" fmla="*/ 2267 h 2268"/>
                <a:gd name="T34" fmla="*/ 1771 w 2183"/>
                <a:gd name="T35" fmla="*/ 1620 h 2268"/>
                <a:gd name="T36" fmla="*/ 2182 w 2183"/>
                <a:gd name="T37" fmla="*/ 1728 h 2268"/>
                <a:gd name="T38" fmla="*/ 1339 w 2183"/>
                <a:gd name="T39" fmla="*/ 1555 h 2268"/>
                <a:gd name="T40" fmla="*/ 1339 w 2183"/>
                <a:gd name="T41" fmla="*/ 1555 h 2268"/>
                <a:gd name="T42" fmla="*/ 1555 w 2183"/>
                <a:gd name="T43" fmla="*/ 2073 h 2268"/>
                <a:gd name="T44" fmla="*/ 1425 w 2183"/>
                <a:gd name="T45" fmla="*/ 1835 h 2268"/>
                <a:gd name="T46" fmla="*/ 1318 w 2183"/>
                <a:gd name="T47" fmla="*/ 1555 h 2268"/>
                <a:gd name="T48" fmla="*/ 1210 w 2183"/>
                <a:gd name="T49" fmla="*/ 993 h 2268"/>
                <a:gd name="T50" fmla="*/ 1037 w 2183"/>
                <a:gd name="T51" fmla="*/ 474 h 2268"/>
                <a:gd name="T52" fmla="*/ 951 w 2183"/>
                <a:gd name="T53" fmla="*/ 345 h 2268"/>
                <a:gd name="T54" fmla="*/ 842 w 2183"/>
                <a:gd name="T55" fmla="*/ 259 h 2268"/>
                <a:gd name="T56" fmla="*/ 734 w 2183"/>
                <a:gd name="T57" fmla="*/ 172 h 2268"/>
                <a:gd name="T58" fmla="*/ 605 w 2183"/>
                <a:gd name="T59" fmla="*/ 129 h 2268"/>
                <a:gd name="T60" fmla="*/ 734 w 2183"/>
                <a:gd name="T61" fmla="*/ 172 h 2268"/>
                <a:gd name="T62" fmla="*/ 864 w 2183"/>
                <a:gd name="T63" fmla="*/ 237 h 2268"/>
                <a:gd name="T64" fmla="*/ 1058 w 2183"/>
                <a:gd name="T65" fmla="*/ 453 h 2268"/>
                <a:gd name="T66" fmla="*/ 1253 w 2183"/>
                <a:gd name="T67" fmla="*/ 993 h 2268"/>
                <a:gd name="T68" fmla="*/ 1339 w 2183"/>
                <a:gd name="T69" fmla="*/ 1555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68">
                  <a:moveTo>
                    <a:pt x="2182" y="1728"/>
                  </a:moveTo>
                  <a:lnTo>
                    <a:pt x="2182" y="1728"/>
                  </a:lnTo>
                  <a:cubicBezTo>
                    <a:pt x="1771" y="1555"/>
                    <a:pt x="1512" y="1079"/>
                    <a:pt x="1339" y="691"/>
                  </a:cubicBezTo>
                  <a:cubicBezTo>
                    <a:pt x="1188" y="367"/>
                    <a:pt x="951" y="129"/>
                    <a:pt x="626" y="43"/>
                  </a:cubicBezTo>
                  <a:cubicBezTo>
                    <a:pt x="562" y="21"/>
                    <a:pt x="475" y="0"/>
                    <a:pt x="410" y="0"/>
                  </a:cubicBezTo>
                  <a:cubicBezTo>
                    <a:pt x="259" y="0"/>
                    <a:pt x="130" y="43"/>
                    <a:pt x="0" y="43"/>
                  </a:cubicBezTo>
                  <a:cubicBezTo>
                    <a:pt x="281" y="43"/>
                    <a:pt x="583" y="108"/>
                    <a:pt x="778" y="302"/>
                  </a:cubicBezTo>
                  <a:cubicBezTo>
                    <a:pt x="907" y="410"/>
                    <a:pt x="1080" y="604"/>
                    <a:pt x="1015" y="777"/>
                  </a:cubicBezTo>
                  <a:cubicBezTo>
                    <a:pt x="993" y="842"/>
                    <a:pt x="951" y="885"/>
                    <a:pt x="886" y="906"/>
                  </a:cubicBezTo>
                  <a:cubicBezTo>
                    <a:pt x="821" y="929"/>
                    <a:pt x="734" y="885"/>
                    <a:pt x="734" y="820"/>
                  </a:cubicBezTo>
                  <a:cubicBezTo>
                    <a:pt x="713" y="885"/>
                    <a:pt x="756" y="993"/>
                    <a:pt x="821" y="1015"/>
                  </a:cubicBezTo>
                  <a:cubicBezTo>
                    <a:pt x="907" y="1058"/>
                    <a:pt x="993" y="1015"/>
                    <a:pt x="1037" y="950"/>
                  </a:cubicBezTo>
                  <a:cubicBezTo>
                    <a:pt x="1058" y="1231"/>
                    <a:pt x="951" y="1447"/>
                    <a:pt x="778" y="1663"/>
                  </a:cubicBezTo>
                  <a:cubicBezTo>
                    <a:pt x="778" y="1663"/>
                    <a:pt x="864" y="1663"/>
                    <a:pt x="929" y="1641"/>
                  </a:cubicBezTo>
                  <a:cubicBezTo>
                    <a:pt x="929" y="1641"/>
                    <a:pt x="907" y="1749"/>
                    <a:pt x="799" y="1922"/>
                  </a:cubicBezTo>
                  <a:cubicBezTo>
                    <a:pt x="951" y="1857"/>
                    <a:pt x="993" y="1857"/>
                    <a:pt x="1123" y="1749"/>
                  </a:cubicBezTo>
                  <a:cubicBezTo>
                    <a:pt x="1101" y="2138"/>
                    <a:pt x="1512" y="2030"/>
                    <a:pt x="1663" y="2267"/>
                  </a:cubicBezTo>
                  <a:cubicBezTo>
                    <a:pt x="1512" y="2052"/>
                    <a:pt x="1944" y="1792"/>
                    <a:pt x="1771" y="1620"/>
                  </a:cubicBezTo>
                  <a:cubicBezTo>
                    <a:pt x="1901" y="1684"/>
                    <a:pt x="2030" y="1749"/>
                    <a:pt x="2182" y="1728"/>
                  </a:cubicBezTo>
                  <a:close/>
                  <a:moveTo>
                    <a:pt x="1339" y="1555"/>
                  </a:moveTo>
                  <a:lnTo>
                    <a:pt x="1339" y="1555"/>
                  </a:lnTo>
                  <a:cubicBezTo>
                    <a:pt x="1383" y="1728"/>
                    <a:pt x="1469" y="1922"/>
                    <a:pt x="1555" y="2073"/>
                  </a:cubicBezTo>
                  <a:cubicBezTo>
                    <a:pt x="1512" y="1987"/>
                    <a:pt x="1469" y="1922"/>
                    <a:pt x="1425" y="1835"/>
                  </a:cubicBezTo>
                  <a:cubicBezTo>
                    <a:pt x="1383" y="1749"/>
                    <a:pt x="1339" y="1641"/>
                    <a:pt x="1318" y="1555"/>
                  </a:cubicBezTo>
                  <a:cubicBezTo>
                    <a:pt x="1274" y="1382"/>
                    <a:pt x="1253" y="1188"/>
                    <a:pt x="1210" y="993"/>
                  </a:cubicBezTo>
                  <a:cubicBezTo>
                    <a:pt x="1188" y="820"/>
                    <a:pt x="1123" y="626"/>
                    <a:pt x="1037" y="474"/>
                  </a:cubicBezTo>
                  <a:cubicBezTo>
                    <a:pt x="1015" y="432"/>
                    <a:pt x="972" y="388"/>
                    <a:pt x="951" y="345"/>
                  </a:cubicBezTo>
                  <a:cubicBezTo>
                    <a:pt x="929" y="324"/>
                    <a:pt x="886" y="280"/>
                    <a:pt x="842" y="259"/>
                  </a:cubicBezTo>
                  <a:cubicBezTo>
                    <a:pt x="821" y="215"/>
                    <a:pt x="778" y="194"/>
                    <a:pt x="734" y="172"/>
                  </a:cubicBezTo>
                  <a:cubicBezTo>
                    <a:pt x="691" y="151"/>
                    <a:pt x="648" y="129"/>
                    <a:pt x="605" y="129"/>
                  </a:cubicBezTo>
                  <a:cubicBezTo>
                    <a:pt x="648" y="129"/>
                    <a:pt x="691" y="151"/>
                    <a:pt x="734" y="172"/>
                  </a:cubicBezTo>
                  <a:cubicBezTo>
                    <a:pt x="778" y="194"/>
                    <a:pt x="821" y="215"/>
                    <a:pt x="864" y="237"/>
                  </a:cubicBezTo>
                  <a:cubicBezTo>
                    <a:pt x="929" y="302"/>
                    <a:pt x="993" y="388"/>
                    <a:pt x="1058" y="453"/>
                  </a:cubicBezTo>
                  <a:cubicBezTo>
                    <a:pt x="1145" y="626"/>
                    <a:pt x="1210" y="799"/>
                    <a:pt x="1253" y="993"/>
                  </a:cubicBezTo>
                  <a:cubicBezTo>
                    <a:pt x="1274" y="1188"/>
                    <a:pt x="1296" y="1361"/>
                    <a:pt x="1339" y="1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5039654" y="3724857"/>
              <a:ext cx="456797" cy="349391"/>
            </a:xfrm>
            <a:custGeom>
              <a:avLst/>
              <a:gdLst>
                <a:gd name="T0" fmla="*/ 1555 w 1556"/>
                <a:gd name="T1" fmla="*/ 929 h 1189"/>
                <a:gd name="T2" fmla="*/ 1555 w 1556"/>
                <a:gd name="T3" fmla="*/ 929 h 1189"/>
                <a:gd name="T4" fmla="*/ 0 w 1556"/>
                <a:gd name="T5" fmla="*/ 0 h 1189"/>
                <a:gd name="T6" fmla="*/ 1144 w 1556"/>
                <a:gd name="T7" fmla="*/ 1188 h 1189"/>
                <a:gd name="T8" fmla="*/ 907 w 1556"/>
                <a:gd name="T9" fmla="*/ 907 h 1189"/>
                <a:gd name="T10" fmla="*/ 1555 w 1556"/>
                <a:gd name="T11" fmla="*/ 929 h 1189"/>
                <a:gd name="T12" fmla="*/ 1167 w 1556"/>
                <a:gd name="T13" fmla="*/ 864 h 1189"/>
                <a:gd name="T14" fmla="*/ 1167 w 1556"/>
                <a:gd name="T15" fmla="*/ 864 h 1189"/>
                <a:gd name="T16" fmla="*/ 907 w 1556"/>
                <a:gd name="T17" fmla="*/ 799 h 1189"/>
                <a:gd name="T18" fmla="*/ 670 w 1556"/>
                <a:gd name="T19" fmla="*/ 670 h 1189"/>
                <a:gd name="T20" fmla="*/ 453 w 1556"/>
                <a:gd name="T21" fmla="*/ 518 h 1189"/>
                <a:gd name="T22" fmla="*/ 259 w 1556"/>
                <a:gd name="T23" fmla="*/ 345 h 1189"/>
                <a:gd name="T24" fmla="*/ 453 w 1556"/>
                <a:gd name="T25" fmla="*/ 518 h 1189"/>
                <a:gd name="T26" fmla="*/ 670 w 1556"/>
                <a:gd name="T27" fmla="*/ 648 h 1189"/>
                <a:gd name="T28" fmla="*/ 929 w 1556"/>
                <a:gd name="T29" fmla="*/ 777 h 1189"/>
                <a:gd name="T30" fmla="*/ 1167 w 1556"/>
                <a:gd name="T31" fmla="*/ 864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89">
                  <a:moveTo>
                    <a:pt x="1555" y="929"/>
                  </a:moveTo>
                  <a:lnTo>
                    <a:pt x="1555" y="929"/>
                  </a:lnTo>
                  <a:cubicBezTo>
                    <a:pt x="950" y="777"/>
                    <a:pt x="410" y="453"/>
                    <a:pt x="0" y="0"/>
                  </a:cubicBezTo>
                  <a:cubicBezTo>
                    <a:pt x="173" y="345"/>
                    <a:pt x="712" y="1123"/>
                    <a:pt x="1144" y="1188"/>
                  </a:cubicBezTo>
                  <a:cubicBezTo>
                    <a:pt x="1144" y="1166"/>
                    <a:pt x="950" y="994"/>
                    <a:pt x="907" y="907"/>
                  </a:cubicBezTo>
                  <a:cubicBezTo>
                    <a:pt x="1080" y="1015"/>
                    <a:pt x="1361" y="1037"/>
                    <a:pt x="1555" y="929"/>
                  </a:cubicBezTo>
                  <a:close/>
                  <a:moveTo>
                    <a:pt x="1167" y="864"/>
                  </a:moveTo>
                  <a:lnTo>
                    <a:pt x="1167" y="864"/>
                  </a:lnTo>
                  <a:cubicBezTo>
                    <a:pt x="1080" y="842"/>
                    <a:pt x="994" y="821"/>
                    <a:pt x="907" y="799"/>
                  </a:cubicBezTo>
                  <a:cubicBezTo>
                    <a:pt x="821" y="756"/>
                    <a:pt x="735" y="712"/>
                    <a:pt x="670" y="670"/>
                  </a:cubicBezTo>
                  <a:cubicBezTo>
                    <a:pt x="583" y="626"/>
                    <a:pt x="518" y="583"/>
                    <a:pt x="453" y="518"/>
                  </a:cubicBezTo>
                  <a:cubicBezTo>
                    <a:pt x="389" y="475"/>
                    <a:pt x="324" y="410"/>
                    <a:pt x="259" y="345"/>
                  </a:cubicBezTo>
                  <a:cubicBezTo>
                    <a:pt x="324" y="389"/>
                    <a:pt x="389" y="453"/>
                    <a:pt x="453" y="518"/>
                  </a:cubicBezTo>
                  <a:cubicBezTo>
                    <a:pt x="540" y="562"/>
                    <a:pt x="605" y="605"/>
                    <a:pt x="670" y="648"/>
                  </a:cubicBezTo>
                  <a:cubicBezTo>
                    <a:pt x="756" y="712"/>
                    <a:pt x="842" y="735"/>
                    <a:pt x="929" y="777"/>
                  </a:cubicBezTo>
                  <a:cubicBezTo>
                    <a:pt x="994" y="821"/>
                    <a:pt x="1080" y="842"/>
                    <a:pt x="1167" y="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4584151" y="3609688"/>
              <a:ext cx="216106" cy="240691"/>
            </a:xfrm>
            <a:custGeom>
              <a:avLst/>
              <a:gdLst>
                <a:gd name="T0" fmla="*/ 0 w 735"/>
                <a:gd name="T1" fmla="*/ 0 h 822"/>
                <a:gd name="T2" fmla="*/ 0 w 735"/>
                <a:gd name="T3" fmla="*/ 0 h 822"/>
                <a:gd name="T4" fmla="*/ 518 w 735"/>
                <a:gd name="T5" fmla="*/ 692 h 822"/>
                <a:gd name="T6" fmla="*/ 0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2" y="821"/>
                    <a:pt x="518" y="692"/>
                  </a:cubicBezTo>
                  <a:cubicBezTo>
                    <a:pt x="734" y="562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3959326" y="183176"/>
            <a:ext cx="1197890" cy="281348"/>
            <a:chOff x="3125767" y="739503"/>
            <a:chExt cx="2865008" cy="672901"/>
          </a:xfrm>
        </p:grpSpPr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5229878" y="1107010"/>
              <a:ext cx="417975" cy="247161"/>
            </a:xfrm>
            <a:custGeom>
              <a:avLst/>
              <a:gdLst>
                <a:gd name="T0" fmla="*/ 1188 w 1426"/>
                <a:gd name="T1" fmla="*/ 346 h 844"/>
                <a:gd name="T2" fmla="*/ 1188 w 1426"/>
                <a:gd name="T3" fmla="*/ 346 h 844"/>
                <a:gd name="T4" fmla="*/ 993 w 1426"/>
                <a:gd name="T5" fmla="*/ 194 h 844"/>
                <a:gd name="T6" fmla="*/ 410 w 1426"/>
                <a:gd name="T7" fmla="*/ 21 h 844"/>
                <a:gd name="T8" fmla="*/ 0 w 1426"/>
                <a:gd name="T9" fmla="*/ 173 h 844"/>
                <a:gd name="T10" fmla="*/ 194 w 1426"/>
                <a:gd name="T11" fmla="*/ 151 h 844"/>
                <a:gd name="T12" fmla="*/ 540 w 1426"/>
                <a:gd name="T13" fmla="*/ 388 h 844"/>
                <a:gd name="T14" fmla="*/ 475 w 1426"/>
                <a:gd name="T15" fmla="*/ 820 h 844"/>
                <a:gd name="T16" fmla="*/ 648 w 1426"/>
                <a:gd name="T17" fmla="*/ 799 h 844"/>
                <a:gd name="T18" fmla="*/ 713 w 1426"/>
                <a:gd name="T19" fmla="*/ 626 h 844"/>
                <a:gd name="T20" fmla="*/ 842 w 1426"/>
                <a:gd name="T21" fmla="*/ 713 h 844"/>
                <a:gd name="T22" fmla="*/ 972 w 1426"/>
                <a:gd name="T23" fmla="*/ 691 h 844"/>
                <a:gd name="T24" fmla="*/ 950 w 1426"/>
                <a:gd name="T25" fmla="*/ 561 h 844"/>
                <a:gd name="T26" fmla="*/ 1231 w 1426"/>
                <a:gd name="T27" fmla="*/ 583 h 844"/>
                <a:gd name="T28" fmla="*/ 1425 w 1426"/>
                <a:gd name="T29" fmla="*/ 367 h 844"/>
                <a:gd name="T30" fmla="*/ 1188 w 1426"/>
                <a:gd name="T31" fmla="*/ 346 h 844"/>
                <a:gd name="T32" fmla="*/ 972 w 1426"/>
                <a:gd name="T33" fmla="*/ 388 h 844"/>
                <a:gd name="T34" fmla="*/ 972 w 1426"/>
                <a:gd name="T35" fmla="*/ 388 h 844"/>
                <a:gd name="T36" fmla="*/ 821 w 1426"/>
                <a:gd name="T37" fmla="*/ 259 h 844"/>
                <a:gd name="T38" fmla="*/ 842 w 1426"/>
                <a:gd name="T39" fmla="*/ 302 h 844"/>
                <a:gd name="T40" fmla="*/ 886 w 1426"/>
                <a:gd name="T41" fmla="*/ 497 h 844"/>
                <a:gd name="T42" fmla="*/ 821 w 1426"/>
                <a:gd name="T43" fmla="*/ 302 h 844"/>
                <a:gd name="T44" fmla="*/ 756 w 1426"/>
                <a:gd name="T45" fmla="*/ 194 h 844"/>
                <a:gd name="T46" fmla="*/ 626 w 1426"/>
                <a:gd name="T47" fmla="*/ 151 h 844"/>
                <a:gd name="T48" fmla="*/ 432 w 1426"/>
                <a:gd name="T49" fmla="*/ 129 h 844"/>
                <a:gd name="T50" fmla="*/ 648 w 1426"/>
                <a:gd name="T51" fmla="*/ 129 h 844"/>
                <a:gd name="T52" fmla="*/ 821 w 1426"/>
                <a:gd name="T53" fmla="*/ 238 h 844"/>
                <a:gd name="T54" fmla="*/ 972 w 1426"/>
                <a:gd name="T55" fmla="*/ 367 h 844"/>
                <a:gd name="T56" fmla="*/ 1145 w 1426"/>
                <a:gd name="T57" fmla="*/ 475 h 844"/>
                <a:gd name="T58" fmla="*/ 972 w 1426"/>
                <a:gd name="T59" fmla="*/ 38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188" y="346"/>
                  </a:moveTo>
                  <a:lnTo>
                    <a:pt x="1188" y="346"/>
                  </a:lnTo>
                  <a:cubicBezTo>
                    <a:pt x="1123" y="302"/>
                    <a:pt x="1058" y="259"/>
                    <a:pt x="993" y="194"/>
                  </a:cubicBezTo>
                  <a:cubicBezTo>
                    <a:pt x="821" y="65"/>
                    <a:pt x="605" y="0"/>
                    <a:pt x="410" y="21"/>
                  </a:cubicBezTo>
                  <a:cubicBezTo>
                    <a:pt x="259" y="43"/>
                    <a:pt x="129" y="86"/>
                    <a:pt x="0" y="173"/>
                  </a:cubicBezTo>
                  <a:cubicBezTo>
                    <a:pt x="64" y="151"/>
                    <a:pt x="129" y="151"/>
                    <a:pt x="194" y="151"/>
                  </a:cubicBezTo>
                  <a:cubicBezTo>
                    <a:pt x="346" y="151"/>
                    <a:pt x="496" y="259"/>
                    <a:pt x="540" y="388"/>
                  </a:cubicBezTo>
                  <a:cubicBezTo>
                    <a:pt x="605" y="518"/>
                    <a:pt x="561" y="713"/>
                    <a:pt x="475" y="820"/>
                  </a:cubicBezTo>
                  <a:cubicBezTo>
                    <a:pt x="519" y="843"/>
                    <a:pt x="605" y="843"/>
                    <a:pt x="648" y="799"/>
                  </a:cubicBezTo>
                  <a:cubicBezTo>
                    <a:pt x="713" y="778"/>
                    <a:pt x="734" y="691"/>
                    <a:pt x="713" y="626"/>
                  </a:cubicBezTo>
                  <a:cubicBezTo>
                    <a:pt x="756" y="670"/>
                    <a:pt x="778" y="691"/>
                    <a:pt x="842" y="713"/>
                  </a:cubicBezTo>
                  <a:cubicBezTo>
                    <a:pt x="886" y="734"/>
                    <a:pt x="928" y="734"/>
                    <a:pt x="972" y="691"/>
                  </a:cubicBezTo>
                  <a:cubicBezTo>
                    <a:pt x="993" y="648"/>
                    <a:pt x="972" y="605"/>
                    <a:pt x="950" y="561"/>
                  </a:cubicBezTo>
                  <a:cubicBezTo>
                    <a:pt x="1037" y="605"/>
                    <a:pt x="1145" y="626"/>
                    <a:pt x="1231" y="583"/>
                  </a:cubicBezTo>
                  <a:cubicBezTo>
                    <a:pt x="1317" y="561"/>
                    <a:pt x="1382" y="475"/>
                    <a:pt x="1425" y="367"/>
                  </a:cubicBezTo>
                  <a:cubicBezTo>
                    <a:pt x="1339" y="411"/>
                    <a:pt x="1253" y="388"/>
                    <a:pt x="1188" y="346"/>
                  </a:cubicBezTo>
                  <a:close/>
                  <a:moveTo>
                    <a:pt x="972" y="388"/>
                  </a:moveTo>
                  <a:lnTo>
                    <a:pt x="972" y="388"/>
                  </a:lnTo>
                  <a:cubicBezTo>
                    <a:pt x="928" y="346"/>
                    <a:pt x="886" y="302"/>
                    <a:pt x="821" y="259"/>
                  </a:cubicBezTo>
                  <a:cubicBezTo>
                    <a:pt x="842" y="281"/>
                    <a:pt x="842" y="281"/>
                    <a:pt x="842" y="302"/>
                  </a:cubicBezTo>
                  <a:cubicBezTo>
                    <a:pt x="886" y="346"/>
                    <a:pt x="907" y="432"/>
                    <a:pt x="886" y="497"/>
                  </a:cubicBezTo>
                  <a:cubicBezTo>
                    <a:pt x="886" y="432"/>
                    <a:pt x="864" y="367"/>
                    <a:pt x="821" y="302"/>
                  </a:cubicBezTo>
                  <a:cubicBezTo>
                    <a:pt x="799" y="281"/>
                    <a:pt x="778" y="238"/>
                    <a:pt x="756" y="194"/>
                  </a:cubicBezTo>
                  <a:cubicBezTo>
                    <a:pt x="713" y="173"/>
                    <a:pt x="669" y="173"/>
                    <a:pt x="626" y="151"/>
                  </a:cubicBezTo>
                  <a:cubicBezTo>
                    <a:pt x="561" y="129"/>
                    <a:pt x="496" y="129"/>
                    <a:pt x="432" y="129"/>
                  </a:cubicBezTo>
                  <a:cubicBezTo>
                    <a:pt x="496" y="108"/>
                    <a:pt x="561" y="108"/>
                    <a:pt x="648" y="129"/>
                  </a:cubicBezTo>
                  <a:cubicBezTo>
                    <a:pt x="713" y="151"/>
                    <a:pt x="778" y="194"/>
                    <a:pt x="821" y="238"/>
                  </a:cubicBezTo>
                  <a:cubicBezTo>
                    <a:pt x="886" y="281"/>
                    <a:pt x="928" y="324"/>
                    <a:pt x="972" y="367"/>
                  </a:cubicBezTo>
                  <a:cubicBezTo>
                    <a:pt x="1037" y="411"/>
                    <a:pt x="1080" y="453"/>
                    <a:pt x="1145" y="475"/>
                  </a:cubicBezTo>
                  <a:cubicBezTo>
                    <a:pt x="1080" y="475"/>
                    <a:pt x="1015" y="432"/>
                    <a:pt x="972" y="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5039654" y="993135"/>
              <a:ext cx="931710" cy="399859"/>
            </a:xfrm>
            <a:custGeom>
              <a:avLst/>
              <a:gdLst>
                <a:gd name="T0" fmla="*/ 2722 w 3176"/>
                <a:gd name="T1" fmla="*/ 259 h 1362"/>
                <a:gd name="T2" fmla="*/ 2722 w 3176"/>
                <a:gd name="T3" fmla="*/ 259 h 1362"/>
                <a:gd name="T4" fmla="*/ 1641 w 3176"/>
                <a:gd name="T5" fmla="*/ 43 h 1362"/>
                <a:gd name="T6" fmla="*/ 0 w 3176"/>
                <a:gd name="T7" fmla="*/ 907 h 1362"/>
                <a:gd name="T8" fmla="*/ 1123 w 3176"/>
                <a:gd name="T9" fmla="*/ 324 h 1362"/>
                <a:gd name="T10" fmla="*/ 1555 w 3176"/>
                <a:gd name="T11" fmla="*/ 303 h 1362"/>
                <a:gd name="T12" fmla="*/ 1749 w 3176"/>
                <a:gd name="T13" fmla="*/ 345 h 1362"/>
                <a:gd name="T14" fmla="*/ 1944 w 3176"/>
                <a:gd name="T15" fmla="*/ 410 h 1362"/>
                <a:gd name="T16" fmla="*/ 2138 w 3176"/>
                <a:gd name="T17" fmla="*/ 345 h 1362"/>
                <a:gd name="T18" fmla="*/ 2117 w 3176"/>
                <a:gd name="T19" fmla="*/ 195 h 1362"/>
                <a:gd name="T20" fmla="*/ 2570 w 3176"/>
                <a:gd name="T21" fmla="*/ 907 h 1362"/>
                <a:gd name="T22" fmla="*/ 2959 w 3176"/>
                <a:gd name="T23" fmla="*/ 1167 h 1362"/>
                <a:gd name="T24" fmla="*/ 2981 w 3176"/>
                <a:gd name="T25" fmla="*/ 1274 h 1362"/>
                <a:gd name="T26" fmla="*/ 3110 w 3176"/>
                <a:gd name="T27" fmla="*/ 1296 h 1362"/>
                <a:gd name="T28" fmla="*/ 3131 w 3176"/>
                <a:gd name="T29" fmla="*/ 1188 h 1362"/>
                <a:gd name="T30" fmla="*/ 2722 w 3176"/>
                <a:gd name="T31" fmla="*/ 259 h 1362"/>
                <a:gd name="T32" fmla="*/ 3045 w 3176"/>
                <a:gd name="T33" fmla="*/ 842 h 1362"/>
                <a:gd name="T34" fmla="*/ 3045 w 3176"/>
                <a:gd name="T35" fmla="*/ 842 h 1362"/>
                <a:gd name="T36" fmla="*/ 2894 w 3176"/>
                <a:gd name="T37" fmla="*/ 562 h 1362"/>
                <a:gd name="T38" fmla="*/ 2657 w 3176"/>
                <a:gd name="T39" fmla="*/ 345 h 1362"/>
                <a:gd name="T40" fmla="*/ 2376 w 3176"/>
                <a:gd name="T41" fmla="*/ 173 h 1362"/>
                <a:gd name="T42" fmla="*/ 2678 w 3176"/>
                <a:gd name="T43" fmla="*/ 324 h 1362"/>
                <a:gd name="T44" fmla="*/ 2916 w 3176"/>
                <a:gd name="T45" fmla="*/ 540 h 1362"/>
                <a:gd name="T46" fmla="*/ 3067 w 3176"/>
                <a:gd name="T47" fmla="*/ 842 h 1362"/>
                <a:gd name="T48" fmla="*/ 3089 w 3176"/>
                <a:gd name="T49" fmla="*/ 1167 h 1362"/>
                <a:gd name="T50" fmla="*/ 3045 w 3176"/>
                <a:gd name="T51" fmla="*/ 84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62">
                  <a:moveTo>
                    <a:pt x="2722" y="259"/>
                  </a:moveTo>
                  <a:lnTo>
                    <a:pt x="2722" y="259"/>
                  </a:lnTo>
                  <a:cubicBezTo>
                    <a:pt x="2419" y="43"/>
                    <a:pt x="2008" y="0"/>
                    <a:pt x="1641" y="43"/>
                  </a:cubicBezTo>
                  <a:cubicBezTo>
                    <a:pt x="950" y="108"/>
                    <a:pt x="410" y="389"/>
                    <a:pt x="0" y="907"/>
                  </a:cubicBezTo>
                  <a:cubicBezTo>
                    <a:pt x="259" y="583"/>
                    <a:pt x="712" y="368"/>
                    <a:pt x="1123" y="324"/>
                  </a:cubicBezTo>
                  <a:cubicBezTo>
                    <a:pt x="1274" y="303"/>
                    <a:pt x="1404" y="281"/>
                    <a:pt x="1555" y="303"/>
                  </a:cubicBezTo>
                  <a:cubicBezTo>
                    <a:pt x="1620" y="303"/>
                    <a:pt x="1685" y="324"/>
                    <a:pt x="1749" y="345"/>
                  </a:cubicBezTo>
                  <a:cubicBezTo>
                    <a:pt x="1814" y="368"/>
                    <a:pt x="1879" y="389"/>
                    <a:pt x="1944" y="410"/>
                  </a:cubicBezTo>
                  <a:cubicBezTo>
                    <a:pt x="2008" y="410"/>
                    <a:pt x="2073" y="389"/>
                    <a:pt x="2138" y="345"/>
                  </a:cubicBezTo>
                  <a:cubicBezTo>
                    <a:pt x="2181" y="303"/>
                    <a:pt x="2181" y="216"/>
                    <a:pt x="2117" y="195"/>
                  </a:cubicBezTo>
                  <a:cubicBezTo>
                    <a:pt x="2376" y="368"/>
                    <a:pt x="2505" y="627"/>
                    <a:pt x="2570" y="907"/>
                  </a:cubicBezTo>
                  <a:cubicBezTo>
                    <a:pt x="2613" y="1188"/>
                    <a:pt x="2851" y="1361"/>
                    <a:pt x="2959" y="1167"/>
                  </a:cubicBezTo>
                  <a:cubicBezTo>
                    <a:pt x="2981" y="1188"/>
                    <a:pt x="2959" y="1232"/>
                    <a:pt x="2981" y="1274"/>
                  </a:cubicBezTo>
                  <a:cubicBezTo>
                    <a:pt x="3002" y="1318"/>
                    <a:pt x="3067" y="1339"/>
                    <a:pt x="3110" y="1296"/>
                  </a:cubicBezTo>
                  <a:cubicBezTo>
                    <a:pt x="3131" y="1253"/>
                    <a:pt x="3131" y="1232"/>
                    <a:pt x="3131" y="1188"/>
                  </a:cubicBezTo>
                  <a:cubicBezTo>
                    <a:pt x="3175" y="821"/>
                    <a:pt x="3045" y="475"/>
                    <a:pt x="2722" y="259"/>
                  </a:cubicBezTo>
                  <a:close/>
                  <a:moveTo>
                    <a:pt x="3045" y="842"/>
                  </a:moveTo>
                  <a:lnTo>
                    <a:pt x="3045" y="842"/>
                  </a:lnTo>
                  <a:cubicBezTo>
                    <a:pt x="3002" y="756"/>
                    <a:pt x="2959" y="648"/>
                    <a:pt x="2894" y="562"/>
                  </a:cubicBezTo>
                  <a:cubicBezTo>
                    <a:pt x="2829" y="475"/>
                    <a:pt x="2743" y="410"/>
                    <a:pt x="2657" y="345"/>
                  </a:cubicBezTo>
                  <a:cubicBezTo>
                    <a:pt x="2570" y="259"/>
                    <a:pt x="2484" y="216"/>
                    <a:pt x="2376" y="173"/>
                  </a:cubicBezTo>
                  <a:cubicBezTo>
                    <a:pt x="2484" y="195"/>
                    <a:pt x="2592" y="259"/>
                    <a:pt x="2678" y="324"/>
                  </a:cubicBezTo>
                  <a:cubicBezTo>
                    <a:pt x="2764" y="389"/>
                    <a:pt x="2851" y="454"/>
                    <a:pt x="2916" y="540"/>
                  </a:cubicBezTo>
                  <a:cubicBezTo>
                    <a:pt x="2981" y="627"/>
                    <a:pt x="3024" y="735"/>
                    <a:pt x="3067" y="842"/>
                  </a:cubicBezTo>
                  <a:cubicBezTo>
                    <a:pt x="3089" y="950"/>
                    <a:pt x="3089" y="1059"/>
                    <a:pt x="3089" y="1167"/>
                  </a:cubicBezTo>
                  <a:cubicBezTo>
                    <a:pt x="3089" y="1059"/>
                    <a:pt x="3067" y="950"/>
                    <a:pt x="3045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5590915" y="929727"/>
              <a:ext cx="399860" cy="190224"/>
            </a:xfrm>
            <a:custGeom>
              <a:avLst/>
              <a:gdLst>
                <a:gd name="T0" fmla="*/ 0 w 1362"/>
                <a:gd name="T1" fmla="*/ 194 h 649"/>
                <a:gd name="T2" fmla="*/ 0 w 1362"/>
                <a:gd name="T3" fmla="*/ 194 h 649"/>
                <a:gd name="T4" fmla="*/ 820 w 1362"/>
                <a:gd name="T5" fmla="*/ 216 h 649"/>
                <a:gd name="T6" fmla="*/ 950 w 1362"/>
                <a:gd name="T7" fmla="*/ 238 h 649"/>
                <a:gd name="T8" fmla="*/ 1080 w 1362"/>
                <a:gd name="T9" fmla="*/ 216 h 649"/>
                <a:gd name="T10" fmla="*/ 1145 w 1362"/>
                <a:gd name="T11" fmla="*/ 87 h 649"/>
                <a:gd name="T12" fmla="*/ 1015 w 1362"/>
                <a:gd name="T13" fmla="*/ 43 h 649"/>
                <a:gd name="T14" fmla="*/ 1275 w 1362"/>
                <a:gd name="T15" fmla="*/ 65 h 649"/>
                <a:gd name="T16" fmla="*/ 1317 w 1362"/>
                <a:gd name="T17" fmla="*/ 302 h 649"/>
                <a:gd name="T18" fmla="*/ 1102 w 1362"/>
                <a:gd name="T19" fmla="*/ 432 h 649"/>
                <a:gd name="T20" fmla="*/ 1166 w 1362"/>
                <a:gd name="T21" fmla="*/ 497 h 649"/>
                <a:gd name="T22" fmla="*/ 950 w 1362"/>
                <a:gd name="T23" fmla="*/ 454 h 649"/>
                <a:gd name="T24" fmla="*/ 0 w 1362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194"/>
                  </a:moveTo>
                  <a:lnTo>
                    <a:pt x="0" y="194"/>
                  </a:lnTo>
                  <a:cubicBezTo>
                    <a:pt x="281" y="130"/>
                    <a:pt x="540" y="130"/>
                    <a:pt x="820" y="216"/>
                  </a:cubicBezTo>
                  <a:cubicBezTo>
                    <a:pt x="864" y="216"/>
                    <a:pt x="907" y="238"/>
                    <a:pt x="950" y="238"/>
                  </a:cubicBezTo>
                  <a:cubicBezTo>
                    <a:pt x="993" y="259"/>
                    <a:pt x="1037" y="238"/>
                    <a:pt x="1080" y="216"/>
                  </a:cubicBezTo>
                  <a:cubicBezTo>
                    <a:pt x="1123" y="194"/>
                    <a:pt x="1145" y="152"/>
                    <a:pt x="1145" y="87"/>
                  </a:cubicBezTo>
                  <a:cubicBezTo>
                    <a:pt x="1123" y="43"/>
                    <a:pt x="1058" y="22"/>
                    <a:pt x="1015" y="43"/>
                  </a:cubicBezTo>
                  <a:cubicBezTo>
                    <a:pt x="1102" y="0"/>
                    <a:pt x="1210" y="0"/>
                    <a:pt x="1275" y="65"/>
                  </a:cubicBezTo>
                  <a:cubicBezTo>
                    <a:pt x="1339" y="130"/>
                    <a:pt x="1361" y="216"/>
                    <a:pt x="1317" y="302"/>
                  </a:cubicBezTo>
                  <a:cubicBezTo>
                    <a:pt x="1275" y="389"/>
                    <a:pt x="1188" y="432"/>
                    <a:pt x="1102" y="432"/>
                  </a:cubicBezTo>
                  <a:cubicBezTo>
                    <a:pt x="1123" y="432"/>
                    <a:pt x="1166" y="454"/>
                    <a:pt x="1166" y="497"/>
                  </a:cubicBezTo>
                  <a:cubicBezTo>
                    <a:pt x="1231" y="648"/>
                    <a:pt x="972" y="475"/>
                    <a:pt x="950" y="454"/>
                  </a:cubicBezTo>
                  <a:cubicBezTo>
                    <a:pt x="691" y="302"/>
                    <a:pt x="302" y="130"/>
                    <a:pt x="0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4595798" y="739503"/>
              <a:ext cx="640550" cy="672901"/>
            </a:xfrm>
            <a:custGeom>
              <a:avLst/>
              <a:gdLst>
                <a:gd name="T0" fmla="*/ 1771 w 2183"/>
                <a:gd name="T1" fmla="*/ 670 h 2291"/>
                <a:gd name="T2" fmla="*/ 1771 w 2183"/>
                <a:gd name="T3" fmla="*/ 670 h 2291"/>
                <a:gd name="T4" fmla="*/ 1663 w 2183"/>
                <a:gd name="T5" fmla="*/ 0 h 2291"/>
                <a:gd name="T6" fmla="*/ 1123 w 2183"/>
                <a:gd name="T7" fmla="*/ 540 h 2291"/>
                <a:gd name="T8" fmla="*/ 799 w 2183"/>
                <a:gd name="T9" fmla="*/ 368 h 2291"/>
                <a:gd name="T10" fmla="*/ 929 w 2183"/>
                <a:gd name="T11" fmla="*/ 648 h 2291"/>
                <a:gd name="T12" fmla="*/ 778 w 2183"/>
                <a:gd name="T13" fmla="*/ 627 h 2291"/>
                <a:gd name="T14" fmla="*/ 1037 w 2183"/>
                <a:gd name="T15" fmla="*/ 1318 h 2291"/>
                <a:gd name="T16" fmla="*/ 821 w 2183"/>
                <a:gd name="T17" fmla="*/ 1253 h 2291"/>
                <a:gd name="T18" fmla="*/ 734 w 2183"/>
                <a:gd name="T19" fmla="*/ 1469 h 2291"/>
                <a:gd name="T20" fmla="*/ 886 w 2183"/>
                <a:gd name="T21" fmla="*/ 1382 h 2291"/>
                <a:gd name="T22" fmla="*/ 1015 w 2183"/>
                <a:gd name="T23" fmla="*/ 1512 h 2291"/>
                <a:gd name="T24" fmla="*/ 778 w 2183"/>
                <a:gd name="T25" fmla="*/ 1966 h 2291"/>
                <a:gd name="T26" fmla="*/ 0 w 2183"/>
                <a:gd name="T27" fmla="*/ 2246 h 2291"/>
                <a:gd name="T28" fmla="*/ 410 w 2183"/>
                <a:gd name="T29" fmla="*/ 2268 h 2291"/>
                <a:gd name="T30" fmla="*/ 626 w 2183"/>
                <a:gd name="T31" fmla="*/ 2246 h 2291"/>
                <a:gd name="T32" fmla="*/ 1339 w 2183"/>
                <a:gd name="T33" fmla="*/ 1577 h 2291"/>
                <a:gd name="T34" fmla="*/ 2182 w 2183"/>
                <a:gd name="T35" fmla="*/ 540 h 2291"/>
                <a:gd name="T36" fmla="*/ 1771 w 2183"/>
                <a:gd name="T37" fmla="*/ 670 h 2291"/>
                <a:gd name="T38" fmla="*/ 1253 w 2183"/>
                <a:gd name="T39" fmla="*/ 1296 h 2291"/>
                <a:gd name="T40" fmla="*/ 1253 w 2183"/>
                <a:gd name="T41" fmla="*/ 1296 h 2291"/>
                <a:gd name="T42" fmla="*/ 1058 w 2183"/>
                <a:gd name="T43" fmla="*/ 1814 h 2291"/>
                <a:gd name="T44" fmla="*/ 864 w 2183"/>
                <a:gd name="T45" fmla="*/ 2031 h 2291"/>
                <a:gd name="T46" fmla="*/ 734 w 2183"/>
                <a:gd name="T47" fmla="*/ 2117 h 2291"/>
                <a:gd name="T48" fmla="*/ 605 w 2183"/>
                <a:gd name="T49" fmla="*/ 2160 h 2291"/>
                <a:gd name="T50" fmla="*/ 734 w 2183"/>
                <a:gd name="T51" fmla="*/ 2117 h 2291"/>
                <a:gd name="T52" fmla="*/ 842 w 2183"/>
                <a:gd name="T53" fmla="*/ 2031 h 2291"/>
                <a:gd name="T54" fmla="*/ 951 w 2183"/>
                <a:gd name="T55" fmla="*/ 1923 h 2291"/>
                <a:gd name="T56" fmla="*/ 1037 w 2183"/>
                <a:gd name="T57" fmla="*/ 1814 h 2291"/>
                <a:gd name="T58" fmla="*/ 1210 w 2183"/>
                <a:gd name="T59" fmla="*/ 1274 h 2291"/>
                <a:gd name="T60" fmla="*/ 1318 w 2183"/>
                <a:gd name="T61" fmla="*/ 713 h 2291"/>
                <a:gd name="T62" fmla="*/ 1425 w 2183"/>
                <a:gd name="T63" fmla="*/ 454 h 2291"/>
                <a:gd name="T64" fmla="*/ 1555 w 2183"/>
                <a:gd name="T65" fmla="*/ 195 h 2291"/>
                <a:gd name="T66" fmla="*/ 1339 w 2183"/>
                <a:gd name="T67" fmla="*/ 735 h 2291"/>
                <a:gd name="T68" fmla="*/ 1253 w 2183"/>
                <a:gd name="T69" fmla="*/ 1296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91">
                  <a:moveTo>
                    <a:pt x="1771" y="670"/>
                  </a:moveTo>
                  <a:lnTo>
                    <a:pt x="1771" y="670"/>
                  </a:lnTo>
                  <a:cubicBezTo>
                    <a:pt x="1944" y="476"/>
                    <a:pt x="1512" y="216"/>
                    <a:pt x="1663" y="0"/>
                  </a:cubicBezTo>
                  <a:cubicBezTo>
                    <a:pt x="1512" y="238"/>
                    <a:pt x="1101" y="151"/>
                    <a:pt x="1123" y="540"/>
                  </a:cubicBezTo>
                  <a:cubicBezTo>
                    <a:pt x="993" y="432"/>
                    <a:pt x="951" y="411"/>
                    <a:pt x="799" y="368"/>
                  </a:cubicBezTo>
                  <a:cubicBezTo>
                    <a:pt x="907" y="540"/>
                    <a:pt x="929" y="648"/>
                    <a:pt x="929" y="648"/>
                  </a:cubicBezTo>
                  <a:cubicBezTo>
                    <a:pt x="864" y="627"/>
                    <a:pt x="778" y="627"/>
                    <a:pt x="778" y="627"/>
                  </a:cubicBezTo>
                  <a:cubicBezTo>
                    <a:pt x="951" y="821"/>
                    <a:pt x="1058" y="1059"/>
                    <a:pt x="1037" y="1318"/>
                  </a:cubicBezTo>
                  <a:cubicBezTo>
                    <a:pt x="993" y="1253"/>
                    <a:pt x="907" y="1209"/>
                    <a:pt x="821" y="1253"/>
                  </a:cubicBezTo>
                  <a:cubicBezTo>
                    <a:pt x="756" y="1296"/>
                    <a:pt x="713" y="1382"/>
                    <a:pt x="734" y="1469"/>
                  </a:cubicBezTo>
                  <a:cubicBezTo>
                    <a:pt x="734" y="1404"/>
                    <a:pt x="821" y="1361"/>
                    <a:pt x="886" y="1382"/>
                  </a:cubicBezTo>
                  <a:cubicBezTo>
                    <a:pt x="951" y="1404"/>
                    <a:pt x="993" y="1447"/>
                    <a:pt x="1015" y="1512"/>
                  </a:cubicBezTo>
                  <a:cubicBezTo>
                    <a:pt x="1080" y="1685"/>
                    <a:pt x="907" y="1858"/>
                    <a:pt x="778" y="1966"/>
                  </a:cubicBezTo>
                  <a:cubicBezTo>
                    <a:pt x="583" y="2160"/>
                    <a:pt x="281" y="2246"/>
                    <a:pt x="0" y="2246"/>
                  </a:cubicBezTo>
                  <a:cubicBezTo>
                    <a:pt x="130" y="2246"/>
                    <a:pt x="259" y="2290"/>
                    <a:pt x="410" y="2268"/>
                  </a:cubicBezTo>
                  <a:cubicBezTo>
                    <a:pt x="475" y="2268"/>
                    <a:pt x="562" y="2268"/>
                    <a:pt x="626" y="2246"/>
                  </a:cubicBezTo>
                  <a:cubicBezTo>
                    <a:pt x="951" y="2160"/>
                    <a:pt x="1188" y="1923"/>
                    <a:pt x="1339" y="1577"/>
                  </a:cubicBezTo>
                  <a:cubicBezTo>
                    <a:pt x="1512" y="1188"/>
                    <a:pt x="1771" y="735"/>
                    <a:pt x="2182" y="540"/>
                  </a:cubicBezTo>
                  <a:cubicBezTo>
                    <a:pt x="2030" y="540"/>
                    <a:pt x="1901" y="605"/>
                    <a:pt x="1771" y="670"/>
                  </a:cubicBezTo>
                  <a:close/>
                  <a:moveTo>
                    <a:pt x="1253" y="1296"/>
                  </a:moveTo>
                  <a:lnTo>
                    <a:pt x="1253" y="1296"/>
                  </a:lnTo>
                  <a:cubicBezTo>
                    <a:pt x="1210" y="1469"/>
                    <a:pt x="1145" y="1664"/>
                    <a:pt x="1058" y="1814"/>
                  </a:cubicBezTo>
                  <a:cubicBezTo>
                    <a:pt x="993" y="1901"/>
                    <a:pt x="929" y="1966"/>
                    <a:pt x="864" y="2031"/>
                  </a:cubicBezTo>
                  <a:cubicBezTo>
                    <a:pt x="821" y="2073"/>
                    <a:pt x="778" y="2096"/>
                    <a:pt x="734" y="2117"/>
                  </a:cubicBezTo>
                  <a:cubicBezTo>
                    <a:pt x="691" y="2138"/>
                    <a:pt x="648" y="2160"/>
                    <a:pt x="605" y="2160"/>
                  </a:cubicBezTo>
                  <a:cubicBezTo>
                    <a:pt x="648" y="2138"/>
                    <a:pt x="691" y="2138"/>
                    <a:pt x="734" y="2117"/>
                  </a:cubicBezTo>
                  <a:cubicBezTo>
                    <a:pt x="778" y="2073"/>
                    <a:pt x="821" y="2052"/>
                    <a:pt x="842" y="2031"/>
                  </a:cubicBezTo>
                  <a:cubicBezTo>
                    <a:pt x="886" y="1987"/>
                    <a:pt x="929" y="1966"/>
                    <a:pt x="951" y="1923"/>
                  </a:cubicBezTo>
                  <a:cubicBezTo>
                    <a:pt x="972" y="1879"/>
                    <a:pt x="1015" y="1858"/>
                    <a:pt x="1037" y="1814"/>
                  </a:cubicBezTo>
                  <a:cubicBezTo>
                    <a:pt x="1123" y="1641"/>
                    <a:pt x="1188" y="1469"/>
                    <a:pt x="1210" y="1274"/>
                  </a:cubicBezTo>
                  <a:cubicBezTo>
                    <a:pt x="1253" y="1102"/>
                    <a:pt x="1274" y="907"/>
                    <a:pt x="1318" y="713"/>
                  </a:cubicBezTo>
                  <a:cubicBezTo>
                    <a:pt x="1339" y="627"/>
                    <a:pt x="1383" y="540"/>
                    <a:pt x="1425" y="454"/>
                  </a:cubicBezTo>
                  <a:cubicBezTo>
                    <a:pt x="1469" y="368"/>
                    <a:pt x="1512" y="281"/>
                    <a:pt x="1555" y="195"/>
                  </a:cubicBezTo>
                  <a:cubicBezTo>
                    <a:pt x="1469" y="368"/>
                    <a:pt x="1383" y="540"/>
                    <a:pt x="1339" y="735"/>
                  </a:cubicBezTo>
                  <a:cubicBezTo>
                    <a:pt x="1296" y="907"/>
                    <a:pt x="1274" y="1102"/>
                    <a:pt x="1253" y="1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5039654" y="879259"/>
              <a:ext cx="456797" cy="341627"/>
            </a:xfrm>
            <a:custGeom>
              <a:avLst/>
              <a:gdLst>
                <a:gd name="T0" fmla="*/ 907 w 1556"/>
                <a:gd name="T1" fmla="*/ 259 h 1166"/>
                <a:gd name="T2" fmla="*/ 907 w 1556"/>
                <a:gd name="T3" fmla="*/ 259 h 1166"/>
                <a:gd name="T4" fmla="*/ 1144 w 1556"/>
                <a:gd name="T5" fmla="*/ 0 h 1166"/>
                <a:gd name="T6" fmla="*/ 0 w 1556"/>
                <a:gd name="T7" fmla="*/ 1165 h 1166"/>
                <a:gd name="T8" fmla="*/ 1555 w 1556"/>
                <a:gd name="T9" fmla="*/ 237 h 1166"/>
                <a:gd name="T10" fmla="*/ 907 w 1556"/>
                <a:gd name="T11" fmla="*/ 259 h 1166"/>
                <a:gd name="T12" fmla="*/ 929 w 1556"/>
                <a:gd name="T13" fmla="*/ 410 h 1166"/>
                <a:gd name="T14" fmla="*/ 929 w 1556"/>
                <a:gd name="T15" fmla="*/ 410 h 1166"/>
                <a:gd name="T16" fmla="*/ 670 w 1556"/>
                <a:gd name="T17" fmla="*/ 518 h 1166"/>
                <a:gd name="T18" fmla="*/ 453 w 1556"/>
                <a:gd name="T19" fmla="*/ 669 h 1166"/>
                <a:gd name="T20" fmla="*/ 259 w 1556"/>
                <a:gd name="T21" fmla="*/ 842 h 1166"/>
                <a:gd name="T22" fmla="*/ 453 w 1556"/>
                <a:gd name="T23" fmla="*/ 647 h 1166"/>
                <a:gd name="T24" fmla="*/ 670 w 1556"/>
                <a:gd name="T25" fmla="*/ 496 h 1166"/>
                <a:gd name="T26" fmla="*/ 907 w 1556"/>
                <a:gd name="T27" fmla="*/ 388 h 1166"/>
                <a:gd name="T28" fmla="*/ 1167 w 1556"/>
                <a:gd name="T29" fmla="*/ 302 h 1166"/>
                <a:gd name="T30" fmla="*/ 929 w 1556"/>
                <a:gd name="T31" fmla="*/ 41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66">
                  <a:moveTo>
                    <a:pt x="907" y="259"/>
                  </a:moveTo>
                  <a:lnTo>
                    <a:pt x="907" y="259"/>
                  </a:lnTo>
                  <a:cubicBezTo>
                    <a:pt x="950" y="194"/>
                    <a:pt x="1144" y="21"/>
                    <a:pt x="1144" y="0"/>
                  </a:cubicBezTo>
                  <a:cubicBezTo>
                    <a:pt x="712" y="64"/>
                    <a:pt x="173" y="820"/>
                    <a:pt x="0" y="1165"/>
                  </a:cubicBezTo>
                  <a:cubicBezTo>
                    <a:pt x="410" y="733"/>
                    <a:pt x="950" y="388"/>
                    <a:pt x="1555" y="237"/>
                  </a:cubicBezTo>
                  <a:cubicBezTo>
                    <a:pt x="1361" y="151"/>
                    <a:pt x="1080" y="172"/>
                    <a:pt x="907" y="259"/>
                  </a:cubicBezTo>
                  <a:close/>
                  <a:moveTo>
                    <a:pt x="929" y="410"/>
                  </a:moveTo>
                  <a:lnTo>
                    <a:pt x="929" y="410"/>
                  </a:lnTo>
                  <a:cubicBezTo>
                    <a:pt x="842" y="431"/>
                    <a:pt x="756" y="474"/>
                    <a:pt x="670" y="518"/>
                  </a:cubicBezTo>
                  <a:cubicBezTo>
                    <a:pt x="605" y="561"/>
                    <a:pt x="540" y="626"/>
                    <a:pt x="453" y="669"/>
                  </a:cubicBezTo>
                  <a:cubicBezTo>
                    <a:pt x="389" y="733"/>
                    <a:pt x="324" y="777"/>
                    <a:pt x="259" y="842"/>
                  </a:cubicBezTo>
                  <a:cubicBezTo>
                    <a:pt x="324" y="777"/>
                    <a:pt x="389" y="712"/>
                    <a:pt x="453" y="647"/>
                  </a:cubicBezTo>
                  <a:cubicBezTo>
                    <a:pt x="518" y="604"/>
                    <a:pt x="583" y="539"/>
                    <a:pt x="670" y="496"/>
                  </a:cubicBezTo>
                  <a:cubicBezTo>
                    <a:pt x="735" y="453"/>
                    <a:pt x="821" y="410"/>
                    <a:pt x="907" y="388"/>
                  </a:cubicBezTo>
                  <a:cubicBezTo>
                    <a:pt x="994" y="345"/>
                    <a:pt x="1080" y="324"/>
                    <a:pt x="1167" y="302"/>
                  </a:cubicBezTo>
                  <a:cubicBezTo>
                    <a:pt x="1080" y="345"/>
                    <a:pt x="994" y="366"/>
                    <a:pt x="929" y="4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4584151" y="1094071"/>
              <a:ext cx="216106" cy="247161"/>
            </a:xfrm>
            <a:custGeom>
              <a:avLst/>
              <a:gdLst>
                <a:gd name="T0" fmla="*/ 0 w 735"/>
                <a:gd name="T1" fmla="*/ 843 h 844"/>
                <a:gd name="T2" fmla="*/ 0 w 735"/>
                <a:gd name="T3" fmla="*/ 843 h 844"/>
                <a:gd name="T4" fmla="*/ 518 w 735"/>
                <a:gd name="T5" fmla="*/ 130 h 844"/>
                <a:gd name="T6" fmla="*/ 0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0" y="843"/>
                  </a:moveTo>
                  <a:lnTo>
                    <a:pt x="0" y="843"/>
                  </a:lnTo>
                  <a:cubicBezTo>
                    <a:pt x="0" y="843"/>
                    <a:pt x="302" y="0"/>
                    <a:pt x="518" y="130"/>
                  </a:cubicBezTo>
                  <a:cubicBezTo>
                    <a:pt x="734" y="282"/>
                    <a:pt x="0" y="843"/>
                    <a:pt x="0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4481923" y="1094070"/>
              <a:ext cx="152696" cy="222575"/>
            </a:xfrm>
            <a:custGeom>
              <a:avLst/>
              <a:gdLst>
                <a:gd name="T0" fmla="*/ 258 w 519"/>
                <a:gd name="T1" fmla="*/ 0 h 758"/>
                <a:gd name="T2" fmla="*/ 258 w 519"/>
                <a:gd name="T3" fmla="*/ 0 h 758"/>
                <a:gd name="T4" fmla="*/ 258 w 519"/>
                <a:gd name="T5" fmla="*/ 757 h 758"/>
                <a:gd name="T6" fmla="*/ 258 w 519"/>
                <a:gd name="T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8">
                  <a:moveTo>
                    <a:pt x="258" y="0"/>
                  </a:moveTo>
                  <a:lnTo>
                    <a:pt x="258" y="0"/>
                  </a:lnTo>
                  <a:cubicBezTo>
                    <a:pt x="518" y="0"/>
                    <a:pt x="258" y="757"/>
                    <a:pt x="258" y="757"/>
                  </a:cubicBezTo>
                  <a:cubicBezTo>
                    <a:pt x="258" y="757"/>
                    <a:pt x="0" y="0"/>
                    <a:pt x="2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3468687" y="1107010"/>
              <a:ext cx="412799" cy="247161"/>
            </a:xfrm>
            <a:custGeom>
              <a:avLst/>
              <a:gdLst>
                <a:gd name="T0" fmla="*/ 0 w 1405"/>
                <a:gd name="T1" fmla="*/ 367 h 844"/>
                <a:gd name="T2" fmla="*/ 0 w 1405"/>
                <a:gd name="T3" fmla="*/ 367 h 844"/>
                <a:gd name="T4" fmla="*/ 195 w 1405"/>
                <a:gd name="T5" fmla="*/ 583 h 844"/>
                <a:gd name="T6" fmla="*/ 454 w 1405"/>
                <a:gd name="T7" fmla="*/ 561 h 844"/>
                <a:gd name="T8" fmla="*/ 454 w 1405"/>
                <a:gd name="T9" fmla="*/ 691 h 844"/>
                <a:gd name="T10" fmla="*/ 584 w 1405"/>
                <a:gd name="T11" fmla="*/ 713 h 844"/>
                <a:gd name="T12" fmla="*/ 713 w 1405"/>
                <a:gd name="T13" fmla="*/ 626 h 844"/>
                <a:gd name="T14" fmla="*/ 757 w 1405"/>
                <a:gd name="T15" fmla="*/ 799 h 844"/>
                <a:gd name="T16" fmla="*/ 951 w 1405"/>
                <a:gd name="T17" fmla="*/ 820 h 844"/>
                <a:gd name="T18" fmla="*/ 864 w 1405"/>
                <a:gd name="T19" fmla="*/ 388 h 844"/>
                <a:gd name="T20" fmla="*/ 1210 w 1405"/>
                <a:gd name="T21" fmla="*/ 151 h 844"/>
                <a:gd name="T22" fmla="*/ 1404 w 1405"/>
                <a:gd name="T23" fmla="*/ 173 h 844"/>
                <a:gd name="T24" fmla="*/ 1016 w 1405"/>
                <a:gd name="T25" fmla="*/ 21 h 844"/>
                <a:gd name="T26" fmla="*/ 432 w 1405"/>
                <a:gd name="T27" fmla="*/ 194 h 844"/>
                <a:gd name="T28" fmla="*/ 238 w 1405"/>
                <a:gd name="T29" fmla="*/ 346 h 844"/>
                <a:gd name="T30" fmla="*/ 0 w 1405"/>
                <a:gd name="T31" fmla="*/ 367 h 844"/>
                <a:gd name="T32" fmla="*/ 260 w 1405"/>
                <a:gd name="T33" fmla="*/ 475 h 844"/>
                <a:gd name="T34" fmla="*/ 260 w 1405"/>
                <a:gd name="T35" fmla="*/ 475 h 844"/>
                <a:gd name="T36" fmla="*/ 432 w 1405"/>
                <a:gd name="T37" fmla="*/ 367 h 844"/>
                <a:gd name="T38" fmla="*/ 584 w 1405"/>
                <a:gd name="T39" fmla="*/ 238 h 844"/>
                <a:gd name="T40" fmla="*/ 778 w 1405"/>
                <a:gd name="T41" fmla="*/ 129 h 844"/>
                <a:gd name="T42" fmla="*/ 994 w 1405"/>
                <a:gd name="T43" fmla="*/ 129 h 844"/>
                <a:gd name="T44" fmla="*/ 778 w 1405"/>
                <a:gd name="T45" fmla="*/ 151 h 844"/>
                <a:gd name="T46" fmla="*/ 670 w 1405"/>
                <a:gd name="T47" fmla="*/ 194 h 844"/>
                <a:gd name="T48" fmla="*/ 584 w 1405"/>
                <a:gd name="T49" fmla="*/ 302 h 844"/>
                <a:gd name="T50" fmla="*/ 540 w 1405"/>
                <a:gd name="T51" fmla="*/ 497 h 844"/>
                <a:gd name="T52" fmla="*/ 562 w 1405"/>
                <a:gd name="T53" fmla="*/ 302 h 844"/>
                <a:gd name="T54" fmla="*/ 584 w 1405"/>
                <a:gd name="T55" fmla="*/ 259 h 844"/>
                <a:gd name="T56" fmla="*/ 454 w 1405"/>
                <a:gd name="T57" fmla="*/ 388 h 844"/>
                <a:gd name="T58" fmla="*/ 260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0" y="367"/>
                  </a:moveTo>
                  <a:lnTo>
                    <a:pt x="0" y="367"/>
                  </a:lnTo>
                  <a:cubicBezTo>
                    <a:pt x="43" y="475"/>
                    <a:pt x="87" y="561"/>
                    <a:pt x="195" y="583"/>
                  </a:cubicBezTo>
                  <a:cubicBezTo>
                    <a:pt x="281" y="626"/>
                    <a:pt x="390" y="605"/>
                    <a:pt x="454" y="561"/>
                  </a:cubicBezTo>
                  <a:cubicBezTo>
                    <a:pt x="432" y="605"/>
                    <a:pt x="432" y="648"/>
                    <a:pt x="454" y="691"/>
                  </a:cubicBezTo>
                  <a:cubicBezTo>
                    <a:pt x="476" y="734"/>
                    <a:pt x="540" y="734"/>
                    <a:pt x="584" y="713"/>
                  </a:cubicBezTo>
                  <a:cubicBezTo>
                    <a:pt x="627" y="691"/>
                    <a:pt x="670" y="670"/>
                    <a:pt x="713" y="626"/>
                  </a:cubicBezTo>
                  <a:cubicBezTo>
                    <a:pt x="692" y="691"/>
                    <a:pt x="713" y="778"/>
                    <a:pt x="757" y="799"/>
                  </a:cubicBezTo>
                  <a:cubicBezTo>
                    <a:pt x="822" y="843"/>
                    <a:pt x="886" y="843"/>
                    <a:pt x="951" y="820"/>
                  </a:cubicBezTo>
                  <a:cubicBezTo>
                    <a:pt x="843" y="713"/>
                    <a:pt x="822" y="518"/>
                    <a:pt x="864" y="388"/>
                  </a:cubicBezTo>
                  <a:cubicBezTo>
                    <a:pt x="929" y="259"/>
                    <a:pt x="1081" y="151"/>
                    <a:pt x="1210" y="151"/>
                  </a:cubicBezTo>
                  <a:cubicBezTo>
                    <a:pt x="1296" y="151"/>
                    <a:pt x="1361" y="151"/>
                    <a:pt x="1404" y="173"/>
                  </a:cubicBezTo>
                  <a:cubicBezTo>
                    <a:pt x="1296" y="86"/>
                    <a:pt x="1167" y="43"/>
                    <a:pt x="1016" y="21"/>
                  </a:cubicBezTo>
                  <a:cubicBezTo>
                    <a:pt x="799" y="0"/>
                    <a:pt x="584" y="65"/>
                    <a:pt x="432" y="194"/>
                  </a:cubicBezTo>
                  <a:cubicBezTo>
                    <a:pt x="367" y="259"/>
                    <a:pt x="303" y="302"/>
                    <a:pt x="238" y="346"/>
                  </a:cubicBezTo>
                  <a:cubicBezTo>
                    <a:pt x="152" y="388"/>
                    <a:pt x="65" y="411"/>
                    <a:pt x="0" y="367"/>
                  </a:cubicBezTo>
                  <a:close/>
                  <a:moveTo>
                    <a:pt x="260" y="475"/>
                  </a:moveTo>
                  <a:lnTo>
                    <a:pt x="260" y="475"/>
                  </a:lnTo>
                  <a:cubicBezTo>
                    <a:pt x="325" y="453"/>
                    <a:pt x="390" y="411"/>
                    <a:pt x="432" y="367"/>
                  </a:cubicBezTo>
                  <a:cubicBezTo>
                    <a:pt x="497" y="324"/>
                    <a:pt x="540" y="281"/>
                    <a:pt x="584" y="238"/>
                  </a:cubicBezTo>
                  <a:cubicBezTo>
                    <a:pt x="649" y="194"/>
                    <a:pt x="713" y="151"/>
                    <a:pt x="778" y="129"/>
                  </a:cubicBezTo>
                  <a:cubicBezTo>
                    <a:pt x="843" y="108"/>
                    <a:pt x="908" y="108"/>
                    <a:pt x="994" y="129"/>
                  </a:cubicBezTo>
                  <a:cubicBezTo>
                    <a:pt x="908" y="129"/>
                    <a:pt x="843" y="129"/>
                    <a:pt x="778" y="151"/>
                  </a:cubicBezTo>
                  <a:cubicBezTo>
                    <a:pt x="735" y="173"/>
                    <a:pt x="713" y="173"/>
                    <a:pt x="670" y="194"/>
                  </a:cubicBezTo>
                  <a:cubicBezTo>
                    <a:pt x="649" y="238"/>
                    <a:pt x="605" y="281"/>
                    <a:pt x="584" y="302"/>
                  </a:cubicBezTo>
                  <a:cubicBezTo>
                    <a:pt x="562" y="367"/>
                    <a:pt x="540" y="432"/>
                    <a:pt x="540" y="497"/>
                  </a:cubicBezTo>
                  <a:cubicBezTo>
                    <a:pt x="519" y="432"/>
                    <a:pt x="540" y="346"/>
                    <a:pt x="562" y="302"/>
                  </a:cubicBezTo>
                  <a:cubicBezTo>
                    <a:pt x="584" y="281"/>
                    <a:pt x="584" y="281"/>
                    <a:pt x="584" y="259"/>
                  </a:cubicBezTo>
                  <a:cubicBezTo>
                    <a:pt x="540" y="302"/>
                    <a:pt x="497" y="346"/>
                    <a:pt x="454" y="388"/>
                  </a:cubicBezTo>
                  <a:cubicBezTo>
                    <a:pt x="390" y="432"/>
                    <a:pt x="346" y="475"/>
                    <a:pt x="260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3138707" y="993135"/>
              <a:ext cx="938179" cy="399859"/>
            </a:xfrm>
            <a:custGeom>
              <a:avLst/>
              <a:gdLst>
                <a:gd name="T0" fmla="*/ 44 w 3198"/>
                <a:gd name="T1" fmla="*/ 1188 h 1362"/>
                <a:gd name="T2" fmla="*/ 44 w 3198"/>
                <a:gd name="T3" fmla="*/ 1188 h 1362"/>
                <a:gd name="T4" fmla="*/ 87 w 3198"/>
                <a:gd name="T5" fmla="*/ 1296 h 1362"/>
                <a:gd name="T6" fmla="*/ 217 w 3198"/>
                <a:gd name="T7" fmla="*/ 1274 h 1362"/>
                <a:gd name="T8" fmla="*/ 238 w 3198"/>
                <a:gd name="T9" fmla="*/ 1167 h 1362"/>
                <a:gd name="T10" fmla="*/ 626 w 3198"/>
                <a:gd name="T11" fmla="*/ 907 h 1362"/>
                <a:gd name="T12" fmla="*/ 1081 w 3198"/>
                <a:gd name="T13" fmla="*/ 195 h 1362"/>
                <a:gd name="T14" fmla="*/ 1058 w 3198"/>
                <a:gd name="T15" fmla="*/ 345 h 1362"/>
                <a:gd name="T16" fmla="*/ 1253 w 3198"/>
                <a:gd name="T17" fmla="*/ 410 h 1362"/>
                <a:gd name="T18" fmla="*/ 1448 w 3198"/>
                <a:gd name="T19" fmla="*/ 345 h 1362"/>
                <a:gd name="T20" fmla="*/ 1642 w 3198"/>
                <a:gd name="T21" fmla="*/ 303 h 1362"/>
                <a:gd name="T22" fmla="*/ 2074 w 3198"/>
                <a:gd name="T23" fmla="*/ 324 h 1362"/>
                <a:gd name="T24" fmla="*/ 3197 w 3198"/>
                <a:gd name="T25" fmla="*/ 907 h 1362"/>
                <a:gd name="T26" fmla="*/ 1555 w 3198"/>
                <a:gd name="T27" fmla="*/ 43 h 1362"/>
                <a:gd name="T28" fmla="*/ 476 w 3198"/>
                <a:gd name="T29" fmla="*/ 259 h 1362"/>
                <a:gd name="T30" fmla="*/ 44 w 3198"/>
                <a:gd name="T31" fmla="*/ 1188 h 1362"/>
                <a:gd name="T32" fmla="*/ 87 w 3198"/>
                <a:gd name="T33" fmla="*/ 1167 h 1362"/>
                <a:gd name="T34" fmla="*/ 87 w 3198"/>
                <a:gd name="T35" fmla="*/ 1167 h 1362"/>
                <a:gd name="T36" fmla="*/ 130 w 3198"/>
                <a:gd name="T37" fmla="*/ 842 h 1362"/>
                <a:gd name="T38" fmla="*/ 281 w 3198"/>
                <a:gd name="T39" fmla="*/ 540 h 1362"/>
                <a:gd name="T40" fmla="*/ 519 w 3198"/>
                <a:gd name="T41" fmla="*/ 324 h 1362"/>
                <a:gd name="T42" fmla="*/ 799 w 3198"/>
                <a:gd name="T43" fmla="*/ 173 h 1362"/>
                <a:gd name="T44" fmla="*/ 519 w 3198"/>
                <a:gd name="T45" fmla="*/ 345 h 1362"/>
                <a:gd name="T46" fmla="*/ 303 w 3198"/>
                <a:gd name="T47" fmla="*/ 562 h 1362"/>
                <a:gd name="T48" fmla="*/ 152 w 3198"/>
                <a:gd name="T49" fmla="*/ 842 h 1362"/>
                <a:gd name="T50" fmla="*/ 87 w 3198"/>
                <a:gd name="T51" fmla="*/ 1167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62">
                  <a:moveTo>
                    <a:pt x="44" y="1188"/>
                  </a:moveTo>
                  <a:lnTo>
                    <a:pt x="44" y="1188"/>
                  </a:lnTo>
                  <a:cubicBezTo>
                    <a:pt x="44" y="1232"/>
                    <a:pt x="65" y="1253"/>
                    <a:pt x="87" y="1296"/>
                  </a:cubicBezTo>
                  <a:cubicBezTo>
                    <a:pt x="108" y="1339"/>
                    <a:pt x="173" y="1318"/>
                    <a:pt x="217" y="1274"/>
                  </a:cubicBezTo>
                  <a:cubicBezTo>
                    <a:pt x="217" y="1232"/>
                    <a:pt x="217" y="1188"/>
                    <a:pt x="238" y="1167"/>
                  </a:cubicBezTo>
                  <a:cubicBezTo>
                    <a:pt x="346" y="1361"/>
                    <a:pt x="562" y="1188"/>
                    <a:pt x="626" y="907"/>
                  </a:cubicBezTo>
                  <a:cubicBezTo>
                    <a:pt x="691" y="627"/>
                    <a:pt x="821" y="368"/>
                    <a:pt x="1081" y="195"/>
                  </a:cubicBezTo>
                  <a:cubicBezTo>
                    <a:pt x="1016" y="216"/>
                    <a:pt x="1016" y="303"/>
                    <a:pt x="1058" y="345"/>
                  </a:cubicBezTo>
                  <a:cubicBezTo>
                    <a:pt x="1102" y="389"/>
                    <a:pt x="1188" y="410"/>
                    <a:pt x="1253" y="410"/>
                  </a:cubicBezTo>
                  <a:cubicBezTo>
                    <a:pt x="1318" y="389"/>
                    <a:pt x="1383" y="368"/>
                    <a:pt x="1448" y="345"/>
                  </a:cubicBezTo>
                  <a:cubicBezTo>
                    <a:pt x="1513" y="324"/>
                    <a:pt x="1577" y="303"/>
                    <a:pt x="1642" y="303"/>
                  </a:cubicBezTo>
                  <a:cubicBezTo>
                    <a:pt x="1772" y="281"/>
                    <a:pt x="1922" y="303"/>
                    <a:pt x="2074" y="324"/>
                  </a:cubicBezTo>
                  <a:cubicBezTo>
                    <a:pt x="2484" y="368"/>
                    <a:pt x="2938" y="583"/>
                    <a:pt x="3197" y="907"/>
                  </a:cubicBezTo>
                  <a:cubicBezTo>
                    <a:pt x="2786" y="389"/>
                    <a:pt x="2225" y="108"/>
                    <a:pt x="1555" y="43"/>
                  </a:cubicBezTo>
                  <a:cubicBezTo>
                    <a:pt x="1166" y="0"/>
                    <a:pt x="778" y="43"/>
                    <a:pt x="476" y="259"/>
                  </a:cubicBezTo>
                  <a:cubicBezTo>
                    <a:pt x="152" y="475"/>
                    <a:pt x="0" y="821"/>
                    <a:pt x="44" y="1188"/>
                  </a:cubicBezTo>
                  <a:close/>
                  <a:moveTo>
                    <a:pt x="87" y="1167"/>
                  </a:moveTo>
                  <a:lnTo>
                    <a:pt x="87" y="1167"/>
                  </a:lnTo>
                  <a:cubicBezTo>
                    <a:pt x="87" y="1059"/>
                    <a:pt x="108" y="950"/>
                    <a:pt x="130" y="842"/>
                  </a:cubicBezTo>
                  <a:cubicBezTo>
                    <a:pt x="152" y="735"/>
                    <a:pt x="217" y="627"/>
                    <a:pt x="281" y="540"/>
                  </a:cubicBezTo>
                  <a:cubicBezTo>
                    <a:pt x="346" y="454"/>
                    <a:pt x="432" y="389"/>
                    <a:pt x="519" y="324"/>
                  </a:cubicBezTo>
                  <a:cubicBezTo>
                    <a:pt x="605" y="259"/>
                    <a:pt x="691" y="195"/>
                    <a:pt x="799" y="173"/>
                  </a:cubicBezTo>
                  <a:cubicBezTo>
                    <a:pt x="713" y="216"/>
                    <a:pt x="605" y="259"/>
                    <a:pt x="519" y="345"/>
                  </a:cubicBezTo>
                  <a:cubicBezTo>
                    <a:pt x="432" y="410"/>
                    <a:pt x="367" y="475"/>
                    <a:pt x="303" y="562"/>
                  </a:cubicBezTo>
                  <a:cubicBezTo>
                    <a:pt x="238" y="648"/>
                    <a:pt x="173" y="756"/>
                    <a:pt x="152" y="842"/>
                  </a:cubicBezTo>
                  <a:cubicBezTo>
                    <a:pt x="130" y="950"/>
                    <a:pt x="108" y="1059"/>
                    <a:pt x="87" y="1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3125767" y="929727"/>
              <a:ext cx="393389" cy="190224"/>
            </a:xfrm>
            <a:custGeom>
              <a:avLst/>
              <a:gdLst>
                <a:gd name="T0" fmla="*/ 1339 w 1340"/>
                <a:gd name="T1" fmla="*/ 194 h 649"/>
                <a:gd name="T2" fmla="*/ 1339 w 1340"/>
                <a:gd name="T3" fmla="*/ 194 h 649"/>
                <a:gd name="T4" fmla="*/ 540 w 1340"/>
                <a:gd name="T5" fmla="*/ 216 h 649"/>
                <a:gd name="T6" fmla="*/ 410 w 1340"/>
                <a:gd name="T7" fmla="*/ 238 h 649"/>
                <a:gd name="T8" fmla="*/ 260 w 1340"/>
                <a:gd name="T9" fmla="*/ 216 h 649"/>
                <a:gd name="T10" fmla="*/ 216 w 1340"/>
                <a:gd name="T11" fmla="*/ 87 h 649"/>
                <a:gd name="T12" fmla="*/ 324 w 1340"/>
                <a:gd name="T13" fmla="*/ 43 h 649"/>
                <a:gd name="T14" fmla="*/ 87 w 1340"/>
                <a:gd name="T15" fmla="*/ 65 h 649"/>
                <a:gd name="T16" fmla="*/ 43 w 1340"/>
                <a:gd name="T17" fmla="*/ 302 h 649"/>
                <a:gd name="T18" fmla="*/ 260 w 1340"/>
                <a:gd name="T19" fmla="*/ 432 h 649"/>
                <a:gd name="T20" fmla="*/ 195 w 1340"/>
                <a:gd name="T21" fmla="*/ 497 h 649"/>
                <a:gd name="T22" fmla="*/ 410 w 1340"/>
                <a:gd name="T23" fmla="*/ 454 h 649"/>
                <a:gd name="T24" fmla="*/ 1339 w 1340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194"/>
                  </a:moveTo>
                  <a:lnTo>
                    <a:pt x="1339" y="194"/>
                  </a:lnTo>
                  <a:cubicBezTo>
                    <a:pt x="1080" y="130"/>
                    <a:pt x="799" y="130"/>
                    <a:pt x="540" y="216"/>
                  </a:cubicBezTo>
                  <a:cubicBezTo>
                    <a:pt x="497" y="216"/>
                    <a:pt x="454" y="238"/>
                    <a:pt x="410" y="238"/>
                  </a:cubicBezTo>
                  <a:cubicBezTo>
                    <a:pt x="367" y="259"/>
                    <a:pt x="302" y="238"/>
                    <a:pt x="260" y="216"/>
                  </a:cubicBezTo>
                  <a:cubicBezTo>
                    <a:pt x="238" y="194"/>
                    <a:pt x="195" y="152"/>
                    <a:pt x="216" y="87"/>
                  </a:cubicBezTo>
                  <a:cubicBezTo>
                    <a:pt x="238" y="43"/>
                    <a:pt x="281" y="22"/>
                    <a:pt x="324" y="43"/>
                  </a:cubicBezTo>
                  <a:cubicBezTo>
                    <a:pt x="260" y="0"/>
                    <a:pt x="151" y="0"/>
                    <a:pt x="87" y="65"/>
                  </a:cubicBezTo>
                  <a:cubicBezTo>
                    <a:pt x="22" y="130"/>
                    <a:pt x="0" y="216"/>
                    <a:pt x="43" y="302"/>
                  </a:cubicBezTo>
                  <a:cubicBezTo>
                    <a:pt x="87" y="389"/>
                    <a:pt x="173" y="432"/>
                    <a:pt x="260" y="432"/>
                  </a:cubicBezTo>
                  <a:cubicBezTo>
                    <a:pt x="238" y="432"/>
                    <a:pt x="195" y="454"/>
                    <a:pt x="195" y="497"/>
                  </a:cubicBezTo>
                  <a:cubicBezTo>
                    <a:pt x="130" y="648"/>
                    <a:pt x="389" y="475"/>
                    <a:pt x="410" y="454"/>
                  </a:cubicBezTo>
                  <a:cubicBezTo>
                    <a:pt x="648" y="302"/>
                    <a:pt x="1059" y="130"/>
                    <a:pt x="1339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3873722" y="739503"/>
              <a:ext cx="647021" cy="672901"/>
            </a:xfrm>
            <a:custGeom>
              <a:avLst/>
              <a:gdLst>
                <a:gd name="T0" fmla="*/ 0 w 2204"/>
                <a:gd name="T1" fmla="*/ 540 h 2291"/>
                <a:gd name="T2" fmla="*/ 0 w 2204"/>
                <a:gd name="T3" fmla="*/ 540 h 2291"/>
                <a:gd name="T4" fmla="*/ 864 w 2204"/>
                <a:gd name="T5" fmla="*/ 1577 h 2291"/>
                <a:gd name="T6" fmla="*/ 1576 w 2204"/>
                <a:gd name="T7" fmla="*/ 2246 h 2291"/>
                <a:gd name="T8" fmla="*/ 1793 w 2204"/>
                <a:gd name="T9" fmla="*/ 2268 h 2291"/>
                <a:gd name="T10" fmla="*/ 2203 w 2204"/>
                <a:gd name="T11" fmla="*/ 2246 h 2291"/>
                <a:gd name="T12" fmla="*/ 1403 w 2204"/>
                <a:gd name="T13" fmla="*/ 1966 h 2291"/>
                <a:gd name="T14" fmla="*/ 1188 w 2204"/>
                <a:gd name="T15" fmla="*/ 1512 h 2291"/>
                <a:gd name="T16" fmla="*/ 1317 w 2204"/>
                <a:gd name="T17" fmla="*/ 1382 h 2291"/>
                <a:gd name="T18" fmla="*/ 1468 w 2204"/>
                <a:gd name="T19" fmla="*/ 1469 h 2291"/>
                <a:gd name="T20" fmla="*/ 1361 w 2204"/>
                <a:gd name="T21" fmla="*/ 1253 h 2291"/>
                <a:gd name="T22" fmla="*/ 1144 w 2204"/>
                <a:gd name="T23" fmla="*/ 1318 h 2291"/>
                <a:gd name="T24" fmla="*/ 1403 w 2204"/>
                <a:gd name="T25" fmla="*/ 627 h 2291"/>
                <a:gd name="T26" fmla="*/ 1274 w 2204"/>
                <a:gd name="T27" fmla="*/ 648 h 2291"/>
                <a:gd name="T28" fmla="*/ 1403 w 2204"/>
                <a:gd name="T29" fmla="*/ 368 h 2291"/>
                <a:gd name="T30" fmla="*/ 1080 w 2204"/>
                <a:gd name="T31" fmla="*/ 540 h 2291"/>
                <a:gd name="T32" fmla="*/ 518 w 2204"/>
                <a:gd name="T33" fmla="*/ 0 h 2291"/>
                <a:gd name="T34" fmla="*/ 432 w 2204"/>
                <a:gd name="T35" fmla="*/ 670 h 2291"/>
                <a:gd name="T36" fmla="*/ 0 w 2204"/>
                <a:gd name="T37" fmla="*/ 540 h 2291"/>
                <a:gd name="T38" fmla="*/ 842 w 2204"/>
                <a:gd name="T39" fmla="*/ 735 h 2291"/>
                <a:gd name="T40" fmla="*/ 842 w 2204"/>
                <a:gd name="T41" fmla="*/ 735 h 2291"/>
                <a:gd name="T42" fmla="*/ 648 w 2204"/>
                <a:gd name="T43" fmla="*/ 195 h 2291"/>
                <a:gd name="T44" fmla="*/ 777 w 2204"/>
                <a:gd name="T45" fmla="*/ 454 h 2291"/>
                <a:gd name="T46" fmla="*/ 864 w 2204"/>
                <a:gd name="T47" fmla="*/ 713 h 2291"/>
                <a:gd name="T48" fmla="*/ 971 w 2204"/>
                <a:gd name="T49" fmla="*/ 1274 h 2291"/>
                <a:gd name="T50" fmla="*/ 1166 w 2204"/>
                <a:gd name="T51" fmla="*/ 1814 h 2291"/>
                <a:gd name="T52" fmla="*/ 1253 w 2204"/>
                <a:gd name="T53" fmla="*/ 1923 h 2291"/>
                <a:gd name="T54" fmla="*/ 1339 w 2204"/>
                <a:gd name="T55" fmla="*/ 2031 h 2291"/>
                <a:gd name="T56" fmla="*/ 1468 w 2204"/>
                <a:gd name="T57" fmla="*/ 2117 h 2291"/>
                <a:gd name="T58" fmla="*/ 1598 w 2204"/>
                <a:gd name="T59" fmla="*/ 2160 h 2291"/>
                <a:gd name="T60" fmla="*/ 1447 w 2204"/>
                <a:gd name="T61" fmla="*/ 2117 h 2291"/>
                <a:gd name="T62" fmla="*/ 1339 w 2204"/>
                <a:gd name="T63" fmla="*/ 2031 h 2291"/>
                <a:gd name="T64" fmla="*/ 1144 w 2204"/>
                <a:gd name="T65" fmla="*/ 1814 h 2291"/>
                <a:gd name="T66" fmla="*/ 950 w 2204"/>
                <a:gd name="T67" fmla="*/ 1296 h 2291"/>
                <a:gd name="T68" fmla="*/ 842 w 2204"/>
                <a:gd name="T69" fmla="*/ 735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91">
                  <a:moveTo>
                    <a:pt x="0" y="540"/>
                  </a:moveTo>
                  <a:lnTo>
                    <a:pt x="0" y="540"/>
                  </a:lnTo>
                  <a:cubicBezTo>
                    <a:pt x="410" y="735"/>
                    <a:pt x="669" y="1188"/>
                    <a:pt x="864" y="1577"/>
                  </a:cubicBezTo>
                  <a:cubicBezTo>
                    <a:pt x="1015" y="1923"/>
                    <a:pt x="1253" y="2160"/>
                    <a:pt x="1576" y="2246"/>
                  </a:cubicBezTo>
                  <a:cubicBezTo>
                    <a:pt x="1641" y="2268"/>
                    <a:pt x="1728" y="2268"/>
                    <a:pt x="1793" y="2268"/>
                  </a:cubicBezTo>
                  <a:cubicBezTo>
                    <a:pt x="1944" y="2290"/>
                    <a:pt x="2073" y="2246"/>
                    <a:pt x="2203" y="2246"/>
                  </a:cubicBezTo>
                  <a:cubicBezTo>
                    <a:pt x="1922" y="2246"/>
                    <a:pt x="1620" y="2160"/>
                    <a:pt x="1403" y="1966"/>
                  </a:cubicBezTo>
                  <a:cubicBezTo>
                    <a:pt x="1296" y="1858"/>
                    <a:pt x="1123" y="1685"/>
                    <a:pt x="1188" y="1512"/>
                  </a:cubicBezTo>
                  <a:cubicBezTo>
                    <a:pt x="1209" y="1447"/>
                    <a:pt x="1253" y="1404"/>
                    <a:pt x="1317" y="1382"/>
                  </a:cubicBezTo>
                  <a:cubicBezTo>
                    <a:pt x="1382" y="1361"/>
                    <a:pt x="1447" y="1404"/>
                    <a:pt x="1468" y="1469"/>
                  </a:cubicBezTo>
                  <a:cubicBezTo>
                    <a:pt x="1490" y="1382"/>
                    <a:pt x="1447" y="1296"/>
                    <a:pt x="1361" y="1253"/>
                  </a:cubicBezTo>
                  <a:cubicBezTo>
                    <a:pt x="1296" y="1209"/>
                    <a:pt x="1209" y="1253"/>
                    <a:pt x="1144" y="1318"/>
                  </a:cubicBezTo>
                  <a:cubicBezTo>
                    <a:pt x="1144" y="1059"/>
                    <a:pt x="1253" y="821"/>
                    <a:pt x="1403" y="627"/>
                  </a:cubicBezTo>
                  <a:cubicBezTo>
                    <a:pt x="1403" y="627"/>
                    <a:pt x="1339" y="627"/>
                    <a:pt x="1274" y="648"/>
                  </a:cubicBezTo>
                  <a:cubicBezTo>
                    <a:pt x="1274" y="648"/>
                    <a:pt x="1296" y="540"/>
                    <a:pt x="1403" y="368"/>
                  </a:cubicBezTo>
                  <a:cubicBezTo>
                    <a:pt x="1253" y="411"/>
                    <a:pt x="1209" y="432"/>
                    <a:pt x="1080" y="540"/>
                  </a:cubicBezTo>
                  <a:cubicBezTo>
                    <a:pt x="1101" y="151"/>
                    <a:pt x="691" y="238"/>
                    <a:pt x="518" y="0"/>
                  </a:cubicBezTo>
                  <a:cubicBezTo>
                    <a:pt x="669" y="216"/>
                    <a:pt x="259" y="476"/>
                    <a:pt x="432" y="670"/>
                  </a:cubicBezTo>
                  <a:cubicBezTo>
                    <a:pt x="302" y="605"/>
                    <a:pt x="151" y="540"/>
                    <a:pt x="0" y="540"/>
                  </a:cubicBezTo>
                  <a:close/>
                  <a:moveTo>
                    <a:pt x="842" y="735"/>
                  </a:moveTo>
                  <a:lnTo>
                    <a:pt x="842" y="735"/>
                  </a:lnTo>
                  <a:cubicBezTo>
                    <a:pt x="799" y="540"/>
                    <a:pt x="734" y="368"/>
                    <a:pt x="648" y="195"/>
                  </a:cubicBezTo>
                  <a:cubicBezTo>
                    <a:pt x="691" y="281"/>
                    <a:pt x="734" y="368"/>
                    <a:pt x="777" y="454"/>
                  </a:cubicBezTo>
                  <a:cubicBezTo>
                    <a:pt x="821" y="540"/>
                    <a:pt x="842" y="627"/>
                    <a:pt x="864" y="713"/>
                  </a:cubicBezTo>
                  <a:cubicBezTo>
                    <a:pt x="907" y="907"/>
                    <a:pt x="929" y="1102"/>
                    <a:pt x="971" y="1274"/>
                  </a:cubicBezTo>
                  <a:cubicBezTo>
                    <a:pt x="1015" y="1469"/>
                    <a:pt x="1058" y="1641"/>
                    <a:pt x="1166" y="1814"/>
                  </a:cubicBezTo>
                  <a:cubicBezTo>
                    <a:pt x="1188" y="1858"/>
                    <a:pt x="1209" y="1879"/>
                    <a:pt x="1253" y="1923"/>
                  </a:cubicBezTo>
                  <a:cubicBezTo>
                    <a:pt x="1274" y="1966"/>
                    <a:pt x="1317" y="1987"/>
                    <a:pt x="1339" y="2031"/>
                  </a:cubicBezTo>
                  <a:cubicBezTo>
                    <a:pt x="1382" y="2052"/>
                    <a:pt x="1426" y="2073"/>
                    <a:pt x="1468" y="2117"/>
                  </a:cubicBezTo>
                  <a:cubicBezTo>
                    <a:pt x="1490" y="2138"/>
                    <a:pt x="1533" y="2138"/>
                    <a:pt x="1598" y="2160"/>
                  </a:cubicBezTo>
                  <a:cubicBezTo>
                    <a:pt x="1533" y="2160"/>
                    <a:pt x="1490" y="2138"/>
                    <a:pt x="1447" y="2117"/>
                  </a:cubicBezTo>
                  <a:cubicBezTo>
                    <a:pt x="1403" y="2096"/>
                    <a:pt x="1382" y="2073"/>
                    <a:pt x="1339" y="2031"/>
                  </a:cubicBezTo>
                  <a:cubicBezTo>
                    <a:pt x="1253" y="1966"/>
                    <a:pt x="1188" y="1901"/>
                    <a:pt x="1144" y="1814"/>
                  </a:cubicBezTo>
                  <a:cubicBezTo>
                    <a:pt x="1036" y="1664"/>
                    <a:pt x="994" y="1469"/>
                    <a:pt x="950" y="1296"/>
                  </a:cubicBezTo>
                  <a:cubicBezTo>
                    <a:pt x="907" y="1102"/>
                    <a:pt x="885" y="907"/>
                    <a:pt x="842" y="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3620090" y="879259"/>
              <a:ext cx="450327" cy="341627"/>
            </a:xfrm>
            <a:custGeom>
              <a:avLst/>
              <a:gdLst>
                <a:gd name="T0" fmla="*/ 0 w 1534"/>
                <a:gd name="T1" fmla="*/ 237 h 1166"/>
                <a:gd name="T2" fmla="*/ 0 w 1534"/>
                <a:gd name="T3" fmla="*/ 237 h 1166"/>
                <a:gd name="T4" fmla="*/ 1533 w 1534"/>
                <a:gd name="T5" fmla="*/ 1165 h 1166"/>
                <a:gd name="T6" fmla="*/ 389 w 1534"/>
                <a:gd name="T7" fmla="*/ 0 h 1166"/>
                <a:gd name="T8" fmla="*/ 648 w 1534"/>
                <a:gd name="T9" fmla="*/ 259 h 1166"/>
                <a:gd name="T10" fmla="*/ 0 w 1534"/>
                <a:gd name="T11" fmla="*/ 237 h 1166"/>
                <a:gd name="T12" fmla="*/ 367 w 1534"/>
                <a:gd name="T13" fmla="*/ 302 h 1166"/>
                <a:gd name="T14" fmla="*/ 367 w 1534"/>
                <a:gd name="T15" fmla="*/ 302 h 1166"/>
                <a:gd name="T16" fmla="*/ 626 w 1534"/>
                <a:gd name="T17" fmla="*/ 388 h 1166"/>
                <a:gd name="T18" fmla="*/ 885 w 1534"/>
                <a:gd name="T19" fmla="*/ 496 h 1166"/>
                <a:gd name="T20" fmla="*/ 1101 w 1534"/>
                <a:gd name="T21" fmla="*/ 647 h 1166"/>
                <a:gd name="T22" fmla="*/ 1274 w 1534"/>
                <a:gd name="T23" fmla="*/ 842 h 1166"/>
                <a:gd name="T24" fmla="*/ 1080 w 1534"/>
                <a:gd name="T25" fmla="*/ 669 h 1166"/>
                <a:gd name="T26" fmla="*/ 864 w 1534"/>
                <a:gd name="T27" fmla="*/ 518 h 1166"/>
                <a:gd name="T28" fmla="*/ 626 w 1534"/>
                <a:gd name="T29" fmla="*/ 410 h 1166"/>
                <a:gd name="T30" fmla="*/ 367 w 1534"/>
                <a:gd name="T31" fmla="*/ 302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66">
                  <a:moveTo>
                    <a:pt x="0" y="237"/>
                  </a:moveTo>
                  <a:lnTo>
                    <a:pt x="0" y="237"/>
                  </a:lnTo>
                  <a:cubicBezTo>
                    <a:pt x="583" y="388"/>
                    <a:pt x="1123" y="733"/>
                    <a:pt x="1533" y="1165"/>
                  </a:cubicBezTo>
                  <a:cubicBezTo>
                    <a:pt x="1361" y="820"/>
                    <a:pt x="821" y="64"/>
                    <a:pt x="389" y="0"/>
                  </a:cubicBezTo>
                  <a:cubicBezTo>
                    <a:pt x="410" y="21"/>
                    <a:pt x="605" y="194"/>
                    <a:pt x="648" y="259"/>
                  </a:cubicBezTo>
                  <a:cubicBezTo>
                    <a:pt x="475" y="172"/>
                    <a:pt x="194" y="151"/>
                    <a:pt x="0" y="237"/>
                  </a:cubicBezTo>
                  <a:close/>
                  <a:moveTo>
                    <a:pt x="367" y="302"/>
                  </a:moveTo>
                  <a:lnTo>
                    <a:pt x="367" y="302"/>
                  </a:lnTo>
                  <a:cubicBezTo>
                    <a:pt x="453" y="324"/>
                    <a:pt x="562" y="345"/>
                    <a:pt x="626" y="388"/>
                  </a:cubicBezTo>
                  <a:cubicBezTo>
                    <a:pt x="712" y="410"/>
                    <a:pt x="799" y="453"/>
                    <a:pt x="885" y="496"/>
                  </a:cubicBezTo>
                  <a:cubicBezTo>
                    <a:pt x="950" y="539"/>
                    <a:pt x="1037" y="604"/>
                    <a:pt x="1101" y="647"/>
                  </a:cubicBezTo>
                  <a:cubicBezTo>
                    <a:pt x="1166" y="712"/>
                    <a:pt x="1231" y="777"/>
                    <a:pt x="1274" y="842"/>
                  </a:cubicBezTo>
                  <a:cubicBezTo>
                    <a:pt x="1209" y="777"/>
                    <a:pt x="1144" y="733"/>
                    <a:pt x="1080" y="669"/>
                  </a:cubicBezTo>
                  <a:cubicBezTo>
                    <a:pt x="1015" y="626"/>
                    <a:pt x="950" y="561"/>
                    <a:pt x="864" y="518"/>
                  </a:cubicBezTo>
                  <a:cubicBezTo>
                    <a:pt x="799" y="474"/>
                    <a:pt x="712" y="431"/>
                    <a:pt x="626" y="410"/>
                  </a:cubicBezTo>
                  <a:cubicBezTo>
                    <a:pt x="540" y="366"/>
                    <a:pt x="453" y="345"/>
                    <a:pt x="367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4317578" y="1094071"/>
              <a:ext cx="216106" cy="247161"/>
            </a:xfrm>
            <a:custGeom>
              <a:avLst/>
              <a:gdLst>
                <a:gd name="T0" fmla="*/ 734 w 735"/>
                <a:gd name="T1" fmla="*/ 843 h 844"/>
                <a:gd name="T2" fmla="*/ 734 w 735"/>
                <a:gd name="T3" fmla="*/ 843 h 844"/>
                <a:gd name="T4" fmla="*/ 216 w 735"/>
                <a:gd name="T5" fmla="*/ 130 h 844"/>
                <a:gd name="T6" fmla="*/ 734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734" y="843"/>
                  </a:moveTo>
                  <a:lnTo>
                    <a:pt x="734" y="843"/>
                  </a:lnTo>
                  <a:cubicBezTo>
                    <a:pt x="734" y="843"/>
                    <a:pt x="432" y="0"/>
                    <a:pt x="216" y="130"/>
                  </a:cubicBezTo>
                  <a:cubicBezTo>
                    <a:pt x="0" y="282"/>
                    <a:pt x="734" y="843"/>
                    <a:pt x="734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sp>
        <p:nvSpPr>
          <p:cNvPr id="32" name="Freeform 31"/>
          <p:cNvSpPr>
            <a:spLocks noChangeArrowheads="1"/>
          </p:cNvSpPr>
          <p:nvPr userDrawn="1"/>
        </p:nvSpPr>
        <p:spPr bwMode="auto">
          <a:xfrm flipH="1">
            <a:off x="6736966" y="289224"/>
            <a:ext cx="2066544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  <p:sp>
        <p:nvSpPr>
          <p:cNvPr id="33" name="Freeform 32"/>
          <p:cNvSpPr>
            <a:spLocks noChangeArrowheads="1"/>
          </p:cNvSpPr>
          <p:nvPr userDrawn="1"/>
        </p:nvSpPr>
        <p:spPr bwMode="auto">
          <a:xfrm>
            <a:off x="374903" y="289224"/>
            <a:ext cx="2063073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</p:spTree>
    <p:extLst>
      <p:ext uri="{BB962C8B-B14F-4D97-AF65-F5344CB8AC3E}">
        <p14:creationId xmlns:p14="http://schemas.microsoft.com/office/powerpoint/2010/main" val="565679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194624" y="1390708"/>
            <a:ext cx="2753274" cy="15618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959326" y="4704412"/>
            <a:ext cx="1197890" cy="278102"/>
            <a:chOff x="3125767" y="3541103"/>
            <a:chExt cx="2865008" cy="665138"/>
          </a:xfrm>
        </p:grpSpPr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3468687" y="3591571"/>
              <a:ext cx="412799" cy="247161"/>
            </a:xfrm>
            <a:custGeom>
              <a:avLst/>
              <a:gdLst>
                <a:gd name="T0" fmla="*/ 238 w 1405"/>
                <a:gd name="T1" fmla="*/ 497 h 844"/>
                <a:gd name="T2" fmla="*/ 238 w 1405"/>
                <a:gd name="T3" fmla="*/ 497 h 844"/>
                <a:gd name="T4" fmla="*/ 432 w 1405"/>
                <a:gd name="T5" fmla="*/ 648 h 844"/>
                <a:gd name="T6" fmla="*/ 1016 w 1405"/>
                <a:gd name="T7" fmla="*/ 821 h 844"/>
                <a:gd name="T8" fmla="*/ 1404 w 1405"/>
                <a:gd name="T9" fmla="*/ 692 h 844"/>
                <a:gd name="T10" fmla="*/ 1210 w 1405"/>
                <a:gd name="T11" fmla="*/ 713 h 844"/>
                <a:gd name="T12" fmla="*/ 864 w 1405"/>
                <a:gd name="T13" fmla="*/ 475 h 844"/>
                <a:gd name="T14" fmla="*/ 951 w 1405"/>
                <a:gd name="T15" fmla="*/ 43 h 844"/>
                <a:gd name="T16" fmla="*/ 757 w 1405"/>
                <a:gd name="T17" fmla="*/ 43 h 844"/>
                <a:gd name="T18" fmla="*/ 713 w 1405"/>
                <a:gd name="T19" fmla="*/ 216 h 844"/>
                <a:gd name="T20" fmla="*/ 584 w 1405"/>
                <a:gd name="T21" fmla="*/ 130 h 844"/>
                <a:gd name="T22" fmla="*/ 454 w 1405"/>
                <a:gd name="T23" fmla="*/ 173 h 844"/>
                <a:gd name="T24" fmla="*/ 454 w 1405"/>
                <a:gd name="T25" fmla="*/ 281 h 844"/>
                <a:gd name="T26" fmla="*/ 195 w 1405"/>
                <a:gd name="T27" fmla="*/ 260 h 844"/>
                <a:gd name="T28" fmla="*/ 0 w 1405"/>
                <a:gd name="T29" fmla="*/ 475 h 844"/>
                <a:gd name="T30" fmla="*/ 238 w 1405"/>
                <a:gd name="T31" fmla="*/ 497 h 844"/>
                <a:gd name="T32" fmla="*/ 454 w 1405"/>
                <a:gd name="T33" fmla="*/ 475 h 844"/>
                <a:gd name="T34" fmla="*/ 454 w 1405"/>
                <a:gd name="T35" fmla="*/ 475 h 844"/>
                <a:gd name="T36" fmla="*/ 584 w 1405"/>
                <a:gd name="T37" fmla="*/ 584 h 844"/>
                <a:gd name="T38" fmla="*/ 562 w 1405"/>
                <a:gd name="T39" fmla="*/ 562 h 844"/>
                <a:gd name="T40" fmla="*/ 540 w 1405"/>
                <a:gd name="T41" fmla="*/ 367 h 844"/>
                <a:gd name="T42" fmla="*/ 584 w 1405"/>
                <a:gd name="T43" fmla="*/ 540 h 844"/>
                <a:gd name="T44" fmla="*/ 670 w 1405"/>
                <a:gd name="T45" fmla="*/ 648 h 844"/>
                <a:gd name="T46" fmla="*/ 778 w 1405"/>
                <a:gd name="T47" fmla="*/ 713 h 844"/>
                <a:gd name="T48" fmla="*/ 994 w 1405"/>
                <a:gd name="T49" fmla="*/ 734 h 844"/>
                <a:gd name="T50" fmla="*/ 778 w 1405"/>
                <a:gd name="T51" fmla="*/ 713 h 844"/>
                <a:gd name="T52" fmla="*/ 584 w 1405"/>
                <a:gd name="T53" fmla="*/ 627 h 844"/>
                <a:gd name="T54" fmla="*/ 432 w 1405"/>
                <a:gd name="T55" fmla="*/ 497 h 844"/>
                <a:gd name="T56" fmla="*/ 260 w 1405"/>
                <a:gd name="T57" fmla="*/ 367 h 844"/>
                <a:gd name="T58" fmla="*/ 454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238" y="497"/>
                  </a:moveTo>
                  <a:lnTo>
                    <a:pt x="238" y="497"/>
                  </a:lnTo>
                  <a:cubicBezTo>
                    <a:pt x="303" y="540"/>
                    <a:pt x="367" y="605"/>
                    <a:pt x="432" y="648"/>
                  </a:cubicBezTo>
                  <a:cubicBezTo>
                    <a:pt x="584" y="778"/>
                    <a:pt x="799" y="843"/>
                    <a:pt x="1016" y="821"/>
                  </a:cubicBezTo>
                  <a:cubicBezTo>
                    <a:pt x="1167" y="821"/>
                    <a:pt x="1296" y="778"/>
                    <a:pt x="1404" y="692"/>
                  </a:cubicBezTo>
                  <a:cubicBezTo>
                    <a:pt x="1361" y="713"/>
                    <a:pt x="1296" y="713"/>
                    <a:pt x="1210" y="713"/>
                  </a:cubicBezTo>
                  <a:cubicBezTo>
                    <a:pt x="1081" y="713"/>
                    <a:pt x="929" y="605"/>
                    <a:pt x="864" y="475"/>
                  </a:cubicBezTo>
                  <a:cubicBezTo>
                    <a:pt x="822" y="325"/>
                    <a:pt x="843" y="152"/>
                    <a:pt x="951" y="43"/>
                  </a:cubicBezTo>
                  <a:cubicBezTo>
                    <a:pt x="886" y="0"/>
                    <a:pt x="822" y="0"/>
                    <a:pt x="757" y="43"/>
                  </a:cubicBezTo>
                  <a:cubicBezTo>
                    <a:pt x="713" y="87"/>
                    <a:pt x="692" y="152"/>
                    <a:pt x="713" y="216"/>
                  </a:cubicBezTo>
                  <a:cubicBezTo>
                    <a:pt x="670" y="195"/>
                    <a:pt x="627" y="152"/>
                    <a:pt x="584" y="130"/>
                  </a:cubicBezTo>
                  <a:cubicBezTo>
                    <a:pt x="540" y="130"/>
                    <a:pt x="476" y="130"/>
                    <a:pt x="454" y="173"/>
                  </a:cubicBezTo>
                  <a:cubicBezTo>
                    <a:pt x="432" y="195"/>
                    <a:pt x="432" y="260"/>
                    <a:pt x="454" y="281"/>
                  </a:cubicBezTo>
                  <a:cubicBezTo>
                    <a:pt x="390" y="238"/>
                    <a:pt x="281" y="238"/>
                    <a:pt x="195" y="260"/>
                  </a:cubicBezTo>
                  <a:cubicBezTo>
                    <a:pt x="87" y="302"/>
                    <a:pt x="43" y="389"/>
                    <a:pt x="0" y="475"/>
                  </a:cubicBezTo>
                  <a:cubicBezTo>
                    <a:pt x="65" y="454"/>
                    <a:pt x="152" y="454"/>
                    <a:pt x="238" y="497"/>
                  </a:cubicBezTo>
                  <a:close/>
                  <a:moveTo>
                    <a:pt x="454" y="475"/>
                  </a:moveTo>
                  <a:lnTo>
                    <a:pt x="454" y="475"/>
                  </a:lnTo>
                  <a:cubicBezTo>
                    <a:pt x="497" y="519"/>
                    <a:pt x="540" y="562"/>
                    <a:pt x="584" y="584"/>
                  </a:cubicBezTo>
                  <a:cubicBezTo>
                    <a:pt x="584" y="584"/>
                    <a:pt x="584" y="562"/>
                    <a:pt x="562" y="562"/>
                  </a:cubicBezTo>
                  <a:cubicBezTo>
                    <a:pt x="540" y="497"/>
                    <a:pt x="519" y="432"/>
                    <a:pt x="540" y="367"/>
                  </a:cubicBezTo>
                  <a:cubicBezTo>
                    <a:pt x="540" y="432"/>
                    <a:pt x="562" y="497"/>
                    <a:pt x="584" y="540"/>
                  </a:cubicBezTo>
                  <a:cubicBezTo>
                    <a:pt x="605" y="584"/>
                    <a:pt x="649" y="627"/>
                    <a:pt x="670" y="648"/>
                  </a:cubicBezTo>
                  <a:cubicBezTo>
                    <a:pt x="713" y="670"/>
                    <a:pt x="735" y="692"/>
                    <a:pt x="778" y="713"/>
                  </a:cubicBezTo>
                  <a:cubicBezTo>
                    <a:pt x="843" y="734"/>
                    <a:pt x="908" y="734"/>
                    <a:pt x="994" y="734"/>
                  </a:cubicBezTo>
                  <a:cubicBezTo>
                    <a:pt x="908" y="734"/>
                    <a:pt x="843" y="734"/>
                    <a:pt x="778" y="713"/>
                  </a:cubicBezTo>
                  <a:cubicBezTo>
                    <a:pt x="713" y="713"/>
                    <a:pt x="649" y="670"/>
                    <a:pt x="584" y="627"/>
                  </a:cubicBezTo>
                  <a:cubicBezTo>
                    <a:pt x="540" y="584"/>
                    <a:pt x="497" y="540"/>
                    <a:pt x="432" y="497"/>
                  </a:cubicBezTo>
                  <a:cubicBezTo>
                    <a:pt x="390" y="432"/>
                    <a:pt x="325" y="411"/>
                    <a:pt x="260" y="367"/>
                  </a:cubicBezTo>
                  <a:cubicBezTo>
                    <a:pt x="346" y="389"/>
                    <a:pt x="390" y="432"/>
                    <a:pt x="454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3138707" y="3552749"/>
              <a:ext cx="938179" cy="406330"/>
            </a:xfrm>
            <a:custGeom>
              <a:avLst/>
              <a:gdLst>
                <a:gd name="T0" fmla="*/ 476 w 3198"/>
                <a:gd name="T1" fmla="*/ 1101 h 1383"/>
                <a:gd name="T2" fmla="*/ 476 w 3198"/>
                <a:gd name="T3" fmla="*/ 1101 h 1383"/>
                <a:gd name="T4" fmla="*/ 1555 w 3198"/>
                <a:gd name="T5" fmla="*/ 1339 h 1383"/>
                <a:gd name="T6" fmla="*/ 3197 w 3198"/>
                <a:gd name="T7" fmla="*/ 454 h 1383"/>
                <a:gd name="T8" fmla="*/ 2074 w 3198"/>
                <a:gd name="T9" fmla="*/ 1058 h 1383"/>
                <a:gd name="T10" fmla="*/ 1642 w 3198"/>
                <a:gd name="T11" fmla="*/ 1080 h 1383"/>
                <a:gd name="T12" fmla="*/ 1448 w 3198"/>
                <a:gd name="T13" fmla="*/ 1015 h 1383"/>
                <a:gd name="T14" fmla="*/ 1253 w 3198"/>
                <a:gd name="T15" fmla="*/ 972 h 1383"/>
                <a:gd name="T16" fmla="*/ 1058 w 3198"/>
                <a:gd name="T17" fmla="*/ 1036 h 1383"/>
                <a:gd name="T18" fmla="*/ 1081 w 3198"/>
                <a:gd name="T19" fmla="*/ 1188 h 1383"/>
                <a:gd name="T20" fmla="*/ 626 w 3198"/>
                <a:gd name="T21" fmla="*/ 454 h 1383"/>
                <a:gd name="T22" fmla="*/ 238 w 3198"/>
                <a:gd name="T23" fmla="*/ 216 h 1383"/>
                <a:gd name="T24" fmla="*/ 217 w 3198"/>
                <a:gd name="T25" fmla="*/ 108 h 1383"/>
                <a:gd name="T26" fmla="*/ 87 w 3198"/>
                <a:gd name="T27" fmla="*/ 86 h 1383"/>
                <a:gd name="T28" fmla="*/ 44 w 3198"/>
                <a:gd name="T29" fmla="*/ 172 h 1383"/>
                <a:gd name="T30" fmla="*/ 476 w 3198"/>
                <a:gd name="T31" fmla="*/ 1101 h 1383"/>
                <a:gd name="T32" fmla="*/ 152 w 3198"/>
                <a:gd name="T33" fmla="*/ 518 h 1383"/>
                <a:gd name="T34" fmla="*/ 152 w 3198"/>
                <a:gd name="T35" fmla="*/ 518 h 1383"/>
                <a:gd name="T36" fmla="*/ 303 w 3198"/>
                <a:gd name="T37" fmla="*/ 799 h 1383"/>
                <a:gd name="T38" fmla="*/ 519 w 3198"/>
                <a:gd name="T39" fmla="*/ 1036 h 1383"/>
                <a:gd name="T40" fmla="*/ 799 w 3198"/>
                <a:gd name="T41" fmla="*/ 1209 h 1383"/>
                <a:gd name="T42" fmla="*/ 519 w 3198"/>
                <a:gd name="T43" fmla="*/ 1058 h 1383"/>
                <a:gd name="T44" fmla="*/ 281 w 3198"/>
                <a:gd name="T45" fmla="*/ 821 h 1383"/>
                <a:gd name="T46" fmla="*/ 130 w 3198"/>
                <a:gd name="T47" fmla="*/ 518 h 1383"/>
                <a:gd name="T48" fmla="*/ 87 w 3198"/>
                <a:gd name="T49" fmla="*/ 194 h 1383"/>
                <a:gd name="T50" fmla="*/ 152 w 3198"/>
                <a:gd name="T51" fmla="*/ 518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83">
                  <a:moveTo>
                    <a:pt x="476" y="1101"/>
                  </a:moveTo>
                  <a:lnTo>
                    <a:pt x="476" y="1101"/>
                  </a:lnTo>
                  <a:cubicBezTo>
                    <a:pt x="778" y="1318"/>
                    <a:pt x="1166" y="1382"/>
                    <a:pt x="1555" y="1339"/>
                  </a:cubicBezTo>
                  <a:cubicBezTo>
                    <a:pt x="2225" y="1274"/>
                    <a:pt x="2786" y="993"/>
                    <a:pt x="3197" y="454"/>
                  </a:cubicBezTo>
                  <a:cubicBezTo>
                    <a:pt x="2938" y="799"/>
                    <a:pt x="2484" y="1015"/>
                    <a:pt x="2074" y="1058"/>
                  </a:cubicBezTo>
                  <a:cubicBezTo>
                    <a:pt x="1922" y="1080"/>
                    <a:pt x="1772" y="1080"/>
                    <a:pt x="1642" y="1080"/>
                  </a:cubicBezTo>
                  <a:cubicBezTo>
                    <a:pt x="1577" y="1058"/>
                    <a:pt x="1513" y="1036"/>
                    <a:pt x="1448" y="1015"/>
                  </a:cubicBezTo>
                  <a:cubicBezTo>
                    <a:pt x="1383" y="1015"/>
                    <a:pt x="1318" y="993"/>
                    <a:pt x="1253" y="972"/>
                  </a:cubicBezTo>
                  <a:cubicBezTo>
                    <a:pt x="1188" y="972"/>
                    <a:pt x="1102" y="972"/>
                    <a:pt x="1058" y="1036"/>
                  </a:cubicBezTo>
                  <a:cubicBezTo>
                    <a:pt x="1016" y="1080"/>
                    <a:pt x="1016" y="1145"/>
                    <a:pt x="1081" y="1188"/>
                  </a:cubicBezTo>
                  <a:cubicBezTo>
                    <a:pt x="821" y="1015"/>
                    <a:pt x="691" y="756"/>
                    <a:pt x="626" y="454"/>
                  </a:cubicBezTo>
                  <a:cubicBezTo>
                    <a:pt x="562" y="194"/>
                    <a:pt x="346" y="0"/>
                    <a:pt x="238" y="216"/>
                  </a:cubicBezTo>
                  <a:cubicBezTo>
                    <a:pt x="217" y="194"/>
                    <a:pt x="217" y="151"/>
                    <a:pt x="217" y="108"/>
                  </a:cubicBezTo>
                  <a:cubicBezTo>
                    <a:pt x="173" y="65"/>
                    <a:pt x="108" y="43"/>
                    <a:pt x="87" y="86"/>
                  </a:cubicBezTo>
                  <a:cubicBezTo>
                    <a:pt x="65" y="108"/>
                    <a:pt x="44" y="151"/>
                    <a:pt x="44" y="172"/>
                  </a:cubicBezTo>
                  <a:cubicBezTo>
                    <a:pt x="0" y="540"/>
                    <a:pt x="152" y="886"/>
                    <a:pt x="476" y="1101"/>
                  </a:cubicBezTo>
                  <a:close/>
                  <a:moveTo>
                    <a:pt x="152" y="518"/>
                  </a:moveTo>
                  <a:lnTo>
                    <a:pt x="152" y="518"/>
                  </a:lnTo>
                  <a:cubicBezTo>
                    <a:pt x="173" y="626"/>
                    <a:pt x="238" y="734"/>
                    <a:pt x="303" y="799"/>
                  </a:cubicBezTo>
                  <a:cubicBezTo>
                    <a:pt x="367" y="886"/>
                    <a:pt x="432" y="972"/>
                    <a:pt x="519" y="1036"/>
                  </a:cubicBezTo>
                  <a:cubicBezTo>
                    <a:pt x="605" y="1101"/>
                    <a:pt x="713" y="1166"/>
                    <a:pt x="799" y="1209"/>
                  </a:cubicBezTo>
                  <a:cubicBezTo>
                    <a:pt x="691" y="1166"/>
                    <a:pt x="605" y="1123"/>
                    <a:pt x="519" y="1058"/>
                  </a:cubicBezTo>
                  <a:cubicBezTo>
                    <a:pt x="432" y="993"/>
                    <a:pt x="346" y="907"/>
                    <a:pt x="281" y="821"/>
                  </a:cubicBezTo>
                  <a:cubicBezTo>
                    <a:pt x="217" y="734"/>
                    <a:pt x="152" y="626"/>
                    <a:pt x="130" y="518"/>
                  </a:cubicBezTo>
                  <a:cubicBezTo>
                    <a:pt x="108" y="431"/>
                    <a:pt x="87" y="302"/>
                    <a:pt x="87" y="194"/>
                  </a:cubicBezTo>
                  <a:cubicBezTo>
                    <a:pt x="108" y="302"/>
                    <a:pt x="130" y="410"/>
                    <a:pt x="152" y="5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3125767" y="3832263"/>
              <a:ext cx="393389" cy="190224"/>
            </a:xfrm>
            <a:custGeom>
              <a:avLst/>
              <a:gdLst>
                <a:gd name="T0" fmla="*/ 1339 w 1340"/>
                <a:gd name="T1" fmla="*/ 454 h 649"/>
                <a:gd name="T2" fmla="*/ 1339 w 1340"/>
                <a:gd name="T3" fmla="*/ 454 h 649"/>
                <a:gd name="T4" fmla="*/ 540 w 1340"/>
                <a:gd name="T5" fmla="*/ 432 h 649"/>
                <a:gd name="T6" fmla="*/ 410 w 1340"/>
                <a:gd name="T7" fmla="*/ 389 h 649"/>
                <a:gd name="T8" fmla="*/ 260 w 1340"/>
                <a:gd name="T9" fmla="*/ 432 h 649"/>
                <a:gd name="T10" fmla="*/ 216 w 1340"/>
                <a:gd name="T11" fmla="*/ 540 h 649"/>
                <a:gd name="T12" fmla="*/ 324 w 1340"/>
                <a:gd name="T13" fmla="*/ 605 h 649"/>
                <a:gd name="T14" fmla="*/ 87 w 1340"/>
                <a:gd name="T15" fmla="*/ 583 h 649"/>
                <a:gd name="T16" fmla="*/ 43 w 1340"/>
                <a:gd name="T17" fmla="*/ 345 h 649"/>
                <a:gd name="T18" fmla="*/ 260 w 1340"/>
                <a:gd name="T19" fmla="*/ 216 h 649"/>
                <a:gd name="T20" fmla="*/ 195 w 1340"/>
                <a:gd name="T21" fmla="*/ 151 h 649"/>
                <a:gd name="T22" fmla="*/ 410 w 1340"/>
                <a:gd name="T23" fmla="*/ 195 h 649"/>
                <a:gd name="T24" fmla="*/ 1339 w 1340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454"/>
                  </a:moveTo>
                  <a:lnTo>
                    <a:pt x="1339" y="454"/>
                  </a:lnTo>
                  <a:cubicBezTo>
                    <a:pt x="1080" y="518"/>
                    <a:pt x="799" y="518"/>
                    <a:pt x="540" y="432"/>
                  </a:cubicBezTo>
                  <a:cubicBezTo>
                    <a:pt x="497" y="410"/>
                    <a:pt x="454" y="410"/>
                    <a:pt x="410" y="389"/>
                  </a:cubicBezTo>
                  <a:cubicBezTo>
                    <a:pt x="367" y="389"/>
                    <a:pt x="302" y="389"/>
                    <a:pt x="260" y="432"/>
                  </a:cubicBezTo>
                  <a:cubicBezTo>
                    <a:pt x="238" y="454"/>
                    <a:pt x="195" y="497"/>
                    <a:pt x="216" y="540"/>
                  </a:cubicBezTo>
                  <a:cubicBezTo>
                    <a:pt x="238" y="583"/>
                    <a:pt x="281" y="627"/>
                    <a:pt x="324" y="605"/>
                  </a:cubicBezTo>
                  <a:cubicBezTo>
                    <a:pt x="260" y="627"/>
                    <a:pt x="151" y="648"/>
                    <a:pt x="87" y="583"/>
                  </a:cubicBezTo>
                  <a:cubicBezTo>
                    <a:pt x="22" y="518"/>
                    <a:pt x="0" y="410"/>
                    <a:pt x="43" y="345"/>
                  </a:cubicBezTo>
                  <a:cubicBezTo>
                    <a:pt x="87" y="259"/>
                    <a:pt x="173" y="216"/>
                    <a:pt x="260" y="216"/>
                  </a:cubicBezTo>
                  <a:cubicBezTo>
                    <a:pt x="238" y="195"/>
                    <a:pt x="195" y="173"/>
                    <a:pt x="195" y="151"/>
                  </a:cubicBezTo>
                  <a:cubicBezTo>
                    <a:pt x="130" y="0"/>
                    <a:pt x="389" y="173"/>
                    <a:pt x="410" y="195"/>
                  </a:cubicBezTo>
                  <a:cubicBezTo>
                    <a:pt x="648" y="345"/>
                    <a:pt x="1059" y="518"/>
                    <a:pt x="1339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873722" y="3541103"/>
              <a:ext cx="647021" cy="665138"/>
            </a:xfrm>
            <a:custGeom>
              <a:avLst/>
              <a:gdLst>
                <a:gd name="T0" fmla="*/ 432 w 2204"/>
                <a:gd name="T1" fmla="*/ 1620 h 2268"/>
                <a:gd name="T2" fmla="*/ 432 w 2204"/>
                <a:gd name="T3" fmla="*/ 1620 h 2268"/>
                <a:gd name="T4" fmla="*/ 518 w 2204"/>
                <a:gd name="T5" fmla="*/ 2267 h 2268"/>
                <a:gd name="T6" fmla="*/ 1080 w 2204"/>
                <a:gd name="T7" fmla="*/ 1749 h 2268"/>
                <a:gd name="T8" fmla="*/ 1403 w 2204"/>
                <a:gd name="T9" fmla="*/ 1922 h 2268"/>
                <a:gd name="T10" fmla="*/ 1274 w 2204"/>
                <a:gd name="T11" fmla="*/ 1641 h 2268"/>
                <a:gd name="T12" fmla="*/ 1403 w 2204"/>
                <a:gd name="T13" fmla="*/ 1663 h 2268"/>
                <a:gd name="T14" fmla="*/ 1144 w 2204"/>
                <a:gd name="T15" fmla="*/ 950 h 2268"/>
                <a:gd name="T16" fmla="*/ 1361 w 2204"/>
                <a:gd name="T17" fmla="*/ 1015 h 2268"/>
                <a:gd name="T18" fmla="*/ 1468 w 2204"/>
                <a:gd name="T19" fmla="*/ 820 h 2268"/>
                <a:gd name="T20" fmla="*/ 1317 w 2204"/>
                <a:gd name="T21" fmla="*/ 906 h 2268"/>
                <a:gd name="T22" fmla="*/ 1188 w 2204"/>
                <a:gd name="T23" fmla="*/ 777 h 2268"/>
                <a:gd name="T24" fmla="*/ 1403 w 2204"/>
                <a:gd name="T25" fmla="*/ 302 h 2268"/>
                <a:gd name="T26" fmla="*/ 2203 w 2204"/>
                <a:gd name="T27" fmla="*/ 43 h 2268"/>
                <a:gd name="T28" fmla="*/ 1793 w 2204"/>
                <a:gd name="T29" fmla="*/ 0 h 2268"/>
                <a:gd name="T30" fmla="*/ 1576 w 2204"/>
                <a:gd name="T31" fmla="*/ 43 h 2268"/>
                <a:gd name="T32" fmla="*/ 864 w 2204"/>
                <a:gd name="T33" fmla="*/ 691 h 2268"/>
                <a:gd name="T34" fmla="*/ 0 w 2204"/>
                <a:gd name="T35" fmla="*/ 1728 h 2268"/>
                <a:gd name="T36" fmla="*/ 432 w 2204"/>
                <a:gd name="T37" fmla="*/ 1620 h 2268"/>
                <a:gd name="T38" fmla="*/ 950 w 2204"/>
                <a:gd name="T39" fmla="*/ 993 h 2268"/>
                <a:gd name="T40" fmla="*/ 950 w 2204"/>
                <a:gd name="T41" fmla="*/ 993 h 2268"/>
                <a:gd name="T42" fmla="*/ 1144 w 2204"/>
                <a:gd name="T43" fmla="*/ 453 h 2268"/>
                <a:gd name="T44" fmla="*/ 1339 w 2204"/>
                <a:gd name="T45" fmla="*/ 237 h 2268"/>
                <a:gd name="T46" fmla="*/ 1447 w 2204"/>
                <a:gd name="T47" fmla="*/ 172 h 2268"/>
                <a:gd name="T48" fmla="*/ 1598 w 2204"/>
                <a:gd name="T49" fmla="*/ 129 h 2268"/>
                <a:gd name="T50" fmla="*/ 1468 w 2204"/>
                <a:gd name="T51" fmla="*/ 172 h 2268"/>
                <a:gd name="T52" fmla="*/ 1339 w 2204"/>
                <a:gd name="T53" fmla="*/ 259 h 2268"/>
                <a:gd name="T54" fmla="*/ 1253 w 2204"/>
                <a:gd name="T55" fmla="*/ 345 h 2268"/>
                <a:gd name="T56" fmla="*/ 1166 w 2204"/>
                <a:gd name="T57" fmla="*/ 474 h 2268"/>
                <a:gd name="T58" fmla="*/ 971 w 2204"/>
                <a:gd name="T59" fmla="*/ 993 h 2268"/>
                <a:gd name="T60" fmla="*/ 864 w 2204"/>
                <a:gd name="T61" fmla="*/ 1555 h 2268"/>
                <a:gd name="T62" fmla="*/ 777 w 2204"/>
                <a:gd name="T63" fmla="*/ 1835 h 2268"/>
                <a:gd name="T64" fmla="*/ 648 w 2204"/>
                <a:gd name="T65" fmla="*/ 2073 h 2268"/>
                <a:gd name="T66" fmla="*/ 842 w 2204"/>
                <a:gd name="T67" fmla="*/ 1555 h 2268"/>
                <a:gd name="T68" fmla="*/ 950 w 2204"/>
                <a:gd name="T69" fmla="*/ 993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68">
                  <a:moveTo>
                    <a:pt x="432" y="1620"/>
                  </a:moveTo>
                  <a:lnTo>
                    <a:pt x="432" y="1620"/>
                  </a:lnTo>
                  <a:cubicBezTo>
                    <a:pt x="259" y="1792"/>
                    <a:pt x="669" y="2052"/>
                    <a:pt x="518" y="2267"/>
                  </a:cubicBezTo>
                  <a:cubicBezTo>
                    <a:pt x="691" y="2030"/>
                    <a:pt x="1101" y="2138"/>
                    <a:pt x="1080" y="1749"/>
                  </a:cubicBezTo>
                  <a:cubicBezTo>
                    <a:pt x="1209" y="1857"/>
                    <a:pt x="1253" y="1857"/>
                    <a:pt x="1403" y="1922"/>
                  </a:cubicBezTo>
                  <a:cubicBezTo>
                    <a:pt x="1296" y="1749"/>
                    <a:pt x="1274" y="1641"/>
                    <a:pt x="1274" y="1641"/>
                  </a:cubicBezTo>
                  <a:cubicBezTo>
                    <a:pt x="1339" y="1663"/>
                    <a:pt x="1403" y="1663"/>
                    <a:pt x="1403" y="1663"/>
                  </a:cubicBezTo>
                  <a:cubicBezTo>
                    <a:pt x="1253" y="1447"/>
                    <a:pt x="1144" y="1231"/>
                    <a:pt x="1144" y="950"/>
                  </a:cubicBezTo>
                  <a:cubicBezTo>
                    <a:pt x="1209" y="1015"/>
                    <a:pt x="1296" y="1058"/>
                    <a:pt x="1361" y="1015"/>
                  </a:cubicBezTo>
                  <a:cubicBezTo>
                    <a:pt x="1447" y="993"/>
                    <a:pt x="1490" y="885"/>
                    <a:pt x="1468" y="820"/>
                  </a:cubicBezTo>
                  <a:cubicBezTo>
                    <a:pt x="1447" y="885"/>
                    <a:pt x="1382" y="929"/>
                    <a:pt x="1317" y="906"/>
                  </a:cubicBezTo>
                  <a:cubicBezTo>
                    <a:pt x="1253" y="885"/>
                    <a:pt x="1209" y="842"/>
                    <a:pt x="1188" y="777"/>
                  </a:cubicBezTo>
                  <a:cubicBezTo>
                    <a:pt x="1123" y="604"/>
                    <a:pt x="1296" y="410"/>
                    <a:pt x="1403" y="302"/>
                  </a:cubicBezTo>
                  <a:cubicBezTo>
                    <a:pt x="1620" y="108"/>
                    <a:pt x="1922" y="43"/>
                    <a:pt x="2203" y="43"/>
                  </a:cubicBezTo>
                  <a:cubicBezTo>
                    <a:pt x="2073" y="43"/>
                    <a:pt x="1944" y="0"/>
                    <a:pt x="1793" y="0"/>
                  </a:cubicBezTo>
                  <a:cubicBezTo>
                    <a:pt x="1728" y="0"/>
                    <a:pt x="1641" y="21"/>
                    <a:pt x="1576" y="43"/>
                  </a:cubicBezTo>
                  <a:cubicBezTo>
                    <a:pt x="1253" y="129"/>
                    <a:pt x="1015" y="367"/>
                    <a:pt x="864" y="691"/>
                  </a:cubicBezTo>
                  <a:cubicBezTo>
                    <a:pt x="669" y="1079"/>
                    <a:pt x="410" y="1555"/>
                    <a:pt x="0" y="1728"/>
                  </a:cubicBezTo>
                  <a:cubicBezTo>
                    <a:pt x="151" y="1749"/>
                    <a:pt x="302" y="1684"/>
                    <a:pt x="432" y="1620"/>
                  </a:cubicBezTo>
                  <a:close/>
                  <a:moveTo>
                    <a:pt x="950" y="993"/>
                  </a:moveTo>
                  <a:lnTo>
                    <a:pt x="950" y="993"/>
                  </a:lnTo>
                  <a:cubicBezTo>
                    <a:pt x="994" y="799"/>
                    <a:pt x="1036" y="626"/>
                    <a:pt x="1144" y="453"/>
                  </a:cubicBezTo>
                  <a:cubicBezTo>
                    <a:pt x="1188" y="388"/>
                    <a:pt x="1253" y="302"/>
                    <a:pt x="1339" y="237"/>
                  </a:cubicBezTo>
                  <a:cubicBezTo>
                    <a:pt x="1382" y="215"/>
                    <a:pt x="1403" y="194"/>
                    <a:pt x="1447" y="172"/>
                  </a:cubicBezTo>
                  <a:cubicBezTo>
                    <a:pt x="1490" y="151"/>
                    <a:pt x="1533" y="129"/>
                    <a:pt x="1598" y="129"/>
                  </a:cubicBezTo>
                  <a:cubicBezTo>
                    <a:pt x="1533" y="129"/>
                    <a:pt x="1490" y="151"/>
                    <a:pt x="1468" y="172"/>
                  </a:cubicBezTo>
                  <a:cubicBezTo>
                    <a:pt x="1426" y="194"/>
                    <a:pt x="1382" y="215"/>
                    <a:pt x="1339" y="259"/>
                  </a:cubicBezTo>
                  <a:cubicBezTo>
                    <a:pt x="1317" y="280"/>
                    <a:pt x="1274" y="324"/>
                    <a:pt x="1253" y="345"/>
                  </a:cubicBezTo>
                  <a:cubicBezTo>
                    <a:pt x="1209" y="388"/>
                    <a:pt x="1188" y="432"/>
                    <a:pt x="1166" y="474"/>
                  </a:cubicBezTo>
                  <a:cubicBezTo>
                    <a:pt x="1058" y="626"/>
                    <a:pt x="1015" y="820"/>
                    <a:pt x="971" y="993"/>
                  </a:cubicBezTo>
                  <a:cubicBezTo>
                    <a:pt x="929" y="1188"/>
                    <a:pt x="907" y="1382"/>
                    <a:pt x="864" y="1555"/>
                  </a:cubicBezTo>
                  <a:cubicBezTo>
                    <a:pt x="842" y="1641"/>
                    <a:pt x="821" y="1749"/>
                    <a:pt x="777" y="1835"/>
                  </a:cubicBezTo>
                  <a:cubicBezTo>
                    <a:pt x="734" y="1922"/>
                    <a:pt x="691" y="1987"/>
                    <a:pt x="648" y="2073"/>
                  </a:cubicBezTo>
                  <a:cubicBezTo>
                    <a:pt x="734" y="1922"/>
                    <a:pt x="799" y="1728"/>
                    <a:pt x="842" y="1555"/>
                  </a:cubicBezTo>
                  <a:cubicBezTo>
                    <a:pt x="885" y="1361"/>
                    <a:pt x="907" y="1188"/>
                    <a:pt x="950" y="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3620090" y="3724857"/>
              <a:ext cx="450327" cy="349391"/>
            </a:xfrm>
            <a:custGeom>
              <a:avLst/>
              <a:gdLst>
                <a:gd name="T0" fmla="*/ 648 w 1534"/>
                <a:gd name="T1" fmla="*/ 907 h 1189"/>
                <a:gd name="T2" fmla="*/ 648 w 1534"/>
                <a:gd name="T3" fmla="*/ 907 h 1189"/>
                <a:gd name="T4" fmla="*/ 389 w 1534"/>
                <a:gd name="T5" fmla="*/ 1188 h 1189"/>
                <a:gd name="T6" fmla="*/ 1533 w 1534"/>
                <a:gd name="T7" fmla="*/ 0 h 1189"/>
                <a:gd name="T8" fmla="*/ 0 w 1534"/>
                <a:gd name="T9" fmla="*/ 929 h 1189"/>
                <a:gd name="T10" fmla="*/ 648 w 1534"/>
                <a:gd name="T11" fmla="*/ 907 h 1189"/>
                <a:gd name="T12" fmla="*/ 626 w 1534"/>
                <a:gd name="T13" fmla="*/ 777 h 1189"/>
                <a:gd name="T14" fmla="*/ 626 w 1534"/>
                <a:gd name="T15" fmla="*/ 777 h 1189"/>
                <a:gd name="T16" fmla="*/ 864 w 1534"/>
                <a:gd name="T17" fmla="*/ 648 h 1189"/>
                <a:gd name="T18" fmla="*/ 1080 w 1534"/>
                <a:gd name="T19" fmla="*/ 518 h 1189"/>
                <a:gd name="T20" fmla="*/ 1274 w 1534"/>
                <a:gd name="T21" fmla="*/ 345 h 1189"/>
                <a:gd name="T22" fmla="*/ 1101 w 1534"/>
                <a:gd name="T23" fmla="*/ 518 h 1189"/>
                <a:gd name="T24" fmla="*/ 885 w 1534"/>
                <a:gd name="T25" fmla="*/ 670 h 1189"/>
                <a:gd name="T26" fmla="*/ 626 w 1534"/>
                <a:gd name="T27" fmla="*/ 799 h 1189"/>
                <a:gd name="T28" fmla="*/ 367 w 1534"/>
                <a:gd name="T29" fmla="*/ 864 h 1189"/>
                <a:gd name="T30" fmla="*/ 626 w 1534"/>
                <a:gd name="T31" fmla="*/ 777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89">
                  <a:moveTo>
                    <a:pt x="648" y="907"/>
                  </a:moveTo>
                  <a:lnTo>
                    <a:pt x="648" y="907"/>
                  </a:lnTo>
                  <a:cubicBezTo>
                    <a:pt x="605" y="994"/>
                    <a:pt x="410" y="1166"/>
                    <a:pt x="389" y="1188"/>
                  </a:cubicBezTo>
                  <a:cubicBezTo>
                    <a:pt x="821" y="1123"/>
                    <a:pt x="1361" y="345"/>
                    <a:pt x="1533" y="0"/>
                  </a:cubicBezTo>
                  <a:cubicBezTo>
                    <a:pt x="1123" y="453"/>
                    <a:pt x="583" y="777"/>
                    <a:pt x="0" y="929"/>
                  </a:cubicBezTo>
                  <a:cubicBezTo>
                    <a:pt x="194" y="1037"/>
                    <a:pt x="475" y="1015"/>
                    <a:pt x="648" y="907"/>
                  </a:cubicBezTo>
                  <a:close/>
                  <a:moveTo>
                    <a:pt x="626" y="777"/>
                  </a:moveTo>
                  <a:lnTo>
                    <a:pt x="626" y="777"/>
                  </a:lnTo>
                  <a:cubicBezTo>
                    <a:pt x="712" y="735"/>
                    <a:pt x="799" y="712"/>
                    <a:pt x="864" y="648"/>
                  </a:cubicBezTo>
                  <a:cubicBezTo>
                    <a:pt x="950" y="605"/>
                    <a:pt x="1015" y="562"/>
                    <a:pt x="1080" y="518"/>
                  </a:cubicBezTo>
                  <a:cubicBezTo>
                    <a:pt x="1144" y="453"/>
                    <a:pt x="1209" y="389"/>
                    <a:pt x="1274" y="345"/>
                  </a:cubicBezTo>
                  <a:cubicBezTo>
                    <a:pt x="1231" y="410"/>
                    <a:pt x="1166" y="475"/>
                    <a:pt x="1101" y="518"/>
                  </a:cubicBezTo>
                  <a:cubicBezTo>
                    <a:pt x="1037" y="583"/>
                    <a:pt x="950" y="626"/>
                    <a:pt x="885" y="670"/>
                  </a:cubicBezTo>
                  <a:cubicBezTo>
                    <a:pt x="799" y="712"/>
                    <a:pt x="712" y="756"/>
                    <a:pt x="626" y="799"/>
                  </a:cubicBezTo>
                  <a:cubicBezTo>
                    <a:pt x="562" y="821"/>
                    <a:pt x="453" y="842"/>
                    <a:pt x="367" y="864"/>
                  </a:cubicBezTo>
                  <a:cubicBezTo>
                    <a:pt x="453" y="842"/>
                    <a:pt x="540" y="821"/>
                    <a:pt x="626" y="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317578" y="3609688"/>
              <a:ext cx="216106" cy="240691"/>
            </a:xfrm>
            <a:custGeom>
              <a:avLst/>
              <a:gdLst>
                <a:gd name="T0" fmla="*/ 734 w 735"/>
                <a:gd name="T1" fmla="*/ 0 h 822"/>
                <a:gd name="T2" fmla="*/ 734 w 735"/>
                <a:gd name="T3" fmla="*/ 0 h 822"/>
                <a:gd name="T4" fmla="*/ 216 w 735"/>
                <a:gd name="T5" fmla="*/ 692 h 822"/>
                <a:gd name="T6" fmla="*/ 734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734" y="0"/>
                  </a:moveTo>
                  <a:lnTo>
                    <a:pt x="734" y="0"/>
                  </a:lnTo>
                  <a:cubicBezTo>
                    <a:pt x="734" y="0"/>
                    <a:pt x="432" y="821"/>
                    <a:pt x="216" y="692"/>
                  </a:cubicBezTo>
                  <a:cubicBezTo>
                    <a:pt x="0" y="562"/>
                    <a:pt x="734" y="0"/>
                    <a:pt x="73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481923" y="3635568"/>
              <a:ext cx="152696" cy="221281"/>
            </a:xfrm>
            <a:custGeom>
              <a:avLst/>
              <a:gdLst>
                <a:gd name="T0" fmla="*/ 258 w 519"/>
                <a:gd name="T1" fmla="*/ 755 h 756"/>
                <a:gd name="T2" fmla="*/ 258 w 519"/>
                <a:gd name="T3" fmla="*/ 755 h 756"/>
                <a:gd name="T4" fmla="*/ 258 w 519"/>
                <a:gd name="T5" fmla="*/ 0 h 756"/>
                <a:gd name="T6" fmla="*/ 258 w 519"/>
                <a:gd name="T7" fmla="*/ 75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6">
                  <a:moveTo>
                    <a:pt x="258" y="755"/>
                  </a:moveTo>
                  <a:lnTo>
                    <a:pt x="258" y="755"/>
                  </a:lnTo>
                  <a:cubicBezTo>
                    <a:pt x="0" y="755"/>
                    <a:pt x="258" y="0"/>
                    <a:pt x="258" y="0"/>
                  </a:cubicBezTo>
                  <a:cubicBezTo>
                    <a:pt x="258" y="0"/>
                    <a:pt x="518" y="755"/>
                    <a:pt x="258" y="7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229878" y="3591571"/>
              <a:ext cx="417975" cy="247161"/>
            </a:xfrm>
            <a:custGeom>
              <a:avLst/>
              <a:gdLst>
                <a:gd name="T0" fmla="*/ 1425 w 1426"/>
                <a:gd name="T1" fmla="*/ 475 h 844"/>
                <a:gd name="T2" fmla="*/ 1425 w 1426"/>
                <a:gd name="T3" fmla="*/ 475 h 844"/>
                <a:gd name="T4" fmla="*/ 1231 w 1426"/>
                <a:gd name="T5" fmla="*/ 260 h 844"/>
                <a:gd name="T6" fmla="*/ 950 w 1426"/>
                <a:gd name="T7" fmla="*/ 281 h 844"/>
                <a:gd name="T8" fmla="*/ 972 w 1426"/>
                <a:gd name="T9" fmla="*/ 173 h 844"/>
                <a:gd name="T10" fmla="*/ 842 w 1426"/>
                <a:gd name="T11" fmla="*/ 130 h 844"/>
                <a:gd name="T12" fmla="*/ 713 w 1426"/>
                <a:gd name="T13" fmla="*/ 216 h 844"/>
                <a:gd name="T14" fmla="*/ 648 w 1426"/>
                <a:gd name="T15" fmla="*/ 43 h 844"/>
                <a:gd name="T16" fmla="*/ 475 w 1426"/>
                <a:gd name="T17" fmla="*/ 43 h 844"/>
                <a:gd name="T18" fmla="*/ 540 w 1426"/>
                <a:gd name="T19" fmla="*/ 475 h 844"/>
                <a:gd name="T20" fmla="*/ 194 w 1426"/>
                <a:gd name="T21" fmla="*/ 713 h 844"/>
                <a:gd name="T22" fmla="*/ 0 w 1426"/>
                <a:gd name="T23" fmla="*/ 692 h 844"/>
                <a:gd name="T24" fmla="*/ 410 w 1426"/>
                <a:gd name="T25" fmla="*/ 821 h 844"/>
                <a:gd name="T26" fmla="*/ 993 w 1426"/>
                <a:gd name="T27" fmla="*/ 648 h 844"/>
                <a:gd name="T28" fmla="*/ 1188 w 1426"/>
                <a:gd name="T29" fmla="*/ 497 h 844"/>
                <a:gd name="T30" fmla="*/ 1425 w 1426"/>
                <a:gd name="T31" fmla="*/ 475 h 844"/>
                <a:gd name="T32" fmla="*/ 1145 w 1426"/>
                <a:gd name="T33" fmla="*/ 367 h 844"/>
                <a:gd name="T34" fmla="*/ 1145 w 1426"/>
                <a:gd name="T35" fmla="*/ 367 h 844"/>
                <a:gd name="T36" fmla="*/ 972 w 1426"/>
                <a:gd name="T37" fmla="*/ 497 h 844"/>
                <a:gd name="T38" fmla="*/ 821 w 1426"/>
                <a:gd name="T39" fmla="*/ 627 h 844"/>
                <a:gd name="T40" fmla="*/ 648 w 1426"/>
                <a:gd name="T41" fmla="*/ 713 h 844"/>
                <a:gd name="T42" fmla="*/ 432 w 1426"/>
                <a:gd name="T43" fmla="*/ 734 h 844"/>
                <a:gd name="T44" fmla="*/ 626 w 1426"/>
                <a:gd name="T45" fmla="*/ 713 h 844"/>
                <a:gd name="T46" fmla="*/ 756 w 1426"/>
                <a:gd name="T47" fmla="*/ 648 h 844"/>
                <a:gd name="T48" fmla="*/ 821 w 1426"/>
                <a:gd name="T49" fmla="*/ 540 h 844"/>
                <a:gd name="T50" fmla="*/ 886 w 1426"/>
                <a:gd name="T51" fmla="*/ 367 h 844"/>
                <a:gd name="T52" fmla="*/ 842 w 1426"/>
                <a:gd name="T53" fmla="*/ 562 h 844"/>
                <a:gd name="T54" fmla="*/ 821 w 1426"/>
                <a:gd name="T55" fmla="*/ 584 h 844"/>
                <a:gd name="T56" fmla="*/ 972 w 1426"/>
                <a:gd name="T57" fmla="*/ 475 h 844"/>
                <a:gd name="T58" fmla="*/ 1145 w 1426"/>
                <a:gd name="T59" fmla="*/ 367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425" y="475"/>
                  </a:moveTo>
                  <a:lnTo>
                    <a:pt x="1425" y="475"/>
                  </a:lnTo>
                  <a:cubicBezTo>
                    <a:pt x="1382" y="389"/>
                    <a:pt x="1317" y="302"/>
                    <a:pt x="1231" y="260"/>
                  </a:cubicBezTo>
                  <a:cubicBezTo>
                    <a:pt x="1145" y="238"/>
                    <a:pt x="1037" y="238"/>
                    <a:pt x="950" y="281"/>
                  </a:cubicBezTo>
                  <a:cubicBezTo>
                    <a:pt x="972" y="260"/>
                    <a:pt x="993" y="195"/>
                    <a:pt x="972" y="173"/>
                  </a:cubicBezTo>
                  <a:cubicBezTo>
                    <a:pt x="928" y="130"/>
                    <a:pt x="886" y="130"/>
                    <a:pt x="842" y="130"/>
                  </a:cubicBezTo>
                  <a:cubicBezTo>
                    <a:pt x="778" y="152"/>
                    <a:pt x="756" y="195"/>
                    <a:pt x="713" y="216"/>
                  </a:cubicBezTo>
                  <a:cubicBezTo>
                    <a:pt x="734" y="152"/>
                    <a:pt x="713" y="87"/>
                    <a:pt x="648" y="43"/>
                  </a:cubicBezTo>
                  <a:cubicBezTo>
                    <a:pt x="605" y="0"/>
                    <a:pt x="519" y="0"/>
                    <a:pt x="475" y="43"/>
                  </a:cubicBezTo>
                  <a:cubicBezTo>
                    <a:pt x="561" y="152"/>
                    <a:pt x="605" y="325"/>
                    <a:pt x="540" y="475"/>
                  </a:cubicBezTo>
                  <a:cubicBezTo>
                    <a:pt x="496" y="605"/>
                    <a:pt x="346" y="713"/>
                    <a:pt x="194" y="713"/>
                  </a:cubicBezTo>
                  <a:cubicBezTo>
                    <a:pt x="129" y="713"/>
                    <a:pt x="64" y="713"/>
                    <a:pt x="0" y="692"/>
                  </a:cubicBezTo>
                  <a:cubicBezTo>
                    <a:pt x="129" y="778"/>
                    <a:pt x="259" y="821"/>
                    <a:pt x="410" y="821"/>
                  </a:cubicBezTo>
                  <a:cubicBezTo>
                    <a:pt x="605" y="843"/>
                    <a:pt x="821" y="778"/>
                    <a:pt x="993" y="648"/>
                  </a:cubicBezTo>
                  <a:cubicBezTo>
                    <a:pt x="1058" y="605"/>
                    <a:pt x="1123" y="540"/>
                    <a:pt x="1188" y="497"/>
                  </a:cubicBezTo>
                  <a:cubicBezTo>
                    <a:pt x="1253" y="454"/>
                    <a:pt x="1339" y="454"/>
                    <a:pt x="1425" y="475"/>
                  </a:cubicBezTo>
                  <a:close/>
                  <a:moveTo>
                    <a:pt x="1145" y="367"/>
                  </a:moveTo>
                  <a:lnTo>
                    <a:pt x="1145" y="367"/>
                  </a:lnTo>
                  <a:cubicBezTo>
                    <a:pt x="1080" y="411"/>
                    <a:pt x="1037" y="432"/>
                    <a:pt x="972" y="497"/>
                  </a:cubicBezTo>
                  <a:cubicBezTo>
                    <a:pt x="928" y="540"/>
                    <a:pt x="886" y="584"/>
                    <a:pt x="821" y="627"/>
                  </a:cubicBezTo>
                  <a:cubicBezTo>
                    <a:pt x="778" y="670"/>
                    <a:pt x="713" y="713"/>
                    <a:pt x="648" y="713"/>
                  </a:cubicBezTo>
                  <a:cubicBezTo>
                    <a:pt x="561" y="734"/>
                    <a:pt x="496" y="734"/>
                    <a:pt x="432" y="734"/>
                  </a:cubicBezTo>
                  <a:cubicBezTo>
                    <a:pt x="496" y="734"/>
                    <a:pt x="561" y="734"/>
                    <a:pt x="626" y="713"/>
                  </a:cubicBezTo>
                  <a:cubicBezTo>
                    <a:pt x="669" y="692"/>
                    <a:pt x="713" y="670"/>
                    <a:pt x="756" y="648"/>
                  </a:cubicBezTo>
                  <a:cubicBezTo>
                    <a:pt x="778" y="627"/>
                    <a:pt x="799" y="584"/>
                    <a:pt x="821" y="540"/>
                  </a:cubicBezTo>
                  <a:cubicBezTo>
                    <a:pt x="864" y="497"/>
                    <a:pt x="886" y="432"/>
                    <a:pt x="886" y="367"/>
                  </a:cubicBezTo>
                  <a:cubicBezTo>
                    <a:pt x="907" y="432"/>
                    <a:pt x="886" y="497"/>
                    <a:pt x="842" y="562"/>
                  </a:cubicBezTo>
                  <a:cubicBezTo>
                    <a:pt x="842" y="562"/>
                    <a:pt x="842" y="584"/>
                    <a:pt x="821" y="584"/>
                  </a:cubicBezTo>
                  <a:cubicBezTo>
                    <a:pt x="886" y="562"/>
                    <a:pt x="928" y="519"/>
                    <a:pt x="972" y="475"/>
                  </a:cubicBezTo>
                  <a:cubicBezTo>
                    <a:pt x="1015" y="432"/>
                    <a:pt x="1080" y="389"/>
                    <a:pt x="1145" y="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5039654" y="3552749"/>
              <a:ext cx="931710" cy="406330"/>
            </a:xfrm>
            <a:custGeom>
              <a:avLst/>
              <a:gdLst>
                <a:gd name="T0" fmla="*/ 3131 w 3176"/>
                <a:gd name="T1" fmla="*/ 172 h 1383"/>
                <a:gd name="T2" fmla="*/ 3131 w 3176"/>
                <a:gd name="T3" fmla="*/ 172 h 1383"/>
                <a:gd name="T4" fmla="*/ 3110 w 3176"/>
                <a:gd name="T5" fmla="*/ 86 h 1383"/>
                <a:gd name="T6" fmla="*/ 2981 w 3176"/>
                <a:gd name="T7" fmla="*/ 108 h 1383"/>
                <a:gd name="T8" fmla="*/ 2959 w 3176"/>
                <a:gd name="T9" fmla="*/ 216 h 1383"/>
                <a:gd name="T10" fmla="*/ 2570 w 3176"/>
                <a:gd name="T11" fmla="*/ 454 h 1383"/>
                <a:gd name="T12" fmla="*/ 2117 w 3176"/>
                <a:gd name="T13" fmla="*/ 1188 h 1383"/>
                <a:gd name="T14" fmla="*/ 2138 w 3176"/>
                <a:gd name="T15" fmla="*/ 1036 h 1383"/>
                <a:gd name="T16" fmla="*/ 1944 w 3176"/>
                <a:gd name="T17" fmla="*/ 972 h 1383"/>
                <a:gd name="T18" fmla="*/ 1749 w 3176"/>
                <a:gd name="T19" fmla="*/ 1015 h 1383"/>
                <a:gd name="T20" fmla="*/ 1555 w 3176"/>
                <a:gd name="T21" fmla="*/ 1080 h 1383"/>
                <a:gd name="T22" fmla="*/ 1123 w 3176"/>
                <a:gd name="T23" fmla="*/ 1058 h 1383"/>
                <a:gd name="T24" fmla="*/ 0 w 3176"/>
                <a:gd name="T25" fmla="*/ 454 h 1383"/>
                <a:gd name="T26" fmla="*/ 1641 w 3176"/>
                <a:gd name="T27" fmla="*/ 1339 h 1383"/>
                <a:gd name="T28" fmla="*/ 2722 w 3176"/>
                <a:gd name="T29" fmla="*/ 1101 h 1383"/>
                <a:gd name="T30" fmla="*/ 3131 w 3176"/>
                <a:gd name="T31" fmla="*/ 172 h 1383"/>
                <a:gd name="T32" fmla="*/ 3089 w 3176"/>
                <a:gd name="T33" fmla="*/ 194 h 1383"/>
                <a:gd name="T34" fmla="*/ 3089 w 3176"/>
                <a:gd name="T35" fmla="*/ 194 h 1383"/>
                <a:gd name="T36" fmla="*/ 3067 w 3176"/>
                <a:gd name="T37" fmla="*/ 518 h 1383"/>
                <a:gd name="T38" fmla="*/ 2916 w 3176"/>
                <a:gd name="T39" fmla="*/ 821 h 1383"/>
                <a:gd name="T40" fmla="*/ 2678 w 3176"/>
                <a:gd name="T41" fmla="*/ 1058 h 1383"/>
                <a:gd name="T42" fmla="*/ 2376 w 3176"/>
                <a:gd name="T43" fmla="*/ 1209 h 1383"/>
                <a:gd name="T44" fmla="*/ 2657 w 3176"/>
                <a:gd name="T45" fmla="*/ 1036 h 1383"/>
                <a:gd name="T46" fmla="*/ 2894 w 3176"/>
                <a:gd name="T47" fmla="*/ 799 h 1383"/>
                <a:gd name="T48" fmla="*/ 3045 w 3176"/>
                <a:gd name="T49" fmla="*/ 518 h 1383"/>
                <a:gd name="T50" fmla="*/ 3089 w 3176"/>
                <a:gd name="T51" fmla="*/ 194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83">
                  <a:moveTo>
                    <a:pt x="3131" y="172"/>
                  </a:moveTo>
                  <a:lnTo>
                    <a:pt x="3131" y="172"/>
                  </a:lnTo>
                  <a:cubicBezTo>
                    <a:pt x="3131" y="151"/>
                    <a:pt x="3131" y="108"/>
                    <a:pt x="3110" y="86"/>
                  </a:cubicBezTo>
                  <a:cubicBezTo>
                    <a:pt x="3067" y="43"/>
                    <a:pt x="3002" y="65"/>
                    <a:pt x="2981" y="108"/>
                  </a:cubicBezTo>
                  <a:cubicBezTo>
                    <a:pt x="2959" y="151"/>
                    <a:pt x="2981" y="194"/>
                    <a:pt x="2959" y="216"/>
                  </a:cubicBezTo>
                  <a:cubicBezTo>
                    <a:pt x="2851" y="0"/>
                    <a:pt x="2613" y="194"/>
                    <a:pt x="2570" y="454"/>
                  </a:cubicBezTo>
                  <a:cubicBezTo>
                    <a:pt x="2505" y="756"/>
                    <a:pt x="2376" y="1015"/>
                    <a:pt x="2117" y="1188"/>
                  </a:cubicBezTo>
                  <a:cubicBezTo>
                    <a:pt x="2181" y="1145"/>
                    <a:pt x="2181" y="1080"/>
                    <a:pt x="2138" y="1036"/>
                  </a:cubicBezTo>
                  <a:cubicBezTo>
                    <a:pt x="2073" y="972"/>
                    <a:pt x="2008" y="972"/>
                    <a:pt x="1944" y="972"/>
                  </a:cubicBezTo>
                  <a:cubicBezTo>
                    <a:pt x="1879" y="993"/>
                    <a:pt x="1814" y="1015"/>
                    <a:pt x="1749" y="1015"/>
                  </a:cubicBezTo>
                  <a:cubicBezTo>
                    <a:pt x="1685" y="1036"/>
                    <a:pt x="1620" y="1058"/>
                    <a:pt x="1555" y="1080"/>
                  </a:cubicBezTo>
                  <a:cubicBezTo>
                    <a:pt x="1404" y="1080"/>
                    <a:pt x="1274" y="1080"/>
                    <a:pt x="1123" y="1058"/>
                  </a:cubicBezTo>
                  <a:cubicBezTo>
                    <a:pt x="712" y="1015"/>
                    <a:pt x="259" y="799"/>
                    <a:pt x="0" y="454"/>
                  </a:cubicBezTo>
                  <a:cubicBezTo>
                    <a:pt x="410" y="993"/>
                    <a:pt x="950" y="1274"/>
                    <a:pt x="1641" y="1339"/>
                  </a:cubicBezTo>
                  <a:cubicBezTo>
                    <a:pt x="2008" y="1382"/>
                    <a:pt x="2419" y="1318"/>
                    <a:pt x="2722" y="1101"/>
                  </a:cubicBezTo>
                  <a:cubicBezTo>
                    <a:pt x="3045" y="886"/>
                    <a:pt x="3175" y="540"/>
                    <a:pt x="3131" y="172"/>
                  </a:cubicBezTo>
                  <a:close/>
                  <a:moveTo>
                    <a:pt x="3089" y="194"/>
                  </a:moveTo>
                  <a:lnTo>
                    <a:pt x="3089" y="194"/>
                  </a:lnTo>
                  <a:cubicBezTo>
                    <a:pt x="3089" y="302"/>
                    <a:pt x="3089" y="431"/>
                    <a:pt x="3067" y="518"/>
                  </a:cubicBezTo>
                  <a:cubicBezTo>
                    <a:pt x="3024" y="626"/>
                    <a:pt x="2981" y="734"/>
                    <a:pt x="2916" y="821"/>
                  </a:cubicBezTo>
                  <a:cubicBezTo>
                    <a:pt x="2851" y="907"/>
                    <a:pt x="2764" y="993"/>
                    <a:pt x="2678" y="1058"/>
                  </a:cubicBezTo>
                  <a:cubicBezTo>
                    <a:pt x="2592" y="1123"/>
                    <a:pt x="2484" y="1166"/>
                    <a:pt x="2376" y="1209"/>
                  </a:cubicBezTo>
                  <a:cubicBezTo>
                    <a:pt x="2484" y="1166"/>
                    <a:pt x="2570" y="1101"/>
                    <a:pt x="2657" y="1036"/>
                  </a:cubicBezTo>
                  <a:cubicBezTo>
                    <a:pt x="2743" y="972"/>
                    <a:pt x="2829" y="886"/>
                    <a:pt x="2894" y="799"/>
                  </a:cubicBezTo>
                  <a:cubicBezTo>
                    <a:pt x="2959" y="734"/>
                    <a:pt x="3002" y="626"/>
                    <a:pt x="3045" y="518"/>
                  </a:cubicBezTo>
                  <a:cubicBezTo>
                    <a:pt x="3067" y="410"/>
                    <a:pt x="3089" y="302"/>
                    <a:pt x="3089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5590915" y="3832263"/>
              <a:ext cx="399860" cy="190224"/>
            </a:xfrm>
            <a:custGeom>
              <a:avLst/>
              <a:gdLst>
                <a:gd name="T0" fmla="*/ 0 w 1362"/>
                <a:gd name="T1" fmla="*/ 454 h 649"/>
                <a:gd name="T2" fmla="*/ 0 w 1362"/>
                <a:gd name="T3" fmla="*/ 454 h 649"/>
                <a:gd name="T4" fmla="*/ 820 w 1362"/>
                <a:gd name="T5" fmla="*/ 432 h 649"/>
                <a:gd name="T6" fmla="*/ 950 w 1362"/>
                <a:gd name="T7" fmla="*/ 389 h 649"/>
                <a:gd name="T8" fmla="*/ 1080 w 1362"/>
                <a:gd name="T9" fmla="*/ 432 h 649"/>
                <a:gd name="T10" fmla="*/ 1145 w 1362"/>
                <a:gd name="T11" fmla="*/ 540 h 649"/>
                <a:gd name="T12" fmla="*/ 1015 w 1362"/>
                <a:gd name="T13" fmla="*/ 605 h 649"/>
                <a:gd name="T14" fmla="*/ 1275 w 1362"/>
                <a:gd name="T15" fmla="*/ 583 h 649"/>
                <a:gd name="T16" fmla="*/ 1317 w 1362"/>
                <a:gd name="T17" fmla="*/ 345 h 649"/>
                <a:gd name="T18" fmla="*/ 1102 w 1362"/>
                <a:gd name="T19" fmla="*/ 216 h 649"/>
                <a:gd name="T20" fmla="*/ 1166 w 1362"/>
                <a:gd name="T21" fmla="*/ 151 h 649"/>
                <a:gd name="T22" fmla="*/ 950 w 1362"/>
                <a:gd name="T23" fmla="*/ 195 h 649"/>
                <a:gd name="T24" fmla="*/ 0 w 1362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454"/>
                  </a:moveTo>
                  <a:lnTo>
                    <a:pt x="0" y="454"/>
                  </a:lnTo>
                  <a:cubicBezTo>
                    <a:pt x="281" y="518"/>
                    <a:pt x="540" y="518"/>
                    <a:pt x="820" y="432"/>
                  </a:cubicBezTo>
                  <a:cubicBezTo>
                    <a:pt x="864" y="410"/>
                    <a:pt x="907" y="410"/>
                    <a:pt x="950" y="389"/>
                  </a:cubicBezTo>
                  <a:cubicBezTo>
                    <a:pt x="993" y="389"/>
                    <a:pt x="1037" y="389"/>
                    <a:pt x="1080" y="432"/>
                  </a:cubicBezTo>
                  <a:cubicBezTo>
                    <a:pt x="1123" y="454"/>
                    <a:pt x="1145" y="497"/>
                    <a:pt x="1145" y="540"/>
                  </a:cubicBezTo>
                  <a:cubicBezTo>
                    <a:pt x="1123" y="583"/>
                    <a:pt x="1058" y="627"/>
                    <a:pt x="1015" y="605"/>
                  </a:cubicBezTo>
                  <a:cubicBezTo>
                    <a:pt x="1102" y="627"/>
                    <a:pt x="1210" y="648"/>
                    <a:pt x="1275" y="583"/>
                  </a:cubicBezTo>
                  <a:cubicBezTo>
                    <a:pt x="1339" y="518"/>
                    <a:pt x="1361" y="410"/>
                    <a:pt x="1317" y="345"/>
                  </a:cubicBezTo>
                  <a:cubicBezTo>
                    <a:pt x="1275" y="259"/>
                    <a:pt x="1188" y="216"/>
                    <a:pt x="1102" y="216"/>
                  </a:cubicBezTo>
                  <a:cubicBezTo>
                    <a:pt x="1123" y="195"/>
                    <a:pt x="1166" y="173"/>
                    <a:pt x="1166" y="151"/>
                  </a:cubicBezTo>
                  <a:cubicBezTo>
                    <a:pt x="1231" y="0"/>
                    <a:pt x="972" y="173"/>
                    <a:pt x="950" y="195"/>
                  </a:cubicBezTo>
                  <a:cubicBezTo>
                    <a:pt x="691" y="345"/>
                    <a:pt x="302" y="518"/>
                    <a:pt x="0" y="4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4595798" y="3541103"/>
              <a:ext cx="640550" cy="665138"/>
            </a:xfrm>
            <a:custGeom>
              <a:avLst/>
              <a:gdLst>
                <a:gd name="T0" fmla="*/ 2182 w 2183"/>
                <a:gd name="T1" fmla="*/ 1728 h 2268"/>
                <a:gd name="T2" fmla="*/ 2182 w 2183"/>
                <a:gd name="T3" fmla="*/ 1728 h 2268"/>
                <a:gd name="T4" fmla="*/ 1339 w 2183"/>
                <a:gd name="T5" fmla="*/ 691 h 2268"/>
                <a:gd name="T6" fmla="*/ 626 w 2183"/>
                <a:gd name="T7" fmla="*/ 43 h 2268"/>
                <a:gd name="T8" fmla="*/ 410 w 2183"/>
                <a:gd name="T9" fmla="*/ 0 h 2268"/>
                <a:gd name="T10" fmla="*/ 0 w 2183"/>
                <a:gd name="T11" fmla="*/ 43 h 2268"/>
                <a:gd name="T12" fmla="*/ 778 w 2183"/>
                <a:gd name="T13" fmla="*/ 302 h 2268"/>
                <a:gd name="T14" fmla="*/ 1015 w 2183"/>
                <a:gd name="T15" fmla="*/ 777 h 2268"/>
                <a:gd name="T16" fmla="*/ 886 w 2183"/>
                <a:gd name="T17" fmla="*/ 906 h 2268"/>
                <a:gd name="T18" fmla="*/ 734 w 2183"/>
                <a:gd name="T19" fmla="*/ 820 h 2268"/>
                <a:gd name="T20" fmla="*/ 821 w 2183"/>
                <a:gd name="T21" fmla="*/ 1015 h 2268"/>
                <a:gd name="T22" fmla="*/ 1037 w 2183"/>
                <a:gd name="T23" fmla="*/ 950 h 2268"/>
                <a:gd name="T24" fmla="*/ 778 w 2183"/>
                <a:gd name="T25" fmla="*/ 1663 h 2268"/>
                <a:gd name="T26" fmla="*/ 929 w 2183"/>
                <a:gd name="T27" fmla="*/ 1641 h 2268"/>
                <a:gd name="T28" fmla="*/ 799 w 2183"/>
                <a:gd name="T29" fmla="*/ 1922 h 2268"/>
                <a:gd name="T30" fmla="*/ 1123 w 2183"/>
                <a:gd name="T31" fmla="*/ 1749 h 2268"/>
                <a:gd name="T32" fmla="*/ 1663 w 2183"/>
                <a:gd name="T33" fmla="*/ 2267 h 2268"/>
                <a:gd name="T34" fmla="*/ 1771 w 2183"/>
                <a:gd name="T35" fmla="*/ 1620 h 2268"/>
                <a:gd name="T36" fmla="*/ 2182 w 2183"/>
                <a:gd name="T37" fmla="*/ 1728 h 2268"/>
                <a:gd name="T38" fmla="*/ 1339 w 2183"/>
                <a:gd name="T39" fmla="*/ 1555 h 2268"/>
                <a:gd name="T40" fmla="*/ 1339 w 2183"/>
                <a:gd name="T41" fmla="*/ 1555 h 2268"/>
                <a:gd name="T42" fmla="*/ 1555 w 2183"/>
                <a:gd name="T43" fmla="*/ 2073 h 2268"/>
                <a:gd name="T44" fmla="*/ 1425 w 2183"/>
                <a:gd name="T45" fmla="*/ 1835 h 2268"/>
                <a:gd name="T46" fmla="*/ 1318 w 2183"/>
                <a:gd name="T47" fmla="*/ 1555 h 2268"/>
                <a:gd name="T48" fmla="*/ 1210 w 2183"/>
                <a:gd name="T49" fmla="*/ 993 h 2268"/>
                <a:gd name="T50" fmla="*/ 1037 w 2183"/>
                <a:gd name="T51" fmla="*/ 474 h 2268"/>
                <a:gd name="T52" fmla="*/ 951 w 2183"/>
                <a:gd name="T53" fmla="*/ 345 h 2268"/>
                <a:gd name="T54" fmla="*/ 842 w 2183"/>
                <a:gd name="T55" fmla="*/ 259 h 2268"/>
                <a:gd name="T56" fmla="*/ 734 w 2183"/>
                <a:gd name="T57" fmla="*/ 172 h 2268"/>
                <a:gd name="T58" fmla="*/ 605 w 2183"/>
                <a:gd name="T59" fmla="*/ 129 h 2268"/>
                <a:gd name="T60" fmla="*/ 734 w 2183"/>
                <a:gd name="T61" fmla="*/ 172 h 2268"/>
                <a:gd name="T62" fmla="*/ 864 w 2183"/>
                <a:gd name="T63" fmla="*/ 237 h 2268"/>
                <a:gd name="T64" fmla="*/ 1058 w 2183"/>
                <a:gd name="T65" fmla="*/ 453 h 2268"/>
                <a:gd name="T66" fmla="*/ 1253 w 2183"/>
                <a:gd name="T67" fmla="*/ 993 h 2268"/>
                <a:gd name="T68" fmla="*/ 1339 w 2183"/>
                <a:gd name="T69" fmla="*/ 1555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68">
                  <a:moveTo>
                    <a:pt x="2182" y="1728"/>
                  </a:moveTo>
                  <a:lnTo>
                    <a:pt x="2182" y="1728"/>
                  </a:lnTo>
                  <a:cubicBezTo>
                    <a:pt x="1771" y="1555"/>
                    <a:pt x="1512" y="1079"/>
                    <a:pt x="1339" y="691"/>
                  </a:cubicBezTo>
                  <a:cubicBezTo>
                    <a:pt x="1188" y="367"/>
                    <a:pt x="951" y="129"/>
                    <a:pt x="626" y="43"/>
                  </a:cubicBezTo>
                  <a:cubicBezTo>
                    <a:pt x="562" y="21"/>
                    <a:pt x="475" y="0"/>
                    <a:pt x="410" y="0"/>
                  </a:cubicBezTo>
                  <a:cubicBezTo>
                    <a:pt x="259" y="0"/>
                    <a:pt x="130" y="43"/>
                    <a:pt x="0" y="43"/>
                  </a:cubicBezTo>
                  <a:cubicBezTo>
                    <a:pt x="281" y="43"/>
                    <a:pt x="583" y="108"/>
                    <a:pt x="778" y="302"/>
                  </a:cubicBezTo>
                  <a:cubicBezTo>
                    <a:pt x="907" y="410"/>
                    <a:pt x="1080" y="604"/>
                    <a:pt x="1015" y="777"/>
                  </a:cubicBezTo>
                  <a:cubicBezTo>
                    <a:pt x="993" y="842"/>
                    <a:pt x="951" y="885"/>
                    <a:pt x="886" y="906"/>
                  </a:cubicBezTo>
                  <a:cubicBezTo>
                    <a:pt x="821" y="929"/>
                    <a:pt x="734" y="885"/>
                    <a:pt x="734" y="820"/>
                  </a:cubicBezTo>
                  <a:cubicBezTo>
                    <a:pt x="713" y="885"/>
                    <a:pt x="756" y="993"/>
                    <a:pt x="821" y="1015"/>
                  </a:cubicBezTo>
                  <a:cubicBezTo>
                    <a:pt x="907" y="1058"/>
                    <a:pt x="993" y="1015"/>
                    <a:pt x="1037" y="950"/>
                  </a:cubicBezTo>
                  <a:cubicBezTo>
                    <a:pt x="1058" y="1231"/>
                    <a:pt x="951" y="1447"/>
                    <a:pt x="778" y="1663"/>
                  </a:cubicBezTo>
                  <a:cubicBezTo>
                    <a:pt x="778" y="1663"/>
                    <a:pt x="864" y="1663"/>
                    <a:pt x="929" y="1641"/>
                  </a:cubicBezTo>
                  <a:cubicBezTo>
                    <a:pt x="929" y="1641"/>
                    <a:pt x="907" y="1749"/>
                    <a:pt x="799" y="1922"/>
                  </a:cubicBezTo>
                  <a:cubicBezTo>
                    <a:pt x="951" y="1857"/>
                    <a:pt x="993" y="1857"/>
                    <a:pt x="1123" y="1749"/>
                  </a:cubicBezTo>
                  <a:cubicBezTo>
                    <a:pt x="1101" y="2138"/>
                    <a:pt x="1512" y="2030"/>
                    <a:pt x="1663" y="2267"/>
                  </a:cubicBezTo>
                  <a:cubicBezTo>
                    <a:pt x="1512" y="2052"/>
                    <a:pt x="1944" y="1792"/>
                    <a:pt x="1771" y="1620"/>
                  </a:cubicBezTo>
                  <a:cubicBezTo>
                    <a:pt x="1901" y="1684"/>
                    <a:pt x="2030" y="1749"/>
                    <a:pt x="2182" y="1728"/>
                  </a:cubicBezTo>
                  <a:close/>
                  <a:moveTo>
                    <a:pt x="1339" y="1555"/>
                  </a:moveTo>
                  <a:lnTo>
                    <a:pt x="1339" y="1555"/>
                  </a:lnTo>
                  <a:cubicBezTo>
                    <a:pt x="1383" y="1728"/>
                    <a:pt x="1469" y="1922"/>
                    <a:pt x="1555" y="2073"/>
                  </a:cubicBezTo>
                  <a:cubicBezTo>
                    <a:pt x="1512" y="1987"/>
                    <a:pt x="1469" y="1922"/>
                    <a:pt x="1425" y="1835"/>
                  </a:cubicBezTo>
                  <a:cubicBezTo>
                    <a:pt x="1383" y="1749"/>
                    <a:pt x="1339" y="1641"/>
                    <a:pt x="1318" y="1555"/>
                  </a:cubicBezTo>
                  <a:cubicBezTo>
                    <a:pt x="1274" y="1382"/>
                    <a:pt x="1253" y="1188"/>
                    <a:pt x="1210" y="993"/>
                  </a:cubicBezTo>
                  <a:cubicBezTo>
                    <a:pt x="1188" y="820"/>
                    <a:pt x="1123" y="626"/>
                    <a:pt x="1037" y="474"/>
                  </a:cubicBezTo>
                  <a:cubicBezTo>
                    <a:pt x="1015" y="432"/>
                    <a:pt x="972" y="388"/>
                    <a:pt x="951" y="345"/>
                  </a:cubicBezTo>
                  <a:cubicBezTo>
                    <a:pt x="929" y="324"/>
                    <a:pt x="886" y="280"/>
                    <a:pt x="842" y="259"/>
                  </a:cubicBezTo>
                  <a:cubicBezTo>
                    <a:pt x="821" y="215"/>
                    <a:pt x="778" y="194"/>
                    <a:pt x="734" y="172"/>
                  </a:cubicBezTo>
                  <a:cubicBezTo>
                    <a:pt x="691" y="151"/>
                    <a:pt x="648" y="129"/>
                    <a:pt x="605" y="129"/>
                  </a:cubicBezTo>
                  <a:cubicBezTo>
                    <a:pt x="648" y="129"/>
                    <a:pt x="691" y="151"/>
                    <a:pt x="734" y="172"/>
                  </a:cubicBezTo>
                  <a:cubicBezTo>
                    <a:pt x="778" y="194"/>
                    <a:pt x="821" y="215"/>
                    <a:pt x="864" y="237"/>
                  </a:cubicBezTo>
                  <a:cubicBezTo>
                    <a:pt x="929" y="302"/>
                    <a:pt x="993" y="388"/>
                    <a:pt x="1058" y="453"/>
                  </a:cubicBezTo>
                  <a:cubicBezTo>
                    <a:pt x="1145" y="626"/>
                    <a:pt x="1210" y="799"/>
                    <a:pt x="1253" y="993"/>
                  </a:cubicBezTo>
                  <a:cubicBezTo>
                    <a:pt x="1274" y="1188"/>
                    <a:pt x="1296" y="1361"/>
                    <a:pt x="1339" y="1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5039654" y="3724857"/>
              <a:ext cx="456797" cy="349391"/>
            </a:xfrm>
            <a:custGeom>
              <a:avLst/>
              <a:gdLst>
                <a:gd name="T0" fmla="*/ 1555 w 1556"/>
                <a:gd name="T1" fmla="*/ 929 h 1189"/>
                <a:gd name="T2" fmla="*/ 1555 w 1556"/>
                <a:gd name="T3" fmla="*/ 929 h 1189"/>
                <a:gd name="T4" fmla="*/ 0 w 1556"/>
                <a:gd name="T5" fmla="*/ 0 h 1189"/>
                <a:gd name="T6" fmla="*/ 1144 w 1556"/>
                <a:gd name="T7" fmla="*/ 1188 h 1189"/>
                <a:gd name="T8" fmla="*/ 907 w 1556"/>
                <a:gd name="T9" fmla="*/ 907 h 1189"/>
                <a:gd name="T10" fmla="*/ 1555 w 1556"/>
                <a:gd name="T11" fmla="*/ 929 h 1189"/>
                <a:gd name="T12" fmla="*/ 1167 w 1556"/>
                <a:gd name="T13" fmla="*/ 864 h 1189"/>
                <a:gd name="T14" fmla="*/ 1167 w 1556"/>
                <a:gd name="T15" fmla="*/ 864 h 1189"/>
                <a:gd name="T16" fmla="*/ 907 w 1556"/>
                <a:gd name="T17" fmla="*/ 799 h 1189"/>
                <a:gd name="T18" fmla="*/ 670 w 1556"/>
                <a:gd name="T19" fmla="*/ 670 h 1189"/>
                <a:gd name="T20" fmla="*/ 453 w 1556"/>
                <a:gd name="T21" fmla="*/ 518 h 1189"/>
                <a:gd name="T22" fmla="*/ 259 w 1556"/>
                <a:gd name="T23" fmla="*/ 345 h 1189"/>
                <a:gd name="T24" fmla="*/ 453 w 1556"/>
                <a:gd name="T25" fmla="*/ 518 h 1189"/>
                <a:gd name="T26" fmla="*/ 670 w 1556"/>
                <a:gd name="T27" fmla="*/ 648 h 1189"/>
                <a:gd name="T28" fmla="*/ 929 w 1556"/>
                <a:gd name="T29" fmla="*/ 777 h 1189"/>
                <a:gd name="T30" fmla="*/ 1167 w 1556"/>
                <a:gd name="T31" fmla="*/ 864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89">
                  <a:moveTo>
                    <a:pt x="1555" y="929"/>
                  </a:moveTo>
                  <a:lnTo>
                    <a:pt x="1555" y="929"/>
                  </a:lnTo>
                  <a:cubicBezTo>
                    <a:pt x="950" y="777"/>
                    <a:pt x="410" y="453"/>
                    <a:pt x="0" y="0"/>
                  </a:cubicBezTo>
                  <a:cubicBezTo>
                    <a:pt x="173" y="345"/>
                    <a:pt x="712" y="1123"/>
                    <a:pt x="1144" y="1188"/>
                  </a:cubicBezTo>
                  <a:cubicBezTo>
                    <a:pt x="1144" y="1166"/>
                    <a:pt x="950" y="994"/>
                    <a:pt x="907" y="907"/>
                  </a:cubicBezTo>
                  <a:cubicBezTo>
                    <a:pt x="1080" y="1015"/>
                    <a:pt x="1361" y="1037"/>
                    <a:pt x="1555" y="929"/>
                  </a:cubicBezTo>
                  <a:close/>
                  <a:moveTo>
                    <a:pt x="1167" y="864"/>
                  </a:moveTo>
                  <a:lnTo>
                    <a:pt x="1167" y="864"/>
                  </a:lnTo>
                  <a:cubicBezTo>
                    <a:pt x="1080" y="842"/>
                    <a:pt x="994" y="821"/>
                    <a:pt x="907" y="799"/>
                  </a:cubicBezTo>
                  <a:cubicBezTo>
                    <a:pt x="821" y="756"/>
                    <a:pt x="735" y="712"/>
                    <a:pt x="670" y="670"/>
                  </a:cubicBezTo>
                  <a:cubicBezTo>
                    <a:pt x="583" y="626"/>
                    <a:pt x="518" y="583"/>
                    <a:pt x="453" y="518"/>
                  </a:cubicBezTo>
                  <a:cubicBezTo>
                    <a:pt x="389" y="475"/>
                    <a:pt x="324" y="410"/>
                    <a:pt x="259" y="345"/>
                  </a:cubicBezTo>
                  <a:cubicBezTo>
                    <a:pt x="324" y="389"/>
                    <a:pt x="389" y="453"/>
                    <a:pt x="453" y="518"/>
                  </a:cubicBezTo>
                  <a:cubicBezTo>
                    <a:pt x="540" y="562"/>
                    <a:pt x="605" y="605"/>
                    <a:pt x="670" y="648"/>
                  </a:cubicBezTo>
                  <a:cubicBezTo>
                    <a:pt x="756" y="712"/>
                    <a:pt x="842" y="735"/>
                    <a:pt x="929" y="777"/>
                  </a:cubicBezTo>
                  <a:cubicBezTo>
                    <a:pt x="994" y="821"/>
                    <a:pt x="1080" y="842"/>
                    <a:pt x="1167" y="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4584151" y="3609688"/>
              <a:ext cx="216106" cy="240691"/>
            </a:xfrm>
            <a:custGeom>
              <a:avLst/>
              <a:gdLst>
                <a:gd name="T0" fmla="*/ 0 w 735"/>
                <a:gd name="T1" fmla="*/ 0 h 822"/>
                <a:gd name="T2" fmla="*/ 0 w 735"/>
                <a:gd name="T3" fmla="*/ 0 h 822"/>
                <a:gd name="T4" fmla="*/ 518 w 735"/>
                <a:gd name="T5" fmla="*/ 692 h 822"/>
                <a:gd name="T6" fmla="*/ 0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2" y="821"/>
                    <a:pt x="518" y="692"/>
                  </a:cubicBezTo>
                  <a:cubicBezTo>
                    <a:pt x="734" y="562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3959326" y="183176"/>
            <a:ext cx="1197890" cy="281348"/>
            <a:chOff x="3125767" y="739503"/>
            <a:chExt cx="2865008" cy="672901"/>
          </a:xfrm>
        </p:grpSpPr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5229878" y="1107010"/>
              <a:ext cx="417975" cy="247161"/>
            </a:xfrm>
            <a:custGeom>
              <a:avLst/>
              <a:gdLst>
                <a:gd name="T0" fmla="*/ 1188 w 1426"/>
                <a:gd name="T1" fmla="*/ 346 h 844"/>
                <a:gd name="T2" fmla="*/ 1188 w 1426"/>
                <a:gd name="T3" fmla="*/ 346 h 844"/>
                <a:gd name="T4" fmla="*/ 993 w 1426"/>
                <a:gd name="T5" fmla="*/ 194 h 844"/>
                <a:gd name="T6" fmla="*/ 410 w 1426"/>
                <a:gd name="T7" fmla="*/ 21 h 844"/>
                <a:gd name="T8" fmla="*/ 0 w 1426"/>
                <a:gd name="T9" fmla="*/ 173 h 844"/>
                <a:gd name="T10" fmla="*/ 194 w 1426"/>
                <a:gd name="T11" fmla="*/ 151 h 844"/>
                <a:gd name="T12" fmla="*/ 540 w 1426"/>
                <a:gd name="T13" fmla="*/ 388 h 844"/>
                <a:gd name="T14" fmla="*/ 475 w 1426"/>
                <a:gd name="T15" fmla="*/ 820 h 844"/>
                <a:gd name="T16" fmla="*/ 648 w 1426"/>
                <a:gd name="T17" fmla="*/ 799 h 844"/>
                <a:gd name="T18" fmla="*/ 713 w 1426"/>
                <a:gd name="T19" fmla="*/ 626 h 844"/>
                <a:gd name="T20" fmla="*/ 842 w 1426"/>
                <a:gd name="T21" fmla="*/ 713 h 844"/>
                <a:gd name="T22" fmla="*/ 972 w 1426"/>
                <a:gd name="T23" fmla="*/ 691 h 844"/>
                <a:gd name="T24" fmla="*/ 950 w 1426"/>
                <a:gd name="T25" fmla="*/ 561 h 844"/>
                <a:gd name="T26" fmla="*/ 1231 w 1426"/>
                <a:gd name="T27" fmla="*/ 583 h 844"/>
                <a:gd name="T28" fmla="*/ 1425 w 1426"/>
                <a:gd name="T29" fmla="*/ 367 h 844"/>
                <a:gd name="T30" fmla="*/ 1188 w 1426"/>
                <a:gd name="T31" fmla="*/ 346 h 844"/>
                <a:gd name="T32" fmla="*/ 972 w 1426"/>
                <a:gd name="T33" fmla="*/ 388 h 844"/>
                <a:gd name="T34" fmla="*/ 972 w 1426"/>
                <a:gd name="T35" fmla="*/ 388 h 844"/>
                <a:gd name="T36" fmla="*/ 821 w 1426"/>
                <a:gd name="T37" fmla="*/ 259 h 844"/>
                <a:gd name="T38" fmla="*/ 842 w 1426"/>
                <a:gd name="T39" fmla="*/ 302 h 844"/>
                <a:gd name="T40" fmla="*/ 886 w 1426"/>
                <a:gd name="T41" fmla="*/ 497 h 844"/>
                <a:gd name="T42" fmla="*/ 821 w 1426"/>
                <a:gd name="T43" fmla="*/ 302 h 844"/>
                <a:gd name="T44" fmla="*/ 756 w 1426"/>
                <a:gd name="T45" fmla="*/ 194 h 844"/>
                <a:gd name="T46" fmla="*/ 626 w 1426"/>
                <a:gd name="T47" fmla="*/ 151 h 844"/>
                <a:gd name="T48" fmla="*/ 432 w 1426"/>
                <a:gd name="T49" fmla="*/ 129 h 844"/>
                <a:gd name="T50" fmla="*/ 648 w 1426"/>
                <a:gd name="T51" fmla="*/ 129 h 844"/>
                <a:gd name="T52" fmla="*/ 821 w 1426"/>
                <a:gd name="T53" fmla="*/ 238 h 844"/>
                <a:gd name="T54" fmla="*/ 972 w 1426"/>
                <a:gd name="T55" fmla="*/ 367 h 844"/>
                <a:gd name="T56" fmla="*/ 1145 w 1426"/>
                <a:gd name="T57" fmla="*/ 475 h 844"/>
                <a:gd name="T58" fmla="*/ 972 w 1426"/>
                <a:gd name="T59" fmla="*/ 38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188" y="346"/>
                  </a:moveTo>
                  <a:lnTo>
                    <a:pt x="1188" y="346"/>
                  </a:lnTo>
                  <a:cubicBezTo>
                    <a:pt x="1123" y="302"/>
                    <a:pt x="1058" y="259"/>
                    <a:pt x="993" y="194"/>
                  </a:cubicBezTo>
                  <a:cubicBezTo>
                    <a:pt x="821" y="65"/>
                    <a:pt x="605" y="0"/>
                    <a:pt x="410" y="21"/>
                  </a:cubicBezTo>
                  <a:cubicBezTo>
                    <a:pt x="259" y="43"/>
                    <a:pt x="129" y="86"/>
                    <a:pt x="0" y="173"/>
                  </a:cubicBezTo>
                  <a:cubicBezTo>
                    <a:pt x="64" y="151"/>
                    <a:pt x="129" y="151"/>
                    <a:pt x="194" y="151"/>
                  </a:cubicBezTo>
                  <a:cubicBezTo>
                    <a:pt x="346" y="151"/>
                    <a:pt x="496" y="259"/>
                    <a:pt x="540" y="388"/>
                  </a:cubicBezTo>
                  <a:cubicBezTo>
                    <a:pt x="605" y="518"/>
                    <a:pt x="561" y="713"/>
                    <a:pt x="475" y="820"/>
                  </a:cubicBezTo>
                  <a:cubicBezTo>
                    <a:pt x="519" y="843"/>
                    <a:pt x="605" y="843"/>
                    <a:pt x="648" y="799"/>
                  </a:cubicBezTo>
                  <a:cubicBezTo>
                    <a:pt x="713" y="778"/>
                    <a:pt x="734" y="691"/>
                    <a:pt x="713" y="626"/>
                  </a:cubicBezTo>
                  <a:cubicBezTo>
                    <a:pt x="756" y="670"/>
                    <a:pt x="778" y="691"/>
                    <a:pt x="842" y="713"/>
                  </a:cubicBezTo>
                  <a:cubicBezTo>
                    <a:pt x="886" y="734"/>
                    <a:pt x="928" y="734"/>
                    <a:pt x="972" y="691"/>
                  </a:cubicBezTo>
                  <a:cubicBezTo>
                    <a:pt x="993" y="648"/>
                    <a:pt x="972" y="605"/>
                    <a:pt x="950" y="561"/>
                  </a:cubicBezTo>
                  <a:cubicBezTo>
                    <a:pt x="1037" y="605"/>
                    <a:pt x="1145" y="626"/>
                    <a:pt x="1231" y="583"/>
                  </a:cubicBezTo>
                  <a:cubicBezTo>
                    <a:pt x="1317" y="561"/>
                    <a:pt x="1382" y="475"/>
                    <a:pt x="1425" y="367"/>
                  </a:cubicBezTo>
                  <a:cubicBezTo>
                    <a:pt x="1339" y="411"/>
                    <a:pt x="1253" y="388"/>
                    <a:pt x="1188" y="346"/>
                  </a:cubicBezTo>
                  <a:close/>
                  <a:moveTo>
                    <a:pt x="972" y="388"/>
                  </a:moveTo>
                  <a:lnTo>
                    <a:pt x="972" y="388"/>
                  </a:lnTo>
                  <a:cubicBezTo>
                    <a:pt x="928" y="346"/>
                    <a:pt x="886" y="302"/>
                    <a:pt x="821" y="259"/>
                  </a:cubicBezTo>
                  <a:cubicBezTo>
                    <a:pt x="842" y="281"/>
                    <a:pt x="842" y="281"/>
                    <a:pt x="842" y="302"/>
                  </a:cubicBezTo>
                  <a:cubicBezTo>
                    <a:pt x="886" y="346"/>
                    <a:pt x="907" y="432"/>
                    <a:pt x="886" y="497"/>
                  </a:cubicBezTo>
                  <a:cubicBezTo>
                    <a:pt x="886" y="432"/>
                    <a:pt x="864" y="367"/>
                    <a:pt x="821" y="302"/>
                  </a:cubicBezTo>
                  <a:cubicBezTo>
                    <a:pt x="799" y="281"/>
                    <a:pt x="778" y="238"/>
                    <a:pt x="756" y="194"/>
                  </a:cubicBezTo>
                  <a:cubicBezTo>
                    <a:pt x="713" y="173"/>
                    <a:pt x="669" y="173"/>
                    <a:pt x="626" y="151"/>
                  </a:cubicBezTo>
                  <a:cubicBezTo>
                    <a:pt x="561" y="129"/>
                    <a:pt x="496" y="129"/>
                    <a:pt x="432" y="129"/>
                  </a:cubicBezTo>
                  <a:cubicBezTo>
                    <a:pt x="496" y="108"/>
                    <a:pt x="561" y="108"/>
                    <a:pt x="648" y="129"/>
                  </a:cubicBezTo>
                  <a:cubicBezTo>
                    <a:pt x="713" y="151"/>
                    <a:pt x="778" y="194"/>
                    <a:pt x="821" y="238"/>
                  </a:cubicBezTo>
                  <a:cubicBezTo>
                    <a:pt x="886" y="281"/>
                    <a:pt x="928" y="324"/>
                    <a:pt x="972" y="367"/>
                  </a:cubicBezTo>
                  <a:cubicBezTo>
                    <a:pt x="1037" y="411"/>
                    <a:pt x="1080" y="453"/>
                    <a:pt x="1145" y="475"/>
                  </a:cubicBezTo>
                  <a:cubicBezTo>
                    <a:pt x="1080" y="475"/>
                    <a:pt x="1015" y="432"/>
                    <a:pt x="972" y="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5039654" y="993135"/>
              <a:ext cx="931710" cy="399859"/>
            </a:xfrm>
            <a:custGeom>
              <a:avLst/>
              <a:gdLst>
                <a:gd name="T0" fmla="*/ 2722 w 3176"/>
                <a:gd name="T1" fmla="*/ 259 h 1362"/>
                <a:gd name="T2" fmla="*/ 2722 w 3176"/>
                <a:gd name="T3" fmla="*/ 259 h 1362"/>
                <a:gd name="T4" fmla="*/ 1641 w 3176"/>
                <a:gd name="T5" fmla="*/ 43 h 1362"/>
                <a:gd name="T6" fmla="*/ 0 w 3176"/>
                <a:gd name="T7" fmla="*/ 907 h 1362"/>
                <a:gd name="T8" fmla="*/ 1123 w 3176"/>
                <a:gd name="T9" fmla="*/ 324 h 1362"/>
                <a:gd name="T10" fmla="*/ 1555 w 3176"/>
                <a:gd name="T11" fmla="*/ 303 h 1362"/>
                <a:gd name="T12" fmla="*/ 1749 w 3176"/>
                <a:gd name="T13" fmla="*/ 345 h 1362"/>
                <a:gd name="T14" fmla="*/ 1944 w 3176"/>
                <a:gd name="T15" fmla="*/ 410 h 1362"/>
                <a:gd name="T16" fmla="*/ 2138 w 3176"/>
                <a:gd name="T17" fmla="*/ 345 h 1362"/>
                <a:gd name="T18" fmla="*/ 2117 w 3176"/>
                <a:gd name="T19" fmla="*/ 195 h 1362"/>
                <a:gd name="T20" fmla="*/ 2570 w 3176"/>
                <a:gd name="T21" fmla="*/ 907 h 1362"/>
                <a:gd name="T22" fmla="*/ 2959 w 3176"/>
                <a:gd name="T23" fmla="*/ 1167 h 1362"/>
                <a:gd name="T24" fmla="*/ 2981 w 3176"/>
                <a:gd name="T25" fmla="*/ 1274 h 1362"/>
                <a:gd name="T26" fmla="*/ 3110 w 3176"/>
                <a:gd name="T27" fmla="*/ 1296 h 1362"/>
                <a:gd name="T28" fmla="*/ 3131 w 3176"/>
                <a:gd name="T29" fmla="*/ 1188 h 1362"/>
                <a:gd name="T30" fmla="*/ 2722 w 3176"/>
                <a:gd name="T31" fmla="*/ 259 h 1362"/>
                <a:gd name="T32" fmla="*/ 3045 w 3176"/>
                <a:gd name="T33" fmla="*/ 842 h 1362"/>
                <a:gd name="T34" fmla="*/ 3045 w 3176"/>
                <a:gd name="T35" fmla="*/ 842 h 1362"/>
                <a:gd name="T36" fmla="*/ 2894 w 3176"/>
                <a:gd name="T37" fmla="*/ 562 h 1362"/>
                <a:gd name="T38" fmla="*/ 2657 w 3176"/>
                <a:gd name="T39" fmla="*/ 345 h 1362"/>
                <a:gd name="T40" fmla="*/ 2376 w 3176"/>
                <a:gd name="T41" fmla="*/ 173 h 1362"/>
                <a:gd name="T42" fmla="*/ 2678 w 3176"/>
                <a:gd name="T43" fmla="*/ 324 h 1362"/>
                <a:gd name="T44" fmla="*/ 2916 w 3176"/>
                <a:gd name="T45" fmla="*/ 540 h 1362"/>
                <a:gd name="T46" fmla="*/ 3067 w 3176"/>
                <a:gd name="T47" fmla="*/ 842 h 1362"/>
                <a:gd name="T48" fmla="*/ 3089 w 3176"/>
                <a:gd name="T49" fmla="*/ 1167 h 1362"/>
                <a:gd name="T50" fmla="*/ 3045 w 3176"/>
                <a:gd name="T51" fmla="*/ 84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62">
                  <a:moveTo>
                    <a:pt x="2722" y="259"/>
                  </a:moveTo>
                  <a:lnTo>
                    <a:pt x="2722" y="259"/>
                  </a:lnTo>
                  <a:cubicBezTo>
                    <a:pt x="2419" y="43"/>
                    <a:pt x="2008" y="0"/>
                    <a:pt x="1641" y="43"/>
                  </a:cubicBezTo>
                  <a:cubicBezTo>
                    <a:pt x="950" y="108"/>
                    <a:pt x="410" y="389"/>
                    <a:pt x="0" y="907"/>
                  </a:cubicBezTo>
                  <a:cubicBezTo>
                    <a:pt x="259" y="583"/>
                    <a:pt x="712" y="368"/>
                    <a:pt x="1123" y="324"/>
                  </a:cubicBezTo>
                  <a:cubicBezTo>
                    <a:pt x="1274" y="303"/>
                    <a:pt x="1404" y="281"/>
                    <a:pt x="1555" y="303"/>
                  </a:cubicBezTo>
                  <a:cubicBezTo>
                    <a:pt x="1620" y="303"/>
                    <a:pt x="1685" y="324"/>
                    <a:pt x="1749" y="345"/>
                  </a:cubicBezTo>
                  <a:cubicBezTo>
                    <a:pt x="1814" y="368"/>
                    <a:pt x="1879" y="389"/>
                    <a:pt x="1944" y="410"/>
                  </a:cubicBezTo>
                  <a:cubicBezTo>
                    <a:pt x="2008" y="410"/>
                    <a:pt x="2073" y="389"/>
                    <a:pt x="2138" y="345"/>
                  </a:cubicBezTo>
                  <a:cubicBezTo>
                    <a:pt x="2181" y="303"/>
                    <a:pt x="2181" y="216"/>
                    <a:pt x="2117" y="195"/>
                  </a:cubicBezTo>
                  <a:cubicBezTo>
                    <a:pt x="2376" y="368"/>
                    <a:pt x="2505" y="627"/>
                    <a:pt x="2570" y="907"/>
                  </a:cubicBezTo>
                  <a:cubicBezTo>
                    <a:pt x="2613" y="1188"/>
                    <a:pt x="2851" y="1361"/>
                    <a:pt x="2959" y="1167"/>
                  </a:cubicBezTo>
                  <a:cubicBezTo>
                    <a:pt x="2981" y="1188"/>
                    <a:pt x="2959" y="1232"/>
                    <a:pt x="2981" y="1274"/>
                  </a:cubicBezTo>
                  <a:cubicBezTo>
                    <a:pt x="3002" y="1318"/>
                    <a:pt x="3067" y="1339"/>
                    <a:pt x="3110" y="1296"/>
                  </a:cubicBezTo>
                  <a:cubicBezTo>
                    <a:pt x="3131" y="1253"/>
                    <a:pt x="3131" y="1232"/>
                    <a:pt x="3131" y="1188"/>
                  </a:cubicBezTo>
                  <a:cubicBezTo>
                    <a:pt x="3175" y="821"/>
                    <a:pt x="3045" y="475"/>
                    <a:pt x="2722" y="259"/>
                  </a:cubicBezTo>
                  <a:close/>
                  <a:moveTo>
                    <a:pt x="3045" y="842"/>
                  </a:moveTo>
                  <a:lnTo>
                    <a:pt x="3045" y="842"/>
                  </a:lnTo>
                  <a:cubicBezTo>
                    <a:pt x="3002" y="756"/>
                    <a:pt x="2959" y="648"/>
                    <a:pt x="2894" y="562"/>
                  </a:cubicBezTo>
                  <a:cubicBezTo>
                    <a:pt x="2829" y="475"/>
                    <a:pt x="2743" y="410"/>
                    <a:pt x="2657" y="345"/>
                  </a:cubicBezTo>
                  <a:cubicBezTo>
                    <a:pt x="2570" y="259"/>
                    <a:pt x="2484" y="216"/>
                    <a:pt x="2376" y="173"/>
                  </a:cubicBezTo>
                  <a:cubicBezTo>
                    <a:pt x="2484" y="195"/>
                    <a:pt x="2592" y="259"/>
                    <a:pt x="2678" y="324"/>
                  </a:cubicBezTo>
                  <a:cubicBezTo>
                    <a:pt x="2764" y="389"/>
                    <a:pt x="2851" y="454"/>
                    <a:pt x="2916" y="540"/>
                  </a:cubicBezTo>
                  <a:cubicBezTo>
                    <a:pt x="2981" y="627"/>
                    <a:pt x="3024" y="735"/>
                    <a:pt x="3067" y="842"/>
                  </a:cubicBezTo>
                  <a:cubicBezTo>
                    <a:pt x="3089" y="950"/>
                    <a:pt x="3089" y="1059"/>
                    <a:pt x="3089" y="1167"/>
                  </a:cubicBezTo>
                  <a:cubicBezTo>
                    <a:pt x="3089" y="1059"/>
                    <a:pt x="3067" y="950"/>
                    <a:pt x="3045" y="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5590915" y="929727"/>
              <a:ext cx="399860" cy="190224"/>
            </a:xfrm>
            <a:custGeom>
              <a:avLst/>
              <a:gdLst>
                <a:gd name="T0" fmla="*/ 0 w 1362"/>
                <a:gd name="T1" fmla="*/ 194 h 649"/>
                <a:gd name="T2" fmla="*/ 0 w 1362"/>
                <a:gd name="T3" fmla="*/ 194 h 649"/>
                <a:gd name="T4" fmla="*/ 820 w 1362"/>
                <a:gd name="T5" fmla="*/ 216 h 649"/>
                <a:gd name="T6" fmla="*/ 950 w 1362"/>
                <a:gd name="T7" fmla="*/ 238 h 649"/>
                <a:gd name="T8" fmla="*/ 1080 w 1362"/>
                <a:gd name="T9" fmla="*/ 216 h 649"/>
                <a:gd name="T10" fmla="*/ 1145 w 1362"/>
                <a:gd name="T11" fmla="*/ 87 h 649"/>
                <a:gd name="T12" fmla="*/ 1015 w 1362"/>
                <a:gd name="T13" fmla="*/ 43 h 649"/>
                <a:gd name="T14" fmla="*/ 1275 w 1362"/>
                <a:gd name="T15" fmla="*/ 65 h 649"/>
                <a:gd name="T16" fmla="*/ 1317 w 1362"/>
                <a:gd name="T17" fmla="*/ 302 h 649"/>
                <a:gd name="T18" fmla="*/ 1102 w 1362"/>
                <a:gd name="T19" fmla="*/ 432 h 649"/>
                <a:gd name="T20" fmla="*/ 1166 w 1362"/>
                <a:gd name="T21" fmla="*/ 497 h 649"/>
                <a:gd name="T22" fmla="*/ 950 w 1362"/>
                <a:gd name="T23" fmla="*/ 454 h 649"/>
                <a:gd name="T24" fmla="*/ 0 w 1362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194"/>
                  </a:moveTo>
                  <a:lnTo>
                    <a:pt x="0" y="194"/>
                  </a:lnTo>
                  <a:cubicBezTo>
                    <a:pt x="281" y="130"/>
                    <a:pt x="540" y="130"/>
                    <a:pt x="820" y="216"/>
                  </a:cubicBezTo>
                  <a:cubicBezTo>
                    <a:pt x="864" y="216"/>
                    <a:pt x="907" y="238"/>
                    <a:pt x="950" y="238"/>
                  </a:cubicBezTo>
                  <a:cubicBezTo>
                    <a:pt x="993" y="259"/>
                    <a:pt x="1037" y="238"/>
                    <a:pt x="1080" y="216"/>
                  </a:cubicBezTo>
                  <a:cubicBezTo>
                    <a:pt x="1123" y="194"/>
                    <a:pt x="1145" y="152"/>
                    <a:pt x="1145" y="87"/>
                  </a:cubicBezTo>
                  <a:cubicBezTo>
                    <a:pt x="1123" y="43"/>
                    <a:pt x="1058" y="22"/>
                    <a:pt x="1015" y="43"/>
                  </a:cubicBezTo>
                  <a:cubicBezTo>
                    <a:pt x="1102" y="0"/>
                    <a:pt x="1210" y="0"/>
                    <a:pt x="1275" y="65"/>
                  </a:cubicBezTo>
                  <a:cubicBezTo>
                    <a:pt x="1339" y="130"/>
                    <a:pt x="1361" y="216"/>
                    <a:pt x="1317" y="302"/>
                  </a:cubicBezTo>
                  <a:cubicBezTo>
                    <a:pt x="1275" y="389"/>
                    <a:pt x="1188" y="432"/>
                    <a:pt x="1102" y="432"/>
                  </a:cubicBezTo>
                  <a:cubicBezTo>
                    <a:pt x="1123" y="432"/>
                    <a:pt x="1166" y="454"/>
                    <a:pt x="1166" y="497"/>
                  </a:cubicBezTo>
                  <a:cubicBezTo>
                    <a:pt x="1231" y="648"/>
                    <a:pt x="972" y="475"/>
                    <a:pt x="950" y="454"/>
                  </a:cubicBezTo>
                  <a:cubicBezTo>
                    <a:pt x="691" y="302"/>
                    <a:pt x="302" y="130"/>
                    <a:pt x="0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4595798" y="739503"/>
              <a:ext cx="640550" cy="672901"/>
            </a:xfrm>
            <a:custGeom>
              <a:avLst/>
              <a:gdLst>
                <a:gd name="T0" fmla="*/ 1771 w 2183"/>
                <a:gd name="T1" fmla="*/ 670 h 2291"/>
                <a:gd name="T2" fmla="*/ 1771 w 2183"/>
                <a:gd name="T3" fmla="*/ 670 h 2291"/>
                <a:gd name="T4" fmla="*/ 1663 w 2183"/>
                <a:gd name="T5" fmla="*/ 0 h 2291"/>
                <a:gd name="T6" fmla="*/ 1123 w 2183"/>
                <a:gd name="T7" fmla="*/ 540 h 2291"/>
                <a:gd name="T8" fmla="*/ 799 w 2183"/>
                <a:gd name="T9" fmla="*/ 368 h 2291"/>
                <a:gd name="T10" fmla="*/ 929 w 2183"/>
                <a:gd name="T11" fmla="*/ 648 h 2291"/>
                <a:gd name="T12" fmla="*/ 778 w 2183"/>
                <a:gd name="T13" fmla="*/ 627 h 2291"/>
                <a:gd name="T14" fmla="*/ 1037 w 2183"/>
                <a:gd name="T15" fmla="*/ 1318 h 2291"/>
                <a:gd name="T16" fmla="*/ 821 w 2183"/>
                <a:gd name="T17" fmla="*/ 1253 h 2291"/>
                <a:gd name="T18" fmla="*/ 734 w 2183"/>
                <a:gd name="T19" fmla="*/ 1469 h 2291"/>
                <a:gd name="T20" fmla="*/ 886 w 2183"/>
                <a:gd name="T21" fmla="*/ 1382 h 2291"/>
                <a:gd name="T22" fmla="*/ 1015 w 2183"/>
                <a:gd name="T23" fmla="*/ 1512 h 2291"/>
                <a:gd name="T24" fmla="*/ 778 w 2183"/>
                <a:gd name="T25" fmla="*/ 1966 h 2291"/>
                <a:gd name="T26" fmla="*/ 0 w 2183"/>
                <a:gd name="T27" fmla="*/ 2246 h 2291"/>
                <a:gd name="T28" fmla="*/ 410 w 2183"/>
                <a:gd name="T29" fmla="*/ 2268 h 2291"/>
                <a:gd name="T30" fmla="*/ 626 w 2183"/>
                <a:gd name="T31" fmla="*/ 2246 h 2291"/>
                <a:gd name="T32" fmla="*/ 1339 w 2183"/>
                <a:gd name="T33" fmla="*/ 1577 h 2291"/>
                <a:gd name="T34" fmla="*/ 2182 w 2183"/>
                <a:gd name="T35" fmla="*/ 540 h 2291"/>
                <a:gd name="T36" fmla="*/ 1771 w 2183"/>
                <a:gd name="T37" fmla="*/ 670 h 2291"/>
                <a:gd name="T38" fmla="*/ 1253 w 2183"/>
                <a:gd name="T39" fmla="*/ 1296 h 2291"/>
                <a:gd name="T40" fmla="*/ 1253 w 2183"/>
                <a:gd name="T41" fmla="*/ 1296 h 2291"/>
                <a:gd name="T42" fmla="*/ 1058 w 2183"/>
                <a:gd name="T43" fmla="*/ 1814 h 2291"/>
                <a:gd name="T44" fmla="*/ 864 w 2183"/>
                <a:gd name="T45" fmla="*/ 2031 h 2291"/>
                <a:gd name="T46" fmla="*/ 734 w 2183"/>
                <a:gd name="T47" fmla="*/ 2117 h 2291"/>
                <a:gd name="T48" fmla="*/ 605 w 2183"/>
                <a:gd name="T49" fmla="*/ 2160 h 2291"/>
                <a:gd name="T50" fmla="*/ 734 w 2183"/>
                <a:gd name="T51" fmla="*/ 2117 h 2291"/>
                <a:gd name="T52" fmla="*/ 842 w 2183"/>
                <a:gd name="T53" fmla="*/ 2031 h 2291"/>
                <a:gd name="T54" fmla="*/ 951 w 2183"/>
                <a:gd name="T55" fmla="*/ 1923 h 2291"/>
                <a:gd name="T56" fmla="*/ 1037 w 2183"/>
                <a:gd name="T57" fmla="*/ 1814 h 2291"/>
                <a:gd name="T58" fmla="*/ 1210 w 2183"/>
                <a:gd name="T59" fmla="*/ 1274 h 2291"/>
                <a:gd name="T60" fmla="*/ 1318 w 2183"/>
                <a:gd name="T61" fmla="*/ 713 h 2291"/>
                <a:gd name="T62" fmla="*/ 1425 w 2183"/>
                <a:gd name="T63" fmla="*/ 454 h 2291"/>
                <a:gd name="T64" fmla="*/ 1555 w 2183"/>
                <a:gd name="T65" fmla="*/ 195 h 2291"/>
                <a:gd name="T66" fmla="*/ 1339 w 2183"/>
                <a:gd name="T67" fmla="*/ 735 h 2291"/>
                <a:gd name="T68" fmla="*/ 1253 w 2183"/>
                <a:gd name="T69" fmla="*/ 1296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91">
                  <a:moveTo>
                    <a:pt x="1771" y="670"/>
                  </a:moveTo>
                  <a:lnTo>
                    <a:pt x="1771" y="670"/>
                  </a:lnTo>
                  <a:cubicBezTo>
                    <a:pt x="1944" y="476"/>
                    <a:pt x="1512" y="216"/>
                    <a:pt x="1663" y="0"/>
                  </a:cubicBezTo>
                  <a:cubicBezTo>
                    <a:pt x="1512" y="238"/>
                    <a:pt x="1101" y="151"/>
                    <a:pt x="1123" y="540"/>
                  </a:cubicBezTo>
                  <a:cubicBezTo>
                    <a:pt x="993" y="432"/>
                    <a:pt x="951" y="411"/>
                    <a:pt x="799" y="368"/>
                  </a:cubicBezTo>
                  <a:cubicBezTo>
                    <a:pt x="907" y="540"/>
                    <a:pt x="929" y="648"/>
                    <a:pt x="929" y="648"/>
                  </a:cubicBezTo>
                  <a:cubicBezTo>
                    <a:pt x="864" y="627"/>
                    <a:pt x="778" y="627"/>
                    <a:pt x="778" y="627"/>
                  </a:cubicBezTo>
                  <a:cubicBezTo>
                    <a:pt x="951" y="821"/>
                    <a:pt x="1058" y="1059"/>
                    <a:pt x="1037" y="1318"/>
                  </a:cubicBezTo>
                  <a:cubicBezTo>
                    <a:pt x="993" y="1253"/>
                    <a:pt x="907" y="1209"/>
                    <a:pt x="821" y="1253"/>
                  </a:cubicBezTo>
                  <a:cubicBezTo>
                    <a:pt x="756" y="1296"/>
                    <a:pt x="713" y="1382"/>
                    <a:pt x="734" y="1469"/>
                  </a:cubicBezTo>
                  <a:cubicBezTo>
                    <a:pt x="734" y="1404"/>
                    <a:pt x="821" y="1361"/>
                    <a:pt x="886" y="1382"/>
                  </a:cubicBezTo>
                  <a:cubicBezTo>
                    <a:pt x="951" y="1404"/>
                    <a:pt x="993" y="1447"/>
                    <a:pt x="1015" y="1512"/>
                  </a:cubicBezTo>
                  <a:cubicBezTo>
                    <a:pt x="1080" y="1685"/>
                    <a:pt x="907" y="1858"/>
                    <a:pt x="778" y="1966"/>
                  </a:cubicBezTo>
                  <a:cubicBezTo>
                    <a:pt x="583" y="2160"/>
                    <a:pt x="281" y="2246"/>
                    <a:pt x="0" y="2246"/>
                  </a:cubicBezTo>
                  <a:cubicBezTo>
                    <a:pt x="130" y="2246"/>
                    <a:pt x="259" y="2290"/>
                    <a:pt x="410" y="2268"/>
                  </a:cubicBezTo>
                  <a:cubicBezTo>
                    <a:pt x="475" y="2268"/>
                    <a:pt x="562" y="2268"/>
                    <a:pt x="626" y="2246"/>
                  </a:cubicBezTo>
                  <a:cubicBezTo>
                    <a:pt x="951" y="2160"/>
                    <a:pt x="1188" y="1923"/>
                    <a:pt x="1339" y="1577"/>
                  </a:cubicBezTo>
                  <a:cubicBezTo>
                    <a:pt x="1512" y="1188"/>
                    <a:pt x="1771" y="735"/>
                    <a:pt x="2182" y="540"/>
                  </a:cubicBezTo>
                  <a:cubicBezTo>
                    <a:pt x="2030" y="540"/>
                    <a:pt x="1901" y="605"/>
                    <a:pt x="1771" y="670"/>
                  </a:cubicBezTo>
                  <a:close/>
                  <a:moveTo>
                    <a:pt x="1253" y="1296"/>
                  </a:moveTo>
                  <a:lnTo>
                    <a:pt x="1253" y="1296"/>
                  </a:lnTo>
                  <a:cubicBezTo>
                    <a:pt x="1210" y="1469"/>
                    <a:pt x="1145" y="1664"/>
                    <a:pt x="1058" y="1814"/>
                  </a:cubicBezTo>
                  <a:cubicBezTo>
                    <a:pt x="993" y="1901"/>
                    <a:pt x="929" y="1966"/>
                    <a:pt x="864" y="2031"/>
                  </a:cubicBezTo>
                  <a:cubicBezTo>
                    <a:pt x="821" y="2073"/>
                    <a:pt x="778" y="2096"/>
                    <a:pt x="734" y="2117"/>
                  </a:cubicBezTo>
                  <a:cubicBezTo>
                    <a:pt x="691" y="2138"/>
                    <a:pt x="648" y="2160"/>
                    <a:pt x="605" y="2160"/>
                  </a:cubicBezTo>
                  <a:cubicBezTo>
                    <a:pt x="648" y="2138"/>
                    <a:pt x="691" y="2138"/>
                    <a:pt x="734" y="2117"/>
                  </a:cubicBezTo>
                  <a:cubicBezTo>
                    <a:pt x="778" y="2073"/>
                    <a:pt x="821" y="2052"/>
                    <a:pt x="842" y="2031"/>
                  </a:cubicBezTo>
                  <a:cubicBezTo>
                    <a:pt x="886" y="1987"/>
                    <a:pt x="929" y="1966"/>
                    <a:pt x="951" y="1923"/>
                  </a:cubicBezTo>
                  <a:cubicBezTo>
                    <a:pt x="972" y="1879"/>
                    <a:pt x="1015" y="1858"/>
                    <a:pt x="1037" y="1814"/>
                  </a:cubicBezTo>
                  <a:cubicBezTo>
                    <a:pt x="1123" y="1641"/>
                    <a:pt x="1188" y="1469"/>
                    <a:pt x="1210" y="1274"/>
                  </a:cubicBezTo>
                  <a:cubicBezTo>
                    <a:pt x="1253" y="1102"/>
                    <a:pt x="1274" y="907"/>
                    <a:pt x="1318" y="713"/>
                  </a:cubicBezTo>
                  <a:cubicBezTo>
                    <a:pt x="1339" y="627"/>
                    <a:pt x="1383" y="540"/>
                    <a:pt x="1425" y="454"/>
                  </a:cubicBezTo>
                  <a:cubicBezTo>
                    <a:pt x="1469" y="368"/>
                    <a:pt x="1512" y="281"/>
                    <a:pt x="1555" y="195"/>
                  </a:cubicBezTo>
                  <a:cubicBezTo>
                    <a:pt x="1469" y="368"/>
                    <a:pt x="1383" y="540"/>
                    <a:pt x="1339" y="735"/>
                  </a:cubicBezTo>
                  <a:cubicBezTo>
                    <a:pt x="1296" y="907"/>
                    <a:pt x="1274" y="1102"/>
                    <a:pt x="1253" y="1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5039654" y="879259"/>
              <a:ext cx="456797" cy="341627"/>
            </a:xfrm>
            <a:custGeom>
              <a:avLst/>
              <a:gdLst>
                <a:gd name="T0" fmla="*/ 907 w 1556"/>
                <a:gd name="T1" fmla="*/ 259 h 1166"/>
                <a:gd name="T2" fmla="*/ 907 w 1556"/>
                <a:gd name="T3" fmla="*/ 259 h 1166"/>
                <a:gd name="T4" fmla="*/ 1144 w 1556"/>
                <a:gd name="T5" fmla="*/ 0 h 1166"/>
                <a:gd name="T6" fmla="*/ 0 w 1556"/>
                <a:gd name="T7" fmla="*/ 1165 h 1166"/>
                <a:gd name="T8" fmla="*/ 1555 w 1556"/>
                <a:gd name="T9" fmla="*/ 237 h 1166"/>
                <a:gd name="T10" fmla="*/ 907 w 1556"/>
                <a:gd name="T11" fmla="*/ 259 h 1166"/>
                <a:gd name="T12" fmla="*/ 929 w 1556"/>
                <a:gd name="T13" fmla="*/ 410 h 1166"/>
                <a:gd name="T14" fmla="*/ 929 w 1556"/>
                <a:gd name="T15" fmla="*/ 410 h 1166"/>
                <a:gd name="T16" fmla="*/ 670 w 1556"/>
                <a:gd name="T17" fmla="*/ 518 h 1166"/>
                <a:gd name="T18" fmla="*/ 453 w 1556"/>
                <a:gd name="T19" fmla="*/ 669 h 1166"/>
                <a:gd name="T20" fmla="*/ 259 w 1556"/>
                <a:gd name="T21" fmla="*/ 842 h 1166"/>
                <a:gd name="T22" fmla="*/ 453 w 1556"/>
                <a:gd name="T23" fmla="*/ 647 h 1166"/>
                <a:gd name="T24" fmla="*/ 670 w 1556"/>
                <a:gd name="T25" fmla="*/ 496 h 1166"/>
                <a:gd name="T26" fmla="*/ 907 w 1556"/>
                <a:gd name="T27" fmla="*/ 388 h 1166"/>
                <a:gd name="T28" fmla="*/ 1167 w 1556"/>
                <a:gd name="T29" fmla="*/ 302 h 1166"/>
                <a:gd name="T30" fmla="*/ 929 w 1556"/>
                <a:gd name="T31" fmla="*/ 41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66">
                  <a:moveTo>
                    <a:pt x="907" y="259"/>
                  </a:moveTo>
                  <a:lnTo>
                    <a:pt x="907" y="259"/>
                  </a:lnTo>
                  <a:cubicBezTo>
                    <a:pt x="950" y="194"/>
                    <a:pt x="1144" y="21"/>
                    <a:pt x="1144" y="0"/>
                  </a:cubicBezTo>
                  <a:cubicBezTo>
                    <a:pt x="712" y="64"/>
                    <a:pt x="173" y="820"/>
                    <a:pt x="0" y="1165"/>
                  </a:cubicBezTo>
                  <a:cubicBezTo>
                    <a:pt x="410" y="733"/>
                    <a:pt x="950" y="388"/>
                    <a:pt x="1555" y="237"/>
                  </a:cubicBezTo>
                  <a:cubicBezTo>
                    <a:pt x="1361" y="151"/>
                    <a:pt x="1080" y="172"/>
                    <a:pt x="907" y="259"/>
                  </a:cubicBezTo>
                  <a:close/>
                  <a:moveTo>
                    <a:pt x="929" y="410"/>
                  </a:moveTo>
                  <a:lnTo>
                    <a:pt x="929" y="410"/>
                  </a:lnTo>
                  <a:cubicBezTo>
                    <a:pt x="842" y="431"/>
                    <a:pt x="756" y="474"/>
                    <a:pt x="670" y="518"/>
                  </a:cubicBezTo>
                  <a:cubicBezTo>
                    <a:pt x="605" y="561"/>
                    <a:pt x="540" y="626"/>
                    <a:pt x="453" y="669"/>
                  </a:cubicBezTo>
                  <a:cubicBezTo>
                    <a:pt x="389" y="733"/>
                    <a:pt x="324" y="777"/>
                    <a:pt x="259" y="842"/>
                  </a:cubicBezTo>
                  <a:cubicBezTo>
                    <a:pt x="324" y="777"/>
                    <a:pt x="389" y="712"/>
                    <a:pt x="453" y="647"/>
                  </a:cubicBezTo>
                  <a:cubicBezTo>
                    <a:pt x="518" y="604"/>
                    <a:pt x="583" y="539"/>
                    <a:pt x="670" y="496"/>
                  </a:cubicBezTo>
                  <a:cubicBezTo>
                    <a:pt x="735" y="453"/>
                    <a:pt x="821" y="410"/>
                    <a:pt x="907" y="388"/>
                  </a:cubicBezTo>
                  <a:cubicBezTo>
                    <a:pt x="994" y="345"/>
                    <a:pt x="1080" y="324"/>
                    <a:pt x="1167" y="302"/>
                  </a:cubicBezTo>
                  <a:cubicBezTo>
                    <a:pt x="1080" y="345"/>
                    <a:pt x="994" y="366"/>
                    <a:pt x="929" y="4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4584151" y="1094071"/>
              <a:ext cx="216106" cy="247161"/>
            </a:xfrm>
            <a:custGeom>
              <a:avLst/>
              <a:gdLst>
                <a:gd name="T0" fmla="*/ 0 w 735"/>
                <a:gd name="T1" fmla="*/ 843 h 844"/>
                <a:gd name="T2" fmla="*/ 0 w 735"/>
                <a:gd name="T3" fmla="*/ 843 h 844"/>
                <a:gd name="T4" fmla="*/ 518 w 735"/>
                <a:gd name="T5" fmla="*/ 130 h 844"/>
                <a:gd name="T6" fmla="*/ 0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0" y="843"/>
                  </a:moveTo>
                  <a:lnTo>
                    <a:pt x="0" y="843"/>
                  </a:lnTo>
                  <a:cubicBezTo>
                    <a:pt x="0" y="843"/>
                    <a:pt x="302" y="0"/>
                    <a:pt x="518" y="130"/>
                  </a:cubicBezTo>
                  <a:cubicBezTo>
                    <a:pt x="734" y="282"/>
                    <a:pt x="0" y="843"/>
                    <a:pt x="0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4481923" y="1094070"/>
              <a:ext cx="152696" cy="222575"/>
            </a:xfrm>
            <a:custGeom>
              <a:avLst/>
              <a:gdLst>
                <a:gd name="T0" fmla="*/ 258 w 519"/>
                <a:gd name="T1" fmla="*/ 0 h 758"/>
                <a:gd name="T2" fmla="*/ 258 w 519"/>
                <a:gd name="T3" fmla="*/ 0 h 758"/>
                <a:gd name="T4" fmla="*/ 258 w 519"/>
                <a:gd name="T5" fmla="*/ 757 h 758"/>
                <a:gd name="T6" fmla="*/ 258 w 519"/>
                <a:gd name="T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8">
                  <a:moveTo>
                    <a:pt x="258" y="0"/>
                  </a:moveTo>
                  <a:lnTo>
                    <a:pt x="258" y="0"/>
                  </a:lnTo>
                  <a:cubicBezTo>
                    <a:pt x="518" y="0"/>
                    <a:pt x="258" y="757"/>
                    <a:pt x="258" y="757"/>
                  </a:cubicBezTo>
                  <a:cubicBezTo>
                    <a:pt x="258" y="757"/>
                    <a:pt x="0" y="0"/>
                    <a:pt x="2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3468687" y="1107010"/>
              <a:ext cx="412799" cy="247161"/>
            </a:xfrm>
            <a:custGeom>
              <a:avLst/>
              <a:gdLst>
                <a:gd name="T0" fmla="*/ 0 w 1405"/>
                <a:gd name="T1" fmla="*/ 367 h 844"/>
                <a:gd name="T2" fmla="*/ 0 w 1405"/>
                <a:gd name="T3" fmla="*/ 367 h 844"/>
                <a:gd name="T4" fmla="*/ 195 w 1405"/>
                <a:gd name="T5" fmla="*/ 583 h 844"/>
                <a:gd name="T6" fmla="*/ 454 w 1405"/>
                <a:gd name="T7" fmla="*/ 561 h 844"/>
                <a:gd name="T8" fmla="*/ 454 w 1405"/>
                <a:gd name="T9" fmla="*/ 691 h 844"/>
                <a:gd name="T10" fmla="*/ 584 w 1405"/>
                <a:gd name="T11" fmla="*/ 713 h 844"/>
                <a:gd name="T12" fmla="*/ 713 w 1405"/>
                <a:gd name="T13" fmla="*/ 626 h 844"/>
                <a:gd name="T14" fmla="*/ 757 w 1405"/>
                <a:gd name="T15" fmla="*/ 799 h 844"/>
                <a:gd name="T16" fmla="*/ 951 w 1405"/>
                <a:gd name="T17" fmla="*/ 820 h 844"/>
                <a:gd name="T18" fmla="*/ 864 w 1405"/>
                <a:gd name="T19" fmla="*/ 388 h 844"/>
                <a:gd name="T20" fmla="*/ 1210 w 1405"/>
                <a:gd name="T21" fmla="*/ 151 h 844"/>
                <a:gd name="T22" fmla="*/ 1404 w 1405"/>
                <a:gd name="T23" fmla="*/ 173 h 844"/>
                <a:gd name="T24" fmla="*/ 1016 w 1405"/>
                <a:gd name="T25" fmla="*/ 21 h 844"/>
                <a:gd name="T26" fmla="*/ 432 w 1405"/>
                <a:gd name="T27" fmla="*/ 194 h 844"/>
                <a:gd name="T28" fmla="*/ 238 w 1405"/>
                <a:gd name="T29" fmla="*/ 346 h 844"/>
                <a:gd name="T30" fmla="*/ 0 w 1405"/>
                <a:gd name="T31" fmla="*/ 367 h 844"/>
                <a:gd name="T32" fmla="*/ 260 w 1405"/>
                <a:gd name="T33" fmla="*/ 475 h 844"/>
                <a:gd name="T34" fmla="*/ 260 w 1405"/>
                <a:gd name="T35" fmla="*/ 475 h 844"/>
                <a:gd name="T36" fmla="*/ 432 w 1405"/>
                <a:gd name="T37" fmla="*/ 367 h 844"/>
                <a:gd name="T38" fmla="*/ 584 w 1405"/>
                <a:gd name="T39" fmla="*/ 238 h 844"/>
                <a:gd name="T40" fmla="*/ 778 w 1405"/>
                <a:gd name="T41" fmla="*/ 129 h 844"/>
                <a:gd name="T42" fmla="*/ 994 w 1405"/>
                <a:gd name="T43" fmla="*/ 129 h 844"/>
                <a:gd name="T44" fmla="*/ 778 w 1405"/>
                <a:gd name="T45" fmla="*/ 151 h 844"/>
                <a:gd name="T46" fmla="*/ 670 w 1405"/>
                <a:gd name="T47" fmla="*/ 194 h 844"/>
                <a:gd name="T48" fmla="*/ 584 w 1405"/>
                <a:gd name="T49" fmla="*/ 302 h 844"/>
                <a:gd name="T50" fmla="*/ 540 w 1405"/>
                <a:gd name="T51" fmla="*/ 497 h 844"/>
                <a:gd name="T52" fmla="*/ 562 w 1405"/>
                <a:gd name="T53" fmla="*/ 302 h 844"/>
                <a:gd name="T54" fmla="*/ 584 w 1405"/>
                <a:gd name="T55" fmla="*/ 259 h 844"/>
                <a:gd name="T56" fmla="*/ 454 w 1405"/>
                <a:gd name="T57" fmla="*/ 388 h 844"/>
                <a:gd name="T58" fmla="*/ 260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0" y="367"/>
                  </a:moveTo>
                  <a:lnTo>
                    <a:pt x="0" y="367"/>
                  </a:lnTo>
                  <a:cubicBezTo>
                    <a:pt x="43" y="475"/>
                    <a:pt x="87" y="561"/>
                    <a:pt x="195" y="583"/>
                  </a:cubicBezTo>
                  <a:cubicBezTo>
                    <a:pt x="281" y="626"/>
                    <a:pt x="390" y="605"/>
                    <a:pt x="454" y="561"/>
                  </a:cubicBezTo>
                  <a:cubicBezTo>
                    <a:pt x="432" y="605"/>
                    <a:pt x="432" y="648"/>
                    <a:pt x="454" y="691"/>
                  </a:cubicBezTo>
                  <a:cubicBezTo>
                    <a:pt x="476" y="734"/>
                    <a:pt x="540" y="734"/>
                    <a:pt x="584" y="713"/>
                  </a:cubicBezTo>
                  <a:cubicBezTo>
                    <a:pt x="627" y="691"/>
                    <a:pt x="670" y="670"/>
                    <a:pt x="713" y="626"/>
                  </a:cubicBezTo>
                  <a:cubicBezTo>
                    <a:pt x="692" y="691"/>
                    <a:pt x="713" y="778"/>
                    <a:pt x="757" y="799"/>
                  </a:cubicBezTo>
                  <a:cubicBezTo>
                    <a:pt x="822" y="843"/>
                    <a:pt x="886" y="843"/>
                    <a:pt x="951" y="820"/>
                  </a:cubicBezTo>
                  <a:cubicBezTo>
                    <a:pt x="843" y="713"/>
                    <a:pt x="822" y="518"/>
                    <a:pt x="864" y="388"/>
                  </a:cubicBezTo>
                  <a:cubicBezTo>
                    <a:pt x="929" y="259"/>
                    <a:pt x="1081" y="151"/>
                    <a:pt x="1210" y="151"/>
                  </a:cubicBezTo>
                  <a:cubicBezTo>
                    <a:pt x="1296" y="151"/>
                    <a:pt x="1361" y="151"/>
                    <a:pt x="1404" y="173"/>
                  </a:cubicBezTo>
                  <a:cubicBezTo>
                    <a:pt x="1296" y="86"/>
                    <a:pt x="1167" y="43"/>
                    <a:pt x="1016" y="21"/>
                  </a:cubicBezTo>
                  <a:cubicBezTo>
                    <a:pt x="799" y="0"/>
                    <a:pt x="584" y="65"/>
                    <a:pt x="432" y="194"/>
                  </a:cubicBezTo>
                  <a:cubicBezTo>
                    <a:pt x="367" y="259"/>
                    <a:pt x="303" y="302"/>
                    <a:pt x="238" y="346"/>
                  </a:cubicBezTo>
                  <a:cubicBezTo>
                    <a:pt x="152" y="388"/>
                    <a:pt x="65" y="411"/>
                    <a:pt x="0" y="367"/>
                  </a:cubicBezTo>
                  <a:close/>
                  <a:moveTo>
                    <a:pt x="260" y="475"/>
                  </a:moveTo>
                  <a:lnTo>
                    <a:pt x="260" y="475"/>
                  </a:lnTo>
                  <a:cubicBezTo>
                    <a:pt x="325" y="453"/>
                    <a:pt x="390" y="411"/>
                    <a:pt x="432" y="367"/>
                  </a:cubicBezTo>
                  <a:cubicBezTo>
                    <a:pt x="497" y="324"/>
                    <a:pt x="540" y="281"/>
                    <a:pt x="584" y="238"/>
                  </a:cubicBezTo>
                  <a:cubicBezTo>
                    <a:pt x="649" y="194"/>
                    <a:pt x="713" y="151"/>
                    <a:pt x="778" y="129"/>
                  </a:cubicBezTo>
                  <a:cubicBezTo>
                    <a:pt x="843" y="108"/>
                    <a:pt x="908" y="108"/>
                    <a:pt x="994" y="129"/>
                  </a:cubicBezTo>
                  <a:cubicBezTo>
                    <a:pt x="908" y="129"/>
                    <a:pt x="843" y="129"/>
                    <a:pt x="778" y="151"/>
                  </a:cubicBezTo>
                  <a:cubicBezTo>
                    <a:pt x="735" y="173"/>
                    <a:pt x="713" y="173"/>
                    <a:pt x="670" y="194"/>
                  </a:cubicBezTo>
                  <a:cubicBezTo>
                    <a:pt x="649" y="238"/>
                    <a:pt x="605" y="281"/>
                    <a:pt x="584" y="302"/>
                  </a:cubicBezTo>
                  <a:cubicBezTo>
                    <a:pt x="562" y="367"/>
                    <a:pt x="540" y="432"/>
                    <a:pt x="540" y="497"/>
                  </a:cubicBezTo>
                  <a:cubicBezTo>
                    <a:pt x="519" y="432"/>
                    <a:pt x="540" y="346"/>
                    <a:pt x="562" y="302"/>
                  </a:cubicBezTo>
                  <a:cubicBezTo>
                    <a:pt x="584" y="281"/>
                    <a:pt x="584" y="281"/>
                    <a:pt x="584" y="259"/>
                  </a:cubicBezTo>
                  <a:cubicBezTo>
                    <a:pt x="540" y="302"/>
                    <a:pt x="497" y="346"/>
                    <a:pt x="454" y="388"/>
                  </a:cubicBezTo>
                  <a:cubicBezTo>
                    <a:pt x="390" y="432"/>
                    <a:pt x="346" y="475"/>
                    <a:pt x="260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3138707" y="993135"/>
              <a:ext cx="938179" cy="399859"/>
            </a:xfrm>
            <a:custGeom>
              <a:avLst/>
              <a:gdLst>
                <a:gd name="T0" fmla="*/ 44 w 3198"/>
                <a:gd name="T1" fmla="*/ 1188 h 1362"/>
                <a:gd name="T2" fmla="*/ 44 w 3198"/>
                <a:gd name="T3" fmla="*/ 1188 h 1362"/>
                <a:gd name="T4" fmla="*/ 87 w 3198"/>
                <a:gd name="T5" fmla="*/ 1296 h 1362"/>
                <a:gd name="T6" fmla="*/ 217 w 3198"/>
                <a:gd name="T7" fmla="*/ 1274 h 1362"/>
                <a:gd name="T8" fmla="*/ 238 w 3198"/>
                <a:gd name="T9" fmla="*/ 1167 h 1362"/>
                <a:gd name="T10" fmla="*/ 626 w 3198"/>
                <a:gd name="T11" fmla="*/ 907 h 1362"/>
                <a:gd name="T12" fmla="*/ 1081 w 3198"/>
                <a:gd name="T13" fmla="*/ 195 h 1362"/>
                <a:gd name="T14" fmla="*/ 1058 w 3198"/>
                <a:gd name="T15" fmla="*/ 345 h 1362"/>
                <a:gd name="T16" fmla="*/ 1253 w 3198"/>
                <a:gd name="T17" fmla="*/ 410 h 1362"/>
                <a:gd name="T18" fmla="*/ 1448 w 3198"/>
                <a:gd name="T19" fmla="*/ 345 h 1362"/>
                <a:gd name="T20" fmla="*/ 1642 w 3198"/>
                <a:gd name="T21" fmla="*/ 303 h 1362"/>
                <a:gd name="T22" fmla="*/ 2074 w 3198"/>
                <a:gd name="T23" fmla="*/ 324 h 1362"/>
                <a:gd name="T24" fmla="*/ 3197 w 3198"/>
                <a:gd name="T25" fmla="*/ 907 h 1362"/>
                <a:gd name="T26" fmla="*/ 1555 w 3198"/>
                <a:gd name="T27" fmla="*/ 43 h 1362"/>
                <a:gd name="T28" fmla="*/ 476 w 3198"/>
                <a:gd name="T29" fmla="*/ 259 h 1362"/>
                <a:gd name="T30" fmla="*/ 44 w 3198"/>
                <a:gd name="T31" fmla="*/ 1188 h 1362"/>
                <a:gd name="T32" fmla="*/ 87 w 3198"/>
                <a:gd name="T33" fmla="*/ 1167 h 1362"/>
                <a:gd name="T34" fmla="*/ 87 w 3198"/>
                <a:gd name="T35" fmla="*/ 1167 h 1362"/>
                <a:gd name="T36" fmla="*/ 130 w 3198"/>
                <a:gd name="T37" fmla="*/ 842 h 1362"/>
                <a:gd name="T38" fmla="*/ 281 w 3198"/>
                <a:gd name="T39" fmla="*/ 540 h 1362"/>
                <a:gd name="T40" fmla="*/ 519 w 3198"/>
                <a:gd name="T41" fmla="*/ 324 h 1362"/>
                <a:gd name="T42" fmla="*/ 799 w 3198"/>
                <a:gd name="T43" fmla="*/ 173 h 1362"/>
                <a:gd name="T44" fmla="*/ 519 w 3198"/>
                <a:gd name="T45" fmla="*/ 345 h 1362"/>
                <a:gd name="T46" fmla="*/ 303 w 3198"/>
                <a:gd name="T47" fmla="*/ 562 h 1362"/>
                <a:gd name="T48" fmla="*/ 152 w 3198"/>
                <a:gd name="T49" fmla="*/ 842 h 1362"/>
                <a:gd name="T50" fmla="*/ 87 w 3198"/>
                <a:gd name="T51" fmla="*/ 1167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62">
                  <a:moveTo>
                    <a:pt x="44" y="1188"/>
                  </a:moveTo>
                  <a:lnTo>
                    <a:pt x="44" y="1188"/>
                  </a:lnTo>
                  <a:cubicBezTo>
                    <a:pt x="44" y="1232"/>
                    <a:pt x="65" y="1253"/>
                    <a:pt x="87" y="1296"/>
                  </a:cubicBezTo>
                  <a:cubicBezTo>
                    <a:pt x="108" y="1339"/>
                    <a:pt x="173" y="1318"/>
                    <a:pt x="217" y="1274"/>
                  </a:cubicBezTo>
                  <a:cubicBezTo>
                    <a:pt x="217" y="1232"/>
                    <a:pt x="217" y="1188"/>
                    <a:pt x="238" y="1167"/>
                  </a:cubicBezTo>
                  <a:cubicBezTo>
                    <a:pt x="346" y="1361"/>
                    <a:pt x="562" y="1188"/>
                    <a:pt x="626" y="907"/>
                  </a:cubicBezTo>
                  <a:cubicBezTo>
                    <a:pt x="691" y="627"/>
                    <a:pt x="821" y="368"/>
                    <a:pt x="1081" y="195"/>
                  </a:cubicBezTo>
                  <a:cubicBezTo>
                    <a:pt x="1016" y="216"/>
                    <a:pt x="1016" y="303"/>
                    <a:pt x="1058" y="345"/>
                  </a:cubicBezTo>
                  <a:cubicBezTo>
                    <a:pt x="1102" y="389"/>
                    <a:pt x="1188" y="410"/>
                    <a:pt x="1253" y="410"/>
                  </a:cubicBezTo>
                  <a:cubicBezTo>
                    <a:pt x="1318" y="389"/>
                    <a:pt x="1383" y="368"/>
                    <a:pt x="1448" y="345"/>
                  </a:cubicBezTo>
                  <a:cubicBezTo>
                    <a:pt x="1513" y="324"/>
                    <a:pt x="1577" y="303"/>
                    <a:pt x="1642" y="303"/>
                  </a:cubicBezTo>
                  <a:cubicBezTo>
                    <a:pt x="1772" y="281"/>
                    <a:pt x="1922" y="303"/>
                    <a:pt x="2074" y="324"/>
                  </a:cubicBezTo>
                  <a:cubicBezTo>
                    <a:pt x="2484" y="368"/>
                    <a:pt x="2938" y="583"/>
                    <a:pt x="3197" y="907"/>
                  </a:cubicBezTo>
                  <a:cubicBezTo>
                    <a:pt x="2786" y="389"/>
                    <a:pt x="2225" y="108"/>
                    <a:pt x="1555" y="43"/>
                  </a:cubicBezTo>
                  <a:cubicBezTo>
                    <a:pt x="1166" y="0"/>
                    <a:pt x="778" y="43"/>
                    <a:pt x="476" y="259"/>
                  </a:cubicBezTo>
                  <a:cubicBezTo>
                    <a:pt x="152" y="475"/>
                    <a:pt x="0" y="821"/>
                    <a:pt x="44" y="1188"/>
                  </a:cubicBezTo>
                  <a:close/>
                  <a:moveTo>
                    <a:pt x="87" y="1167"/>
                  </a:moveTo>
                  <a:lnTo>
                    <a:pt x="87" y="1167"/>
                  </a:lnTo>
                  <a:cubicBezTo>
                    <a:pt x="87" y="1059"/>
                    <a:pt x="108" y="950"/>
                    <a:pt x="130" y="842"/>
                  </a:cubicBezTo>
                  <a:cubicBezTo>
                    <a:pt x="152" y="735"/>
                    <a:pt x="217" y="627"/>
                    <a:pt x="281" y="540"/>
                  </a:cubicBezTo>
                  <a:cubicBezTo>
                    <a:pt x="346" y="454"/>
                    <a:pt x="432" y="389"/>
                    <a:pt x="519" y="324"/>
                  </a:cubicBezTo>
                  <a:cubicBezTo>
                    <a:pt x="605" y="259"/>
                    <a:pt x="691" y="195"/>
                    <a:pt x="799" y="173"/>
                  </a:cubicBezTo>
                  <a:cubicBezTo>
                    <a:pt x="713" y="216"/>
                    <a:pt x="605" y="259"/>
                    <a:pt x="519" y="345"/>
                  </a:cubicBezTo>
                  <a:cubicBezTo>
                    <a:pt x="432" y="410"/>
                    <a:pt x="367" y="475"/>
                    <a:pt x="303" y="562"/>
                  </a:cubicBezTo>
                  <a:cubicBezTo>
                    <a:pt x="238" y="648"/>
                    <a:pt x="173" y="756"/>
                    <a:pt x="152" y="842"/>
                  </a:cubicBezTo>
                  <a:cubicBezTo>
                    <a:pt x="130" y="950"/>
                    <a:pt x="108" y="1059"/>
                    <a:pt x="87" y="1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3125767" y="929727"/>
              <a:ext cx="393389" cy="190224"/>
            </a:xfrm>
            <a:custGeom>
              <a:avLst/>
              <a:gdLst>
                <a:gd name="T0" fmla="*/ 1339 w 1340"/>
                <a:gd name="T1" fmla="*/ 194 h 649"/>
                <a:gd name="T2" fmla="*/ 1339 w 1340"/>
                <a:gd name="T3" fmla="*/ 194 h 649"/>
                <a:gd name="T4" fmla="*/ 540 w 1340"/>
                <a:gd name="T5" fmla="*/ 216 h 649"/>
                <a:gd name="T6" fmla="*/ 410 w 1340"/>
                <a:gd name="T7" fmla="*/ 238 h 649"/>
                <a:gd name="T8" fmla="*/ 260 w 1340"/>
                <a:gd name="T9" fmla="*/ 216 h 649"/>
                <a:gd name="T10" fmla="*/ 216 w 1340"/>
                <a:gd name="T11" fmla="*/ 87 h 649"/>
                <a:gd name="T12" fmla="*/ 324 w 1340"/>
                <a:gd name="T13" fmla="*/ 43 h 649"/>
                <a:gd name="T14" fmla="*/ 87 w 1340"/>
                <a:gd name="T15" fmla="*/ 65 h 649"/>
                <a:gd name="T16" fmla="*/ 43 w 1340"/>
                <a:gd name="T17" fmla="*/ 302 h 649"/>
                <a:gd name="T18" fmla="*/ 260 w 1340"/>
                <a:gd name="T19" fmla="*/ 432 h 649"/>
                <a:gd name="T20" fmla="*/ 195 w 1340"/>
                <a:gd name="T21" fmla="*/ 497 h 649"/>
                <a:gd name="T22" fmla="*/ 410 w 1340"/>
                <a:gd name="T23" fmla="*/ 454 h 649"/>
                <a:gd name="T24" fmla="*/ 1339 w 1340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194"/>
                  </a:moveTo>
                  <a:lnTo>
                    <a:pt x="1339" y="194"/>
                  </a:lnTo>
                  <a:cubicBezTo>
                    <a:pt x="1080" y="130"/>
                    <a:pt x="799" y="130"/>
                    <a:pt x="540" y="216"/>
                  </a:cubicBezTo>
                  <a:cubicBezTo>
                    <a:pt x="497" y="216"/>
                    <a:pt x="454" y="238"/>
                    <a:pt x="410" y="238"/>
                  </a:cubicBezTo>
                  <a:cubicBezTo>
                    <a:pt x="367" y="259"/>
                    <a:pt x="302" y="238"/>
                    <a:pt x="260" y="216"/>
                  </a:cubicBezTo>
                  <a:cubicBezTo>
                    <a:pt x="238" y="194"/>
                    <a:pt x="195" y="152"/>
                    <a:pt x="216" y="87"/>
                  </a:cubicBezTo>
                  <a:cubicBezTo>
                    <a:pt x="238" y="43"/>
                    <a:pt x="281" y="22"/>
                    <a:pt x="324" y="43"/>
                  </a:cubicBezTo>
                  <a:cubicBezTo>
                    <a:pt x="260" y="0"/>
                    <a:pt x="151" y="0"/>
                    <a:pt x="87" y="65"/>
                  </a:cubicBezTo>
                  <a:cubicBezTo>
                    <a:pt x="22" y="130"/>
                    <a:pt x="0" y="216"/>
                    <a:pt x="43" y="302"/>
                  </a:cubicBezTo>
                  <a:cubicBezTo>
                    <a:pt x="87" y="389"/>
                    <a:pt x="173" y="432"/>
                    <a:pt x="260" y="432"/>
                  </a:cubicBezTo>
                  <a:cubicBezTo>
                    <a:pt x="238" y="432"/>
                    <a:pt x="195" y="454"/>
                    <a:pt x="195" y="497"/>
                  </a:cubicBezTo>
                  <a:cubicBezTo>
                    <a:pt x="130" y="648"/>
                    <a:pt x="389" y="475"/>
                    <a:pt x="410" y="454"/>
                  </a:cubicBezTo>
                  <a:cubicBezTo>
                    <a:pt x="648" y="302"/>
                    <a:pt x="1059" y="130"/>
                    <a:pt x="1339" y="1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3873722" y="739503"/>
              <a:ext cx="647021" cy="672901"/>
            </a:xfrm>
            <a:custGeom>
              <a:avLst/>
              <a:gdLst>
                <a:gd name="T0" fmla="*/ 0 w 2204"/>
                <a:gd name="T1" fmla="*/ 540 h 2291"/>
                <a:gd name="T2" fmla="*/ 0 w 2204"/>
                <a:gd name="T3" fmla="*/ 540 h 2291"/>
                <a:gd name="T4" fmla="*/ 864 w 2204"/>
                <a:gd name="T5" fmla="*/ 1577 h 2291"/>
                <a:gd name="T6" fmla="*/ 1576 w 2204"/>
                <a:gd name="T7" fmla="*/ 2246 h 2291"/>
                <a:gd name="T8" fmla="*/ 1793 w 2204"/>
                <a:gd name="T9" fmla="*/ 2268 h 2291"/>
                <a:gd name="T10" fmla="*/ 2203 w 2204"/>
                <a:gd name="T11" fmla="*/ 2246 h 2291"/>
                <a:gd name="T12" fmla="*/ 1403 w 2204"/>
                <a:gd name="T13" fmla="*/ 1966 h 2291"/>
                <a:gd name="T14" fmla="*/ 1188 w 2204"/>
                <a:gd name="T15" fmla="*/ 1512 h 2291"/>
                <a:gd name="T16" fmla="*/ 1317 w 2204"/>
                <a:gd name="T17" fmla="*/ 1382 h 2291"/>
                <a:gd name="T18" fmla="*/ 1468 w 2204"/>
                <a:gd name="T19" fmla="*/ 1469 h 2291"/>
                <a:gd name="T20" fmla="*/ 1361 w 2204"/>
                <a:gd name="T21" fmla="*/ 1253 h 2291"/>
                <a:gd name="T22" fmla="*/ 1144 w 2204"/>
                <a:gd name="T23" fmla="*/ 1318 h 2291"/>
                <a:gd name="T24" fmla="*/ 1403 w 2204"/>
                <a:gd name="T25" fmla="*/ 627 h 2291"/>
                <a:gd name="T26" fmla="*/ 1274 w 2204"/>
                <a:gd name="T27" fmla="*/ 648 h 2291"/>
                <a:gd name="T28" fmla="*/ 1403 w 2204"/>
                <a:gd name="T29" fmla="*/ 368 h 2291"/>
                <a:gd name="T30" fmla="*/ 1080 w 2204"/>
                <a:gd name="T31" fmla="*/ 540 h 2291"/>
                <a:gd name="T32" fmla="*/ 518 w 2204"/>
                <a:gd name="T33" fmla="*/ 0 h 2291"/>
                <a:gd name="T34" fmla="*/ 432 w 2204"/>
                <a:gd name="T35" fmla="*/ 670 h 2291"/>
                <a:gd name="T36" fmla="*/ 0 w 2204"/>
                <a:gd name="T37" fmla="*/ 540 h 2291"/>
                <a:gd name="T38" fmla="*/ 842 w 2204"/>
                <a:gd name="T39" fmla="*/ 735 h 2291"/>
                <a:gd name="T40" fmla="*/ 842 w 2204"/>
                <a:gd name="T41" fmla="*/ 735 h 2291"/>
                <a:gd name="T42" fmla="*/ 648 w 2204"/>
                <a:gd name="T43" fmla="*/ 195 h 2291"/>
                <a:gd name="T44" fmla="*/ 777 w 2204"/>
                <a:gd name="T45" fmla="*/ 454 h 2291"/>
                <a:gd name="T46" fmla="*/ 864 w 2204"/>
                <a:gd name="T47" fmla="*/ 713 h 2291"/>
                <a:gd name="T48" fmla="*/ 971 w 2204"/>
                <a:gd name="T49" fmla="*/ 1274 h 2291"/>
                <a:gd name="T50" fmla="*/ 1166 w 2204"/>
                <a:gd name="T51" fmla="*/ 1814 h 2291"/>
                <a:gd name="T52" fmla="*/ 1253 w 2204"/>
                <a:gd name="T53" fmla="*/ 1923 h 2291"/>
                <a:gd name="T54" fmla="*/ 1339 w 2204"/>
                <a:gd name="T55" fmla="*/ 2031 h 2291"/>
                <a:gd name="T56" fmla="*/ 1468 w 2204"/>
                <a:gd name="T57" fmla="*/ 2117 h 2291"/>
                <a:gd name="T58" fmla="*/ 1598 w 2204"/>
                <a:gd name="T59" fmla="*/ 2160 h 2291"/>
                <a:gd name="T60" fmla="*/ 1447 w 2204"/>
                <a:gd name="T61" fmla="*/ 2117 h 2291"/>
                <a:gd name="T62" fmla="*/ 1339 w 2204"/>
                <a:gd name="T63" fmla="*/ 2031 h 2291"/>
                <a:gd name="T64" fmla="*/ 1144 w 2204"/>
                <a:gd name="T65" fmla="*/ 1814 h 2291"/>
                <a:gd name="T66" fmla="*/ 950 w 2204"/>
                <a:gd name="T67" fmla="*/ 1296 h 2291"/>
                <a:gd name="T68" fmla="*/ 842 w 2204"/>
                <a:gd name="T69" fmla="*/ 735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91">
                  <a:moveTo>
                    <a:pt x="0" y="540"/>
                  </a:moveTo>
                  <a:lnTo>
                    <a:pt x="0" y="540"/>
                  </a:lnTo>
                  <a:cubicBezTo>
                    <a:pt x="410" y="735"/>
                    <a:pt x="669" y="1188"/>
                    <a:pt x="864" y="1577"/>
                  </a:cubicBezTo>
                  <a:cubicBezTo>
                    <a:pt x="1015" y="1923"/>
                    <a:pt x="1253" y="2160"/>
                    <a:pt x="1576" y="2246"/>
                  </a:cubicBezTo>
                  <a:cubicBezTo>
                    <a:pt x="1641" y="2268"/>
                    <a:pt x="1728" y="2268"/>
                    <a:pt x="1793" y="2268"/>
                  </a:cubicBezTo>
                  <a:cubicBezTo>
                    <a:pt x="1944" y="2290"/>
                    <a:pt x="2073" y="2246"/>
                    <a:pt x="2203" y="2246"/>
                  </a:cubicBezTo>
                  <a:cubicBezTo>
                    <a:pt x="1922" y="2246"/>
                    <a:pt x="1620" y="2160"/>
                    <a:pt x="1403" y="1966"/>
                  </a:cubicBezTo>
                  <a:cubicBezTo>
                    <a:pt x="1296" y="1858"/>
                    <a:pt x="1123" y="1685"/>
                    <a:pt x="1188" y="1512"/>
                  </a:cubicBezTo>
                  <a:cubicBezTo>
                    <a:pt x="1209" y="1447"/>
                    <a:pt x="1253" y="1404"/>
                    <a:pt x="1317" y="1382"/>
                  </a:cubicBezTo>
                  <a:cubicBezTo>
                    <a:pt x="1382" y="1361"/>
                    <a:pt x="1447" y="1404"/>
                    <a:pt x="1468" y="1469"/>
                  </a:cubicBezTo>
                  <a:cubicBezTo>
                    <a:pt x="1490" y="1382"/>
                    <a:pt x="1447" y="1296"/>
                    <a:pt x="1361" y="1253"/>
                  </a:cubicBezTo>
                  <a:cubicBezTo>
                    <a:pt x="1296" y="1209"/>
                    <a:pt x="1209" y="1253"/>
                    <a:pt x="1144" y="1318"/>
                  </a:cubicBezTo>
                  <a:cubicBezTo>
                    <a:pt x="1144" y="1059"/>
                    <a:pt x="1253" y="821"/>
                    <a:pt x="1403" y="627"/>
                  </a:cubicBezTo>
                  <a:cubicBezTo>
                    <a:pt x="1403" y="627"/>
                    <a:pt x="1339" y="627"/>
                    <a:pt x="1274" y="648"/>
                  </a:cubicBezTo>
                  <a:cubicBezTo>
                    <a:pt x="1274" y="648"/>
                    <a:pt x="1296" y="540"/>
                    <a:pt x="1403" y="368"/>
                  </a:cubicBezTo>
                  <a:cubicBezTo>
                    <a:pt x="1253" y="411"/>
                    <a:pt x="1209" y="432"/>
                    <a:pt x="1080" y="540"/>
                  </a:cubicBezTo>
                  <a:cubicBezTo>
                    <a:pt x="1101" y="151"/>
                    <a:pt x="691" y="238"/>
                    <a:pt x="518" y="0"/>
                  </a:cubicBezTo>
                  <a:cubicBezTo>
                    <a:pt x="669" y="216"/>
                    <a:pt x="259" y="476"/>
                    <a:pt x="432" y="670"/>
                  </a:cubicBezTo>
                  <a:cubicBezTo>
                    <a:pt x="302" y="605"/>
                    <a:pt x="151" y="540"/>
                    <a:pt x="0" y="540"/>
                  </a:cubicBezTo>
                  <a:close/>
                  <a:moveTo>
                    <a:pt x="842" y="735"/>
                  </a:moveTo>
                  <a:lnTo>
                    <a:pt x="842" y="735"/>
                  </a:lnTo>
                  <a:cubicBezTo>
                    <a:pt x="799" y="540"/>
                    <a:pt x="734" y="368"/>
                    <a:pt x="648" y="195"/>
                  </a:cubicBezTo>
                  <a:cubicBezTo>
                    <a:pt x="691" y="281"/>
                    <a:pt x="734" y="368"/>
                    <a:pt x="777" y="454"/>
                  </a:cubicBezTo>
                  <a:cubicBezTo>
                    <a:pt x="821" y="540"/>
                    <a:pt x="842" y="627"/>
                    <a:pt x="864" y="713"/>
                  </a:cubicBezTo>
                  <a:cubicBezTo>
                    <a:pt x="907" y="907"/>
                    <a:pt x="929" y="1102"/>
                    <a:pt x="971" y="1274"/>
                  </a:cubicBezTo>
                  <a:cubicBezTo>
                    <a:pt x="1015" y="1469"/>
                    <a:pt x="1058" y="1641"/>
                    <a:pt x="1166" y="1814"/>
                  </a:cubicBezTo>
                  <a:cubicBezTo>
                    <a:pt x="1188" y="1858"/>
                    <a:pt x="1209" y="1879"/>
                    <a:pt x="1253" y="1923"/>
                  </a:cubicBezTo>
                  <a:cubicBezTo>
                    <a:pt x="1274" y="1966"/>
                    <a:pt x="1317" y="1987"/>
                    <a:pt x="1339" y="2031"/>
                  </a:cubicBezTo>
                  <a:cubicBezTo>
                    <a:pt x="1382" y="2052"/>
                    <a:pt x="1426" y="2073"/>
                    <a:pt x="1468" y="2117"/>
                  </a:cubicBezTo>
                  <a:cubicBezTo>
                    <a:pt x="1490" y="2138"/>
                    <a:pt x="1533" y="2138"/>
                    <a:pt x="1598" y="2160"/>
                  </a:cubicBezTo>
                  <a:cubicBezTo>
                    <a:pt x="1533" y="2160"/>
                    <a:pt x="1490" y="2138"/>
                    <a:pt x="1447" y="2117"/>
                  </a:cubicBezTo>
                  <a:cubicBezTo>
                    <a:pt x="1403" y="2096"/>
                    <a:pt x="1382" y="2073"/>
                    <a:pt x="1339" y="2031"/>
                  </a:cubicBezTo>
                  <a:cubicBezTo>
                    <a:pt x="1253" y="1966"/>
                    <a:pt x="1188" y="1901"/>
                    <a:pt x="1144" y="1814"/>
                  </a:cubicBezTo>
                  <a:cubicBezTo>
                    <a:pt x="1036" y="1664"/>
                    <a:pt x="994" y="1469"/>
                    <a:pt x="950" y="1296"/>
                  </a:cubicBezTo>
                  <a:cubicBezTo>
                    <a:pt x="907" y="1102"/>
                    <a:pt x="885" y="907"/>
                    <a:pt x="842" y="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3620090" y="879259"/>
              <a:ext cx="450327" cy="341627"/>
            </a:xfrm>
            <a:custGeom>
              <a:avLst/>
              <a:gdLst>
                <a:gd name="T0" fmla="*/ 0 w 1534"/>
                <a:gd name="T1" fmla="*/ 237 h 1166"/>
                <a:gd name="T2" fmla="*/ 0 w 1534"/>
                <a:gd name="T3" fmla="*/ 237 h 1166"/>
                <a:gd name="T4" fmla="*/ 1533 w 1534"/>
                <a:gd name="T5" fmla="*/ 1165 h 1166"/>
                <a:gd name="T6" fmla="*/ 389 w 1534"/>
                <a:gd name="T7" fmla="*/ 0 h 1166"/>
                <a:gd name="T8" fmla="*/ 648 w 1534"/>
                <a:gd name="T9" fmla="*/ 259 h 1166"/>
                <a:gd name="T10" fmla="*/ 0 w 1534"/>
                <a:gd name="T11" fmla="*/ 237 h 1166"/>
                <a:gd name="T12" fmla="*/ 367 w 1534"/>
                <a:gd name="T13" fmla="*/ 302 h 1166"/>
                <a:gd name="T14" fmla="*/ 367 w 1534"/>
                <a:gd name="T15" fmla="*/ 302 h 1166"/>
                <a:gd name="T16" fmla="*/ 626 w 1534"/>
                <a:gd name="T17" fmla="*/ 388 h 1166"/>
                <a:gd name="T18" fmla="*/ 885 w 1534"/>
                <a:gd name="T19" fmla="*/ 496 h 1166"/>
                <a:gd name="T20" fmla="*/ 1101 w 1534"/>
                <a:gd name="T21" fmla="*/ 647 h 1166"/>
                <a:gd name="T22" fmla="*/ 1274 w 1534"/>
                <a:gd name="T23" fmla="*/ 842 h 1166"/>
                <a:gd name="T24" fmla="*/ 1080 w 1534"/>
                <a:gd name="T25" fmla="*/ 669 h 1166"/>
                <a:gd name="T26" fmla="*/ 864 w 1534"/>
                <a:gd name="T27" fmla="*/ 518 h 1166"/>
                <a:gd name="T28" fmla="*/ 626 w 1534"/>
                <a:gd name="T29" fmla="*/ 410 h 1166"/>
                <a:gd name="T30" fmla="*/ 367 w 1534"/>
                <a:gd name="T31" fmla="*/ 302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66">
                  <a:moveTo>
                    <a:pt x="0" y="237"/>
                  </a:moveTo>
                  <a:lnTo>
                    <a:pt x="0" y="237"/>
                  </a:lnTo>
                  <a:cubicBezTo>
                    <a:pt x="583" y="388"/>
                    <a:pt x="1123" y="733"/>
                    <a:pt x="1533" y="1165"/>
                  </a:cubicBezTo>
                  <a:cubicBezTo>
                    <a:pt x="1361" y="820"/>
                    <a:pt x="821" y="64"/>
                    <a:pt x="389" y="0"/>
                  </a:cubicBezTo>
                  <a:cubicBezTo>
                    <a:pt x="410" y="21"/>
                    <a:pt x="605" y="194"/>
                    <a:pt x="648" y="259"/>
                  </a:cubicBezTo>
                  <a:cubicBezTo>
                    <a:pt x="475" y="172"/>
                    <a:pt x="194" y="151"/>
                    <a:pt x="0" y="237"/>
                  </a:cubicBezTo>
                  <a:close/>
                  <a:moveTo>
                    <a:pt x="367" y="302"/>
                  </a:moveTo>
                  <a:lnTo>
                    <a:pt x="367" y="302"/>
                  </a:lnTo>
                  <a:cubicBezTo>
                    <a:pt x="453" y="324"/>
                    <a:pt x="562" y="345"/>
                    <a:pt x="626" y="388"/>
                  </a:cubicBezTo>
                  <a:cubicBezTo>
                    <a:pt x="712" y="410"/>
                    <a:pt x="799" y="453"/>
                    <a:pt x="885" y="496"/>
                  </a:cubicBezTo>
                  <a:cubicBezTo>
                    <a:pt x="950" y="539"/>
                    <a:pt x="1037" y="604"/>
                    <a:pt x="1101" y="647"/>
                  </a:cubicBezTo>
                  <a:cubicBezTo>
                    <a:pt x="1166" y="712"/>
                    <a:pt x="1231" y="777"/>
                    <a:pt x="1274" y="842"/>
                  </a:cubicBezTo>
                  <a:cubicBezTo>
                    <a:pt x="1209" y="777"/>
                    <a:pt x="1144" y="733"/>
                    <a:pt x="1080" y="669"/>
                  </a:cubicBezTo>
                  <a:cubicBezTo>
                    <a:pt x="1015" y="626"/>
                    <a:pt x="950" y="561"/>
                    <a:pt x="864" y="518"/>
                  </a:cubicBezTo>
                  <a:cubicBezTo>
                    <a:pt x="799" y="474"/>
                    <a:pt x="712" y="431"/>
                    <a:pt x="626" y="410"/>
                  </a:cubicBezTo>
                  <a:cubicBezTo>
                    <a:pt x="540" y="366"/>
                    <a:pt x="453" y="345"/>
                    <a:pt x="367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4317578" y="1094071"/>
              <a:ext cx="216106" cy="247161"/>
            </a:xfrm>
            <a:custGeom>
              <a:avLst/>
              <a:gdLst>
                <a:gd name="T0" fmla="*/ 734 w 735"/>
                <a:gd name="T1" fmla="*/ 843 h 844"/>
                <a:gd name="T2" fmla="*/ 734 w 735"/>
                <a:gd name="T3" fmla="*/ 843 h 844"/>
                <a:gd name="T4" fmla="*/ 216 w 735"/>
                <a:gd name="T5" fmla="*/ 130 h 844"/>
                <a:gd name="T6" fmla="*/ 734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734" y="843"/>
                  </a:moveTo>
                  <a:lnTo>
                    <a:pt x="734" y="843"/>
                  </a:lnTo>
                  <a:cubicBezTo>
                    <a:pt x="734" y="843"/>
                    <a:pt x="432" y="0"/>
                    <a:pt x="216" y="130"/>
                  </a:cubicBezTo>
                  <a:cubicBezTo>
                    <a:pt x="0" y="282"/>
                    <a:pt x="734" y="843"/>
                    <a:pt x="734" y="8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sp>
        <p:nvSpPr>
          <p:cNvPr id="32" name="Freeform 31"/>
          <p:cNvSpPr>
            <a:spLocks noChangeArrowheads="1"/>
          </p:cNvSpPr>
          <p:nvPr userDrawn="1"/>
        </p:nvSpPr>
        <p:spPr bwMode="auto">
          <a:xfrm flipH="1">
            <a:off x="6736966" y="289224"/>
            <a:ext cx="2066544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  <p:sp>
        <p:nvSpPr>
          <p:cNvPr id="33" name="Freeform 32"/>
          <p:cNvSpPr>
            <a:spLocks noChangeArrowheads="1"/>
          </p:cNvSpPr>
          <p:nvPr userDrawn="1"/>
        </p:nvSpPr>
        <p:spPr bwMode="auto">
          <a:xfrm>
            <a:off x="374903" y="289224"/>
            <a:ext cx="2063073" cy="4554240"/>
          </a:xfrm>
          <a:custGeom>
            <a:avLst/>
            <a:gdLst>
              <a:gd name="T0" fmla="*/ 4644 w 4645"/>
              <a:gd name="T1" fmla="*/ 8573 h 8574"/>
              <a:gd name="T2" fmla="*/ 4644 w 4645"/>
              <a:gd name="T3" fmla="*/ 8573 h 8574"/>
              <a:gd name="T4" fmla="*/ 4644 w 4645"/>
              <a:gd name="T5" fmla="*/ 8530 h 8574"/>
              <a:gd name="T6" fmla="*/ 951 w 4645"/>
              <a:gd name="T7" fmla="*/ 8530 h 8574"/>
              <a:gd name="T8" fmla="*/ 951 w 4645"/>
              <a:gd name="T9" fmla="*/ 8206 h 8574"/>
              <a:gd name="T10" fmla="*/ 368 w 4645"/>
              <a:gd name="T11" fmla="*/ 7645 h 8574"/>
              <a:gd name="T12" fmla="*/ 65 w 4645"/>
              <a:gd name="T13" fmla="*/ 7645 h 8574"/>
              <a:gd name="T14" fmla="*/ 65 w 4645"/>
              <a:gd name="T15" fmla="*/ 950 h 8574"/>
              <a:gd name="T16" fmla="*/ 368 w 4645"/>
              <a:gd name="T17" fmla="*/ 950 h 8574"/>
              <a:gd name="T18" fmla="*/ 951 w 4645"/>
              <a:gd name="T19" fmla="*/ 367 h 8574"/>
              <a:gd name="T20" fmla="*/ 951 w 4645"/>
              <a:gd name="T21" fmla="*/ 65 h 8574"/>
              <a:gd name="T22" fmla="*/ 4644 w 4645"/>
              <a:gd name="T23" fmla="*/ 65 h 8574"/>
              <a:gd name="T24" fmla="*/ 4644 w 4645"/>
              <a:gd name="T25" fmla="*/ 0 h 8574"/>
              <a:gd name="T26" fmla="*/ 886 w 4645"/>
              <a:gd name="T27" fmla="*/ 0 h 8574"/>
              <a:gd name="T28" fmla="*/ 886 w 4645"/>
              <a:gd name="T29" fmla="*/ 367 h 8574"/>
              <a:gd name="T30" fmla="*/ 368 w 4645"/>
              <a:gd name="T31" fmla="*/ 885 h 8574"/>
              <a:gd name="T32" fmla="*/ 0 w 4645"/>
              <a:gd name="T33" fmla="*/ 885 h 8574"/>
              <a:gd name="T34" fmla="*/ 0 w 4645"/>
              <a:gd name="T35" fmla="*/ 7688 h 8574"/>
              <a:gd name="T36" fmla="*/ 368 w 4645"/>
              <a:gd name="T37" fmla="*/ 7688 h 8574"/>
              <a:gd name="T38" fmla="*/ 886 w 4645"/>
              <a:gd name="T39" fmla="*/ 8206 h 8574"/>
              <a:gd name="T40" fmla="*/ 886 w 4645"/>
              <a:gd name="T41" fmla="*/ 8573 h 8574"/>
              <a:gd name="T42" fmla="*/ 4644 w 4645"/>
              <a:gd name="T43" fmla="*/ 8573 h 8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5" h="8574">
                <a:moveTo>
                  <a:pt x="4644" y="8573"/>
                </a:moveTo>
                <a:lnTo>
                  <a:pt x="4644" y="8573"/>
                </a:lnTo>
                <a:cubicBezTo>
                  <a:pt x="4644" y="8530"/>
                  <a:pt x="4644" y="8530"/>
                  <a:pt x="4644" y="8530"/>
                </a:cubicBezTo>
                <a:cubicBezTo>
                  <a:pt x="951" y="8530"/>
                  <a:pt x="951" y="8530"/>
                  <a:pt x="951" y="8530"/>
                </a:cubicBezTo>
                <a:cubicBezTo>
                  <a:pt x="951" y="8206"/>
                  <a:pt x="951" y="8206"/>
                  <a:pt x="951" y="8206"/>
                </a:cubicBezTo>
                <a:cubicBezTo>
                  <a:pt x="951" y="7904"/>
                  <a:pt x="692" y="7645"/>
                  <a:pt x="368" y="7645"/>
                </a:cubicBezTo>
                <a:cubicBezTo>
                  <a:pt x="65" y="7645"/>
                  <a:pt x="65" y="7645"/>
                  <a:pt x="65" y="7645"/>
                </a:cubicBezTo>
                <a:cubicBezTo>
                  <a:pt x="65" y="950"/>
                  <a:pt x="65" y="950"/>
                  <a:pt x="65" y="950"/>
                </a:cubicBezTo>
                <a:cubicBezTo>
                  <a:pt x="368" y="950"/>
                  <a:pt x="368" y="950"/>
                  <a:pt x="368" y="950"/>
                </a:cubicBezTo>
                <a:cubicBezTo>
                  <a:pt x="692" y="950"/>
                  <a:pt x="951" y="691"/>
                  <a:pt x="951" y="367"/>
                </a:cubicBezTo>
                <a:cubicBezTo>
                  <a:pt x="951" y="65"/>
                  <a:pt x="951" y="65"/>
                  <a:pt x="951" y="65"/>
                </a:cubicBezTo>
                <a:cubicBezTo>
                  <a:pt x="4644" y="65"/>
                  <a:pt x="4644" y="65"/>
                  <a:pt x="4644" y="65"/>
                </a:cubicBezTo>
                <a:cubicBezTo>
                  <a:pt x="4644" y="0"/>
                  <a:pt x="4644" y="0"/>
                  <a:pt x="4644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670"/>
                  <a:pt x="670" y="885"/>
                  <a:pt x="368" y="885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7688"/>
                  <a:pt x="0" y="7688"/>
                  <a:pt x="0" y="7688"/>
                </a:cubicBezTo>
                <a:cubicBezTo>
                  <a:pt x="368" y="7688"/>
                  <a:pt x="368" y="7688"/>
                  <a:pt x="368" y="7688"/>
                </a:cubicBezTo>
                <a:cubicBezTo>
                  <a:pt x="670" y="7688"/>
                  <a:pt x="886" y="7926"/>
                  <a:pt x="886" y="8206"/>
                </a:cubicBezTo>
                <a:cubicBezTo>
                  <a:pt x="886" y="8573"/>
                  <a:pt x="886" y="8573"/>
                  <a:pt x="886" y="8573"/>
                </a:cubicBezTo>
                <a:lnTo>
                  <a:pt x="4644" y="8573"/>
                </a:lnTo>
              </a:path>
            </a:pathLst>
          </a:custGeom>
          <a:noFill/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1012"/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016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613B-08DA-544E-BEB3-3D0E6E6693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825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3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6" r:id="rId2"/>
    <p:sldLayoutId id="2147483956" r:id="rId3"/>
    <p:sldLayoutId id="2147483953" r:id="rId4"/>
    <p:sldLayoutId id="2147483959" r:id="rId5"/>
    <p:sldLayoutId id="2147483960" r:id="rId6"/>
    <p:sldLayoutId id="2147483958" r:id="rId7"/>
    <p:sldLayoutId id="2147483977" r:id="rId8"/>
    <p:sldLayoutId id="2147483978" r:id="rId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1125" y="379729"/>
            <a:ext cx="6921749" cy="4384041"/>
            <a:chOff x="1910405" y="960533"/>
            <a:chExt cx="5289259" cy="3189269"/>
          </a:xfrm>
          <a:solidFill>
            <a:schemeClr val="accent1"/>
          </a:solidFill>
        </p:grpSpPr>
        <p:sp>
          <p:nvSpPr>
            <p:cNvPr id="4097" name="Freeform 1"/>
            <p:cNvSpPr>
              <a:spLocks noChangeArrowheads="1"/>
            </p:cNvSpPr>
            <p:nvPr/>
          </p:nvSpPr>
          <p:spPr bwMode="auto">
            <a:xfrm>
              <a:off x="3555635" y="3584329"/>
              <a:ext cx="379760" cy="227379"/>
            </a:xfrm>
            <a:custGeom>
              <a:avLst/>
              <a:gdLst>
                <a:gd name="T0" fmla="*/ 238 w 1405"/>
                <a:gd name="T1" fmla="*/ 497 h 844"/>
                <a:gd name="T2" fmla="*/ 238 w 1405"/>
                <a:gd name="T3" fmla="*/ 497 h 844"/>
                <a:gd name="T4" fmla="*/ 432 w 1405"/>
                <a:gd name="T5" fmla="*/ 648 h 844"/>
                <a:gd name="T6" fmla="*/ 1016 w 1405"/>
                <a:gd name="T7" fmla="*/ 821 h 844"/>
                <a:gd name="T8" fmla="*/ 1404 w 1405"/>
                <a:gd name="T9" fmla="*/ 692 h 844"/>
                <a:gd name="T10" fmla="*/ 1210 w 1405"/>
                <a:gd name="T11" fmla="*/ 713 h 844"/>
                <a:gd name="T12" fmla="*/ 864 w 1405"/>
                <a:gd name="T13" fmla="*/ 475 h 844"/>
                <a:gd name="T14" fmla="*/ 951 w 1405"/>
                <a:gd name="T15" fmla="*/ 43 h 844"/>
                <a:gd name="T16" fmla="*/ 757 w 1405"/>
                <a:gd name="T17" fmla="*/ 43 h 844"/>
                <a:gd name="T18" fmla="*/ 713 w 1405"/>
                <a:gd name="T19" fmla="*/ 216 h 844"/>
                <a:gd name="T20" fmla="*/ 584 w 1405"/>
                <a:gd name="T21" fmla="*/ 130 h 844"/>
                <a:gd name="T22" fmla="*/ 454 w 1405"/>
                <a:gd name="T23" fmla="*/ 173 h 844"/>
                <a:gd name="T24" fmla="*/ 454 w 1405"/>
                <a:gd name="T25" fmla="*/ 281 h 844"/>
                <a:gd name="T26" fmla="*/ 195 w 1405"/>
                <a:gd name="T27" fmla="*/ 260 h 844"/>
                <a:gd name="T28" fmla="*/ 0 w 1405"/>
                <a:gd name="T29" fmla="*/ 475 h 844"/>
                <a:gd name="T30" fmla="*/ 238 w 1405"/>
                <a:gd name="T31" fmla="*/ 497 h 844"/>
                <a:gd name="T32" fmla="*/ 454 w 1405"/>
                <a:gd name="T33" fmla="*/ 475 h 844"/>
                <a:gd name="T34" fmla="*/ 454 w 1405"/>
                <a:gd name="T35" fmla="*/ 475 h 844"/>
                <a:gd name="T36" fmla="*/ 584 w 1405"/>
                <a:gd name="T37" fmla="*/ 584 h 844"/>
                <a:gd name="T38" fmla="*/ 562 w 1405"/>
                <a:gd name="T39" fmla="*/ 562 h 844"/>
                <a:gd name="T40" fmla="*/ 540 w 1405"/>
                <a:gd name="T41" fmla="*/ 367 h 844"/>
                <a:gd name="T42" fmla="*/ 584 w 1405"/>
                <a:gd name="T43" fmla="*/ 540 h 844"/>
                <a:gd name="T44" fmla="*/ 670 w 1405"/>
                <a:gd name="T45" fmla="*/ 648 h 844"/>
                <a:gd name="T46" fmla="*/ 778 w 1405"/>
                <a:gd name="T47" fmla="*/ 713 h 844"/>
                <a:gd name="T48" fmla="*/ 994 w 1405"/>
                <a:gd name="T49" fmla="*/ 734 h 844"/>
                <a:gd name="T50" fmla="*/ 778 w 1405"/>
                <a:gd name="T51" fmla="*/ 713 h 844"/>
                <a:gd name="T52" fmla="*/ 584 w 1405"/>
                <a:gd name="T53" fmla="*/ 627 h 844"/>
                <a:gd name="T54" fmla="*/ 432 w 1405"/>
                <a:gd name="T55" fmla="*/ 497 h 844"/>
                <a:gd name="T56" fmla="*/ 260 w 1405"/>
                <a:gd name="T57" fmla="*/ 367 h 844"/>
                <a:gd name="T58" fmla="*/ 454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238" y="497"/>
                  </a:moveTo>
                  <a:lnTo>
                    <a:pt x="238" y="497"/>
                  </a:lnTo>
                  <a:cubicBezTo>
                    <a:pt x="303" y="540"/>
                    <a:pt x="367" y="605"/>
                    <a:pt x="432" y="648"/>
                  </a:cubicBezTo>
                  <a:cubicBezTo>
                    <a:pt x="584" y="778"/>
                    <a:pt x="799" y="843"/>
                    <a:pt x="1016" y="821"/>
                  </a:cubicBezTo>
                  <a:cubicBezTo>
                    <a:pt x="1167" y="821"/>
                    <a:pt x="1296" y="778"/>
                    <a:pt x="1404" y="692"/>
                  </a:cubicBezTo>
                  <a:cubicBezTo>
                    <a:pt x="1361" y="713"/>
                    <a:pt x="1296" y="713"/>
                    <a:pt x="1210" y="713"/>
                  </a:cubicBezTo>
                  <a:cubicBezTo>
                    <a:pt x="1081" y="713"/>
                    <a:pt x="929" y="605"/>
                    <a:pt x="864" y="475"/>
                  </a:cubicBezTo>
                  <a:cubicBezTo>
                    <a:pt x="822" y="325"/>
                    <a:pt x="843" y="152"/>
                    <a:pt x="951" y="43"/>
                  </a:cubicBezTo>
                  <a:cubicBezTo>
                    <a:pt x="886" y="0"/>
                    <a:pt x="822" y="0"/>
                    <a:pt x="757" y="43"/>
                  </a:cubicBezTo>
                  <a:cubicBezTo>
                    <a:pt x="713" y="87"/>
                    <a:pt x="692" y="152"/>
                    <a:pt x="713" y="216"/>
                  </a:cubicBezTo>
                  <a:cubicBezTo>
                    <a:pt x="670" y="195"/>
                    <a:pt x="627" y="152"/>
                    <a:pt x="584" y="130"/>
                  </a:cubicBezTo>
                  <a:cubicBezTo>
                    <a:pt x="540" y="130"/>
                    <a:pt x="476" y="130"/>
                    <a:pt x="454" y="173"/>
                  </a:cubicBezTo>
                  <a:cubicBezTo>
                    <a:pt x="432" y="195"/>
                    <a:pt x="432" y="260"/>
                    <a:pt x="454" y="281"/>
                  </a:cubicBezTo>
                  <a:cubicBezTo>
                    <a:pt x="390" y="238"/>
                    <a:pt x="281" y="238"/>
                    <a:pt x="195" y="260"/>
                  </a:cubicBezTo>
                  <a:cubicBezTo>
                    <a:pt x="87" y="302"/>
                    <a:pt x="43" y="389"/>
                    <a:pt x="0" y="475"/>
                  </a:cubicBezTo>
                  <a:cubicBezTo>
                    <a:pt x="65" y="454"/>
                    <a:pt x="152" y="454"/>
                    <a:pt x="238" y="497"/>
                  </a:cubicBezTo>
                  <a:close/>
                  <a:moveTo>
                    <a:pt x="454" y="475"/>
                  </a:moveTo>
                  <a:lnTo>
                    <a:pt x="454" y="475"/>
                  </a:lnTo>
                  <a:cubicBezTo>
                    <a:pt x="497" y="519"/>
                    <a:pt x="540" y="562"/>
                    <a:pt x="584" y="584"/>
                  </a:cubicBezTo>
                  <a:cubicBezTo>
                    <a:pt x="584" y="584"/>
                    <a:pt x="584" y="562"/>
                    <a:pt x="562" y="562"/>
                  </a:cubicBezTo>
                  <a:cubicBezTo>
                    <a:pt x="540" y="497"/>
                    <a:pt x="519" y="432"/>
                    <a:pt x="540" y="367"/>
                  </a:cubicBezTo>
                  <a:cubicBezTo>
                    <a:pt x="540" y="432"/>
                    <a:pt x="562" y="497"/>
                    <a:pt x="584" y="540"/>
                  </a:cubicBezTo>
                  <a:cubicBezTo>
                    <a:pt x="605" y="584"/>
                    <a:pt x="649" y="627"/>
                    <a:pt x="670" y="648"/>
                  </a:cubicBezTo>
                  <a:cubicBezTo>
                    <a:pt x="713" y="670"/>
                    <a:pt x="735" y="692"/>
                    <a:pt x="778" y="713"/>
                  </a:cubicBezTo>
                  <a:cubicBezTo>
                    <a:pt x="843" y="734"/>
                    <a:pt x="908" y="734"/>
                    <a:pt x="994" y="734"/>
                  </a:cubicBezTo>
                  <a:cubicBezTo>
                    <a:pt x="908" y="734"/>
                    <a:pt x="843" y="734"/>
                    <a:pt x="778" y="713"/>
                  </a:cubicBezTo>
                  <a:cubicBezTo>
                    <a:pt x="713" y="713"/>
                    <a:pt x="649" y="670"/>
                    <a:pt x="584" y="627"/>
                  </a:cubicBezTo>
                  <a:cubicBezTo>
                    <a:pt x="540" y="584"/>
                    <a:pt x="497" y="540"/>
                    <a:pt x="432" y="497"/>
                  </a:cubicBezTo>
                  <a:cubicBezTo>
                    <a:pt x="390" y="432"/>
                    <a:pt x="325" y="411"/>
                    <a:pt x="260" y="367"/>
                  </a:cubicBezTo>
                  <a:cubicBezTo>
                    <a:pt x="346" y="389"/>
                    <a:pt x="390" y="432"/>
                    <a:pt x="454" y="4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098" name="Freeform 2"/>
            <p:cNvSpPr>
              <a:spLocks noChangeArrowheads="1"/>
            </p:cNvSpPr>
            <p:nvPr/>
          </p:nvSpPr>
          <p:spPr bwMode="auto">
            <a:xfrm>
              <a:off x="3252066" y="3548614"/>
              <a:ext cx="863090" cy="373808"/>
            </a:xfrm>
            <a:custGeom>
              <a:avLst/>
              <a:gdLst>
                <a:gd name="T0" fmla="*/ 476 w 3198"/>
                <a:gd name="T1" fmla="*/ 1101 h 1383"/>
                <a:gd name="T2" fmla="*/ 476 w 3198"/>
                <a:gd name="T3" fmla="*/ 1101 h 1383"/>
                <a:gd name="T4" fmla="*/ 1555 w 3198"/>
                <a:gd name="T5" fmla="*/ 1339 h 1383"/>
                <a:gd name="T6" fmla="*/ 3197 w 3198"/>
                <a:gd name="T7" fmla="*/ 454 h 1383"/>
                <a:gd name="T8" fmla="*/ 2074 w 3198"/>
                <a:gd name="T9" fmla="*/ 1058 h 1383"/>
                <a:gd name="T10" fmla="*/ 1642 w 3198"/>
                <a:gd name="T11" fmla="*/ 1080 h 1383"/>
                <a:gd name="T12" fmla="*/ 1448 w 3198"/>
                <a:gd name="T13" fmla="*/ 1015 h 1383"/>
                <a:gd name="T14" fmla="*/ 1253 w 3198"/>
                <a:gd name="T15" fmla="*/ 972 h 1383"/>
                <a:gd name="T16" fmla="*/ 1058 w 3198"/>
                <a:gd name="T17" fmla="*/ 1036 h 1383"/>
                <a:gd name="T18" fmla="*/ 1081 w 3198"/>
                <a:gd name="T19" fmla="*/ 1188 h 1383"/>
                <a:gd name="T20" fmla="*/ 626 w 3198"/>
                <a:gd name="T21" fmla="*/ 454 h 1383"/>
                <a:gd name="T22" fmla="*/ 238 w 3198"/>
                <a:gd name="T23" fmla="*/ 216 h 1383"/>
                <a:gd name="T24" fmla="*/ 217 w 3198"/>
                <a:gd name="T25" fmla="*/ 108 h 1383"/>
                <a:gd name="T26" fmla="*/ 87 w 3198"/>
                <a:gd name="T27" fmla="*/ 86 h 1383"/>
                <a:gd name="T28" fmla="*/ 44 w 3198"/>
                <a:gd name="T29" fmla="*/ 172 h 1383"/>
                <a:gd name="T30" fmla="*/ 476 w 3198"/>
                <a:gd name="T31" fmla="*/ 1101 h 1383"/>
                <a:gd name="T32" fmla="*/ 152 w 3198"/>
                <a:gd name="T33" fmla="*/ 518 h 1383"/>
                <a:gd name="T34" fmla="*/ 152 w 3198"/>
                <a:gd name="T35" fmla="*/ 518 h 1383"/>
                <a:gd name="T36" fmla="*/ 303 w 3198"/>
                <a:gd name="T37" fmla="*/ 799 h 1383"/>
                <a:gd name="T38" fmla="*/ 519 w 3198"/>
                <a:gd name="T39" fmla="*/ 1036 h 1383"/>
                <a:gd name="T40" fmla="*/ 799 w 3198"/>
                <a:gd name="T41" fmla="*/ 1209 h 1383"/>
                <a:gd name="T42" fmla="*/ 519 w 3198"/>
                <a:gd name="T43" fmla="*/ 1058 h 1383"/>
                <a:gd name="T44" fmla="*/ 281 w 3198"/>
                <a:gd name="T45" fmla="*/ 821 h 1383"/>
                <a:gd name="T46" fmla="*/ 130 w 3198"/>
                <a:gd name="T47" fmla="*/ 518 h 1383"/>
                <a:gd name="T48" fmla="*/ 87 w 3198"/>
                <a:gd name="T49" fmla="*/ 194 h 1383"/>
                <a:gd name="T50" fmla="*/ 152 w 3198"/>
                <a:gd name="T51" fmla="*/ 518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83">
                  <a:moveTo>
                    <a:pt x="476" y="1101"/>
                  </a:moveTo>
                  <a:lnTo>
                    <a:pt x="476" y="1101"/>
                  </a:lnTo>
                  <a:cubicBezTo>
                    <a:pt x="778" y="1318"/>
                    <a:pt x="1166" y="1382"/>
                    <a:pt x="1555" y="1339"/>
                  </a:cubicBezTo>
                  <a:cubicBezTo>
                    <a:pt x="2225" y="1274"/>
                    <a:pt x="2786" y="993"/>
                    <a:pt x="3197" y="454"/>
                  </a:cubicBezTo>
                  <a:cubicBezTo>
                    <a:pt x="2938" y="799"/>
                    <a:pt x="2484" y="1015"/>
                    <a:pt x="2074" y="1058"/>
                  </a:cubicBezTo>
                  <a:cubicBezTo>
                    <a:pt x="1922" y="1080"/>
                    <a:pt x="1772" y="1080"/>
                    <a:pt x="1642" y="1080"/>
                  </a:cubicBezTo>
                  <a:cubicBezTo>
                    <a:pt x="1577" y="1058"/>
                    <a:pt x="1513" y="1036"/>
                    <a:pt x="1448" y="1015"/>
                  </a:cubicBezTo>
                  <a:cubicBezTo>
                    <a:pt x="1383" y="1015"/>
                    <a:pt x="1318" y="993"/>
                    <a:pt x="1253" y="972"/>
                  </a:cubicBezTo>
                  <a:cubicBezTo>
                    <a:pt x="1188" y="972"/>
                    <a:pt x="1102" y="972"/>
                    <a:pt x="1058" y="1036"/>
                  </a:cubicBezTo>
                  <a:cubicBezTo>
                    <a:pt x="1016" y="1080"/>
                    <a:pt x="1016" y="1145"/>
                    <a:pt x="1081" y="1188"/>
                  </a:cubicBezTo>
                  <a:cubicBezTo>
                    <a:pt x="821" y="1015"/>
                    <a:pt x="691" y="756"/>
                    <a:pt x="626" y="454"/>
                  </a:cubicBezTo>
                  <a:cubicBezTo>
                    <a:pt x="562" y="194"/>
                    <a:pt x="346" y="0"/>
                    <a:pt x="238" y="216"/>
                  </a:cubicBezTo>
                  <a:cubicBezTo>
                    <a:pt x="217" y="194"/>
                    <a:pt x="217" y="151"/>
                    <a:pt x="217" y="108"/>
                  </a:cubicBezTo>
                  <a:cubicBezTo>
                    <a:pt x="173" y="65"/>
                    <a:pt x="108" y="43"/>
                    <a:pt x="87" y="86"/>
                  </a:cubicBezTo>
                  <a:cubicBezTo>
                    <a:pt x="65" y="108"/>
                    <a:pt x="44" y="151"/>
                    <a:pt x="44" y="172"/>
                  </a:cubicBezTo>
                  <a:cubicBezTo>
                    <a:pt x="0" y="540"/>
                    <a:pt x="152" y="886"/>
                    <a:pt x="476" y="1101"/>
                  </a:cubicBezTo>
                  <a:close/>
                  <a:moveTo>
                    <a:pt x="152" y="518"/>
                  </a:moveTo>
                  <a:lnTo>
                    <a:pt x="152" y="518"/>
                  </a:lnTo>
                  <a:cubicBezTo>
                    <a:pt x="173" y="626"/>
                    <a:pt x="238" y="734"/>
                    <a:pt x="303" y="799"/>
                  </a:cubicBezTo>
                  <a:cubicBezTo>
                    <a:pt x="367" y="886"/>
                    <a:pt x="432" y="972"/>
                    <a:pt x="519" y="1036"/>
                  </a:cubicBezTo>
                  <a:cubicBezTo>
                    <a:pt x="605" y="1101"/>
                    <a:pt x="713" y="1166"/>
                    <a:pt x="799" y="1209"/>
                  </a:cubicBezTo>
                  <a:cubicBezTo>
                    <a:pt x="691" y="1166"/>
                    <a:pt x="605" y="1123"/>
                    <a:pt x="519" y="1058"/>
                  </a:cubicBezTo>
                  <a:cubicBezTo>
                    <a:pt x="432" y="993"/>
                    <a:pt x="346" y="907"/>
                    <a:pt x="281" y="821"/>
                  </a:cubicBezTo>
                  <a:cubicBezTo>
                    <a:pt x="217" y="734"/>
                    <a:pt x="152" y="626"/>
                    <a:pt x="130" y="518"/>
                  </a:cubicBezTo>
                  <a:cubicBezTo>
                    <a:pt x="108" y="431"/>
                    <a:pt x="87" y="302"/>
                    <a:pt x="87" y="194"/>
                  </a:cubicBezTo>
                  <a:cubicBezTo>
                    <a:pt x="108" y="302"/>
                    <a:pt x="130" y="410"/>
                    <a:pt x="152" y="5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099" name="Freeform 3"/>
            <p:cNvSpPr>
              <a:spLocks noChangeArrowheads="1"/>
            </p:cNvSpPr>
            <p:nvPr/>
          </p:nvSpPr>
          <p:spPr bwMode="auto">
            <a:xfrm>
              <a:off x="3240161" y="3805756"/>
              <a:ext cx="361903" cy="174999"/>
            </a:xfrm>
            <a:custGeom>
              <a:avLst/>
              <a:gdLst>
                <a:gd name="T0" fmla="*/ 1339 w 1340"/>
                <a:gd name="T1" fmla="*/ 454 h 649"/>
                <a:gd name="T2" fmla="*/ 1339 w 1340"/>
                <a:gd name="T3" fmla="*/ 454 h 649"/>
                <a:gd name="T4" fmla="*/ 540 w 1340"/>
                <a:gd name="T5" fmla="*/ 432 h 649"/>
                <a:gd name="T6" fmla="*/ 410 w 1340"/>
                <a:gd name="T7" fmla="*/ 389 h 649"/>
                <a:gd name="T8" fmla="*/ 260 w 1340"/>
                <a:gd name="T9" fmla="*/ 432 h 649"/>
                <a:gd name="T10" fmla="*/ 216 w 1340"/>
                <a:gd name="T11" fmla="*/ 540 h 649"/>
                <a:gd name="T12" fmla="*/ 324 w 1340"/>
                <a:gd name="T13" fmla="*/ 605 h 649"/>
                <a:gd name="T14" fmla="*/ 87 w 1340"/>
                <a:gd name="T15" fmla="*/ 583 h 649"/>
                <a:gd name="T16" fmla="*/ 43 w 1340"/>
                <a:gd name="T17" fmla="*/ 345 h 649"/>
                <a:gd name="T18" fmla="*/ 260 w 1340"/>
                <a:gd name="T19" fmla="*/ 216 h 649"/>
                <a:gd name="T20" fmla="*/ 195 w 1340"/>
                <a:gd name="T21" fmla="*/ 151 h 649"/>
                <a:gd name="T22" fmla="*/ 410 w 1340"/>
                <a:gd name="T23" fmla="*/ 195 h 649"/>
                <a:gd name="T24" fmla="*/ 1339 w 1340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454"/>
                  </a:moveTo>
                  <a:lnTo>
                    <a:pt x="1339" y="454"/>
                  </a:lnTo>
                  <a:cubicBezTo>
                    <a:pt x="1080" y="518"/>
                    <a:pt x="799" y="518"/>
                    <a:pt x="540" y="432"/>
                  </a:cubicBezTo>
                  <a:cubicBezTo>
                    <a:pt x="497" y="410"/>
                    <a:pt x="454" y="410"/>
                    <a:pt x="410" y="389"/>
                  </a:cubicBezTo>
                  <a:cubicBezTo>
                    <a:pt x="367" y="389"/>
                    <a:pt x="302" y="389"/>
                    <a:pt x="260" y="432"/>
                  </a:cubicBezTo>
                  <a:cubicBezTo>
                    <a:pt x="238" y="454"/>
                    <a:pt x="195" y="497"/>
                    <a:pt x="216" y="540"/>
                  </a:cubicBezTo>
                  <a:cubicBezTo>
                    <a:pt x="238" y="583"/>
                    <a:pt x="281" y="627"/>
                    <a:pt x="324" y="605"/>
                  </a:cubicBezTo>
                  <a:cubicBezTo>
                    <a:pt x="260" y="627"/>
                    <a:pt x="151" y="648"/>
                    <a:pt x="87" y="583"/>
                  </a:cubicBezTo>
                  <a:cubicBezTo>
                    <a:pt x="22" y="518"/>
                    <a:pt x="0" y="410"/>
                    <a:pt x="43" y="345"/>
                  </a:cubicBezTo>
                  <a:cubicBezTo>
                    <a:pt x="87" y="259"/>
                    <a:pt x="173" y="216"/>
                    <a:pt x="260" y="216"/>
                  </a:cubicBezTo>
                  <a:cubicBezTo>
                    <a:pt x="238" y="195"/>
                    <a:pt x="195" y="173"/>
                    <a:pt x="195" y="151"/>
                  </a:cubicBezTo>
                  <a:cubicBezTo>
                    <a:pt x="130" y="0"/>
                    <a:pt x="389" y="173"/>
                    <a:pt x="410" y="195"/>
                  </a:cubicBezTo>
                  <a:cubicBezTo>
                    <a:pt x="648" y="345"/>
                    <a:pt x="1059" y="518"/>
                    <a:pt x="1339" y="4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0" name="Freeform 4"/>
            <p:cNvSpPr>
              <a:spLocks noChangeArrowheads="1"/>
            </p:cNvSpPr>
            <p:nvPr/>
          </p:nvSpPr>
          <p:spPr bwMode="auto">
            <a:xfrm>
              <a:off x="3928252" y="3537900"/>
              <a:ext cx="595235" cy="611902"/>
            </a:xfrm>
            <a:custGeom>
              <a:avLst/>
              <a:gdLst>
                <a:gd name="T0" fmla="*/ 432 w 2204"/>
                <a:gd name="T1" fmla="*/ 1620 h 2268"/>
                <a:gd name="T2" fmla="*/ 432 w 2204"/>
                <a:gd name="T3" fmla="*/ 1620 h 2268"/>
                <a:gd name="T4" fmla="*/ 518 w 2204"/>
                <a:gd name="T5" fmla="*/ 2267 h 2268"/>
                <a:gd name="T6" fmla="*/ 1080 w 2204"/>
                <a:gd name="T7" fmla="*/ 1749 h 2268"/>
                <a:gd name="T8" fmla="*/ 1403 w 2204"/>
                <a:gd name="T9" fmla="*/ 1922 h 2268"/>
                <a:gd name="T10" fmla="*/ 1274 w 2204"/>
                <a:gd name="T11" fmla="*/ 1641 h 2268"/>
                <a:gd name="T12" fmla="*/ 1403 w 2204"/>
                <a:gd name="T13" fmla="*/ 1663 h 2268"/>
                <a:gd name="T14" fmla="*/ 1144 w 2204"/>
                <a:gd name="T15" fmla="*/ 950 h 2268"/>
                <a:gd name="T16" fmla="*/ 1361 w 2204"/>
                <a:gd name="T17" fmla="*/ 1015 h 2268"/>
                <a:gd name="T18" fmla="*/ 1468 w 2204"/>
                <a:gd name="T19" fmla="*/ 820 h 2268"/>
                <a:gd name="T20" fmla="*/ 1317 w 2204"/>
                <a:gd name="T21" fmla="*/ 906 h 2268"/>
                <a:gd name="T22" fmla="*/ 1188 w 2204"/>
                <a:gd name="T23" fmla="*/ 777 h 2268"/>
                <a:gd name="T24" fmla="*/ 1403 w 2204"/>
                <a:gd name="T25" fmla="*/ 302 h 2268"/>
                <a:gd name="T26" fmla="*/ 2203 w 2204"/>
                <a:gd name="T27" fmla="*/ 43 h 2268"/>
                <a:gd name="T28" fmla="*/ 1793 w 2204"/>
                <a:gd name="T29" fmla="*/ 0 h 2268"/>
                <a:gd name="T30" fmla="*/ 1576 w 2204"/>
                <a:gd name="T31" fmla="*/ 43 h 2268"/>
                <a:gd name="T32" fmla="*/ 864 w 2204"/>
                <a:gd name="T33" fmla="*/ 691 h 2268"/>
                <a:gd name="T34" fmla="*/ 0 w 2204"/>
                <a:gd name="T35" fmla="*/ 1728 h 2268"/>
                <a:gd name="T36" fmla="*/ 432 w 2204"/>
                <a:gd name="T37" fmla="*/ 1620 h 2268"/>
                <a:gd name="T38" fmla="*/ 950 w 2204"/>
                <a:gd name="T39" fmla="*/ 993 h 2268"/>
                <a:gd name="T40" fmla="*/ 950 w 2204"/>
                <a:gd name="T41" fmla="*/ 993 h 2268"/>
                <a:gd name="T42" fmla="*/ 1144 w 2204"/>
                <a:gd name="T43" fmla="*/ 453 h 2268"/>
                <a:gd name="T44" fmla="*/ 1339 w 2204"/>
                <a:gd name="T45" fmla="*/ 237 h 2268"/>
                <a:gd name="T46" fmla="*/ 1447 w 2204"/>
                <a:gd name="T47" fmla="*/ 172 h 2268"/>
                <a:gd name="T48" fmla="*/ 1598 w 2204"/>
                <a:gd name="T49" fmla="*/ 129 h 2268"/>
                <a:gd name="T50" fmla="*/ 1468 w 2204"/>
                <a:gd name="T51" fmla="*/ 172 h 2268"/>
                <a:gd name="T52" fmla="*/ 1339 w 2204"/>
                <a:gd name="T53" fmla="*/ 259 h 2268"/>
                <a:gd name="T54" fmla="*/ 1253 w 2204"/>
                <a:gd name="T55" fmla="*/ 345 h 2268"/>
                <a:gd name="T56" fmla="*/ 1166 w 2204"/>
                <a:gd name="T57" fmla="*/ 474 h 2268"/>
                <a:gd name="T58" fmla="*/ 971 w 2204"/>
                <a:gd name="T59" fmla="*/ 993 h 2268"/>
                <a:gd name="T60" fmla="*/ 864 w 2204"/>
                <a:gd name="T61" fmla="*/ 1555 h 2268"/>
                <a:gd name="T62" fmla="*/ 777 w 2204"/>
                <a:gd name="T63" fmla="*/ 1835 h 2268"/>
                <a:gd name="T64" fmla="*/ 648 w 2204"/>
                <a:gd name="T65" fmla="*/ 2073 h 2268"/>
                <a:gd name="T66" fmla="*/ 842 w 2204"/>
                <a:gd name="T67" fmla="*/ 1555 h 2268"/>
                <a:gd name="T68" fmla="*/ 950 w 2204"/>
                <a:gd name="T69" fmla="*/ 993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68">
                  <a:moveTo>
                    <a:pt x="432" y="1620"/>
                  </a:moveTo>
                  <a:lnTo>
                    <a:pt x="432" y="1620"/>
                  </a:lnTo>
                  <a:cubicBezTo>
                    <a:pt x="259" y="1792"/>
                    <a:pt x="669" y="2052"/>
                    <a:pt x="518" y="2267"/>
                  </a:cubicBezTo>
                  <a:cubicBezTo>
                    <a:pt x="691" y="2030"/>
                    <a:pt x="1101" y="2138"/>
                    <a:pt x="1080" y="1749"/>
                  </a:cubicBezTo>
                  <a:cubicBezTo>
                    <a:pt x="1209" y="1857"/>
                    <a:pt x="1253" y="1857"/>
                    <a:pt x="1403" y="1922"/>
                  </a:cubicBezTo>
                  <a:cubicBezTo>
                    <a:pt x="1296" y="1749"/>
                    <a:pt x="1274" y="1641"/>
                    <a:pt x="1274" y="1641"/>
                  </a:cubicBezTo>
                  <a:cubicBezTo>
                    <a:pt x="1339" y="1663"/>
                    <a:pt x="1403" y="1663"/>
                    <a:pt x="1403" y="1663"/>
                  </a:cubicBezTo>
                  <a:cubicBezTo>
                    <a:pt x="1253" y="1447"/>
                    <a:pt x="1144" y="1231"/>
                    <a:pt x="1144" y="950"/>
                  </a:cubicBezTo>
                  <a:cubicBezTo>
                    <a:pt x="1209" y="1015"/>
                    <a:pt x="1296" y="1058"/>
                    <a:pt x="1361" y="1015"/>
                  </a:cubicBezTo>
                  <a:cubicBezTo>
                    <a:pt x="1447" y="993"/>
                    <a:pt x="1490" y="885"/>
                    <a:pt x="1468" y="820"/>
                  </a:cubicBezTo>
                  <a:cubicBezTo>
                    <a:pt x="1447" y="885"/>
                    <a:pt x="1382" y="929"/>
                    <a:pt x="1317" y="906"/>
                  </a:cubicBezTo>
                  <a:cubicBezTo>
                    <a:pt x="1253" y="885"/>
                    <a:pt x="1209" y="842"/>
                    <a:pt x="1188" y="777"/>
                  </a:cubicBezTo>
                  <a:cubicBezTo>
                    <a:pt x="1123" y="604"/>
                    <a:pt x="1296" y="410"/>
                    <a:pt x="1403" y="302"/>
                  </a:cubicBezTo>
                  <a:cubicBezTo>
                    <a:pt x="1620" y="108"/>
                    <a:pt x="1922" y="43"/>
                    <a:pt x="2203" y="43"/>
                  </a:cubicBezTo>
                  <a:cubicBezTo>
                    <a:pt x="2073" y="43"/>
                    <a:pt x="1944" y="0"/>
                    <a:pt x="1793" y="0"/>
                  </a:cubicBezTo>
                  <a:cubicBezTo>
                    <a:pt x="1728" y="0"/>
                    <a:pt x="1641" y="21"/>
                    <a:pt x="1576" y="43"/>
                  </a:cubicBezTo>
                  <a:cubicBezTo>
                    <a:pt x="1253" y="129"/>
                    <a:pt x="1015" y="367"/>
                    <a:pt x="864" y="691"/>
                  </a:cubicBezTo>
                  <a:cubicBezTo>
                    <a:pt x="669" y="1079"/>
                    <a:pt x="410" y="1555"/>
                    <a:pt x="0" y="1728"/>
                  </a:cubicBezTo>
                  <a:cubicBezTo>
                    <a:pt x="151" y="1749"/>
                    <a:pt x="302" y="1684"/>
                    <a:pt x="432" y="1620"/>
                  </a:cubicBezTo>
                  <a:close/>
                  <a:moveTo>
                    <a:pt x="950" y="993"/>
                  </a:moveTo>
                  <a:lnTo>
                    <a:pt x="950" y="993"/>
                  </a:lnTo>
                  <a:cubicBezTo>
                    <a:pt x="994" y="799"/>
                    <a:pt x="1036" y="626"/>
                    <a:pt x="1144" y="453"/>
                  </a:cubicBezTo>
                  <a:cubicBezTo>
                    <a:pt x="1188" y="388"/>
                    <a:pt x="1253" y="302"/>
                    <a:pt x="1339" y="237"/>
                  </a:cubicBezTo>
                  <a:cubicBezTo>
                    <a:pt x="1382" y="215"/>
                    <a:pt x="1403" y="194"/>
                    <a:pt x="1447" y="172"/>
                  </a:cubicBezTo>
                  <a:cubicBezTo>
                    <a:pt x="1490" y="151"/>
                    <a:pt x="1533" y="129"/>
                    <a:pt x="1598" y="129"/>
                  </a:cubicBezTo>
                  <a:cubicBezTo>
                    <a:pt x="1533" y="129"/>
                    <a:pt x="1490" y="151"/>
                    <a:pt x="1468" y="172"/>
                  </a:cubicBezTo>
                  <a:cubicBezTo>
                    <a:pt x="1426" y="194"/>
                    <a:pt x="1382" y="215"/>
                    <a:pt x="1339" y="259"/>
                  </a:cubicBezTo>
                  <a:cubicBezTo>
                    <a:pt x="1317" y="280"/>
                    <a:pt x="1274" y="324"/>
                    <a:pt x="1253" y="345"/>
                  </a:cubicBezTo>
                  <a:cubicBezTo>
                    <a:pt x="1209" y="388"/>
                    <a:pt x="1188" y="432"/>
                    <a:pt x="1166" y="474"/>
                  </a:cubicBezTo>
                  <a:cubicBezTo>
                    <a:pt x="1058" y="626"/>
                    <a:pt x="1015" y="820"/>
                    <a:pt x="971" y="993"/>
                  </a:cubicBezTo>
                  <a:cubicBezTo>
                    <a:pt x="929" y="1188"/>
                    <a:pt x="907" y="1382"/>
                    <a:pt x="864" y="1555"/>
                  </a:cubicBezTo>
                  <a:cubicBezTo>
                    <a:pt x="842" y="1641"/>
                    <a:pt x="821" y="1749"/>
                    <a:pt x="777" y="1835"/>
                  </a:cubicBezTo>
                  <a:cubicBezTo>
                    <a:pt x="734" y="1922"/>
                    <a:pt x="691" y="1987"/>
                    <a:pt x="648" y="2073"/>
                  </a:cubicBezTo>
                  <a:cubicBezTo>
                    <a:pt x="734" y="1922"/>
                    <a:pt x="799" y="1728"/>
                    <a:pt x="842" y="1555"/>
                  </a:cubicBezTo>
                  <a:cubicBezTo>
                    <a:pt x="885" y="1361"/>
                    <a:pt x="907" y="1188"/>
                    <a:pt x="950" y="9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1" name="Freeform 5"/>
            <p:cNvSpPr>
              <a:spLocks noChangeArrowheads="1"/>
            </p:cNvSpPr>
            <p:nvPr/>
          </p:nvSpPr>
          <p:spPr bwMode="auto">
            <a:xfrm>
              <a:off x="3694920" y="3706947"/>
              <a:ext cx="414284" cy="321427"/>
            </a:xfrm>
            <a:custGeom>
              <a:avLst/>
              <a:gdLst>
                <a:gd name="T0" fmla="*/ 648 w 1534"/>
                <a:gd name="T1" fmla="*/ 907 h 1189"/>
                <a:gd name="T2" fmla="*/ 648 w 1534"/>
                <a:gd name="T3" fmla="*/ 907 h 1189"/>
                <a:gd name="T4" fmla="*/ 389 w 1534"/>
                <a:gd name="T5" fmla="*/ 1188 h 1189"/>
                <a:gd name="T6" fmla="*/ 1533 w 1534"/>
                <a:gd name="T7" fmla="*/ 0 h 1189"/>
                <a:gd name="T8" fmla="*/ 0 w 1534"/>
                <a:gd name="T9" fmla="*/ 929 h 1189"/>
                <a:gd name="T10" fmla="*/ 648 w 1534"/>
                <a:gd name="T11" fmla="*/ 907 h 1189"/>
                <a:gd name="T12" fmla="*/ 626 w 1534"/>
                <a:gd name="T13" fmla="*/ 777 h 1189"/>
                <a:gd name="T14" fmla="*/ 626 w 1534"/>
                <a:gd name="T15" fmla="*/ 777 h 1189"/>
                <a:gd name="T16" fmla="*/ 864 w 1534"/>
                <a:gd name="T17" fmla="*/ 648 h 1189"/>
                <a:gd name="T18" fmla="*/ 1080 w 1534"/>
                <a:gd name="T19" fmla="*/ 518 h 1189"/>
                <a:gd name="T20" fmla="*/ 1274 w 1534"/>
                <a:gd name="T21" fmla="*/ 345 h 1189"/>
                <a:gd name="T22" fmla="*/ 1101 w 1534"/>
                <a:gd name="T23" fmla="*/ 518 h 1189"/>
                <a:gd name="T24" fmla="*/ 885 w 1534"/>
                <a:gd name="T25" fmla="*/ 670 h 1189"/>
                <a:gd name="T26" fmla="*/ 626 w 1534"/>
                <a:gd name="T27" fmla="*/ 799 h 1189"/>
                <a:gd name="T28" fmla="*/ 367 w 1534"/>
                <a:gd name="T29" fmla="*/ 864 h 1189"/>
                <a:gd name="T30" fmla="*/ 626 w 1534"/>
                <a:gd name="T31" fmla="*/ 777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89">
                  <a:moveTo>
                    <a:pt x="648" y="907"/>
                  </a:moveTo>
                  <a:lnTo>
                    <a:pt x="648" y="907"/>
                  </a:lnTo>
                  <a:cubicBezTo>
                    <a:pt x="605" y="994"/>
                    <a:pt x="410" y="1166"/>
                    <a:pt x="389" y="1188"/>
                  </a:cubicBezTo>
                  <a:cubicBezTo>
                    <a:pt x="821" y="1123"/>
                    <a:pt x="1361" y="345"/>
                    <a:pt x="1533" y="0"/>
                  </a:cubicBezTo>
                  <a:cubicBezTo>
                    <a:pt x="1123" y="453"/>
                    <a:pt x="583" y="777"/>
                    <a:pt x="0" y="929"/>
                  </a:cubicBezTo>
                  <a:cubicBezTo>
                    <a:pt x="194" y="1037"/>
                    <a:pt x="475" y="1015"/>
                    <a:pt x="648" y="907"/>
                  </a:cubicBezTo>
                  <a:close/>
                  <a:moveTo>
                    <a:pt x="626" y="777"/>
                  </a:moveTo>
                  <a:lnTo>
                    <a:pt x="626" y="777"/>
                  </a:lnTo>
                  <a:cubicBezTo>
                    <a:pt x="712" y="735"/>
                    <a:pt x="799" y="712"/>
                    <a:pt x="864" y="648"/>
                  </a:cubicBezTo>
                  <a:cubicBezTo>
                    <a:pt x="950" y="605"/>
                    <a:pt x="1015" y="562"/>
                    <a:pt x="1080" y="518"/>
                  </a:cubicBezTo>
                  <a:cubicBezTo>
                    <a:pt x="1144" y="453"/>
                    <a:pt x="1209" y="389"/>
                    <a:pt x="1274" y="345"/>
                  </a:cubicBezTo>
                  <a:cubicBezTo>
                    <a:pt x="1231" y="410"/>
                    <a:pt x="1166" y="475"/>
                    <a:pt x="1101" y="518"/>
                  </a:cubicBezTo>
                  <a:cubicBezTo>
                    <a:pt x="1037" y="583"/>
                    <a:pt x="950" y="626"/>
                    <a:pt x="885" y="670"/>
                  </a:cubicBezTo>
                  <a:cubicBezTo>
                    <a:pt x="799" y="712"/>
                    <a:pt x="712" y="756"/>
                    <a:pt x="626" y="799"/>
                  </a:cubicBezTo>
                  <a:cubicBezTo>
                    <a:pt x="562" y="821"/>
                    <a:pt x="453" y="842"/>
                    <a:pt x="367" y="864"/>
                  </a:cubicBezTo>
                  <a:cubicBezTo>
                    <a:pt x="453" y="842"/>
                    <a:pt x="540" y="821"/>
                    <a:pt x="626" y="7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4336583" y="3600996"/>
              <a:ext cx="198809" cy="221427"/>
            </a:xfrm>
            <a:custGeom>
              <a:avLst/>
              <a:gdLst>
                <a:gd name="T0" fmla="*/ 734 w 735"/>
                <a:gd name="T1" fmla="*/ 0 h 822"/>
                <a:gd name="T2" fmla="*/ 734 w 735"/>
                <a:gd name="T3" fmla="*/ 0 h 822"/>
                <a:gd name="T4" fmla="*/ 216 w 735"/>
                <a:gd name="T5" fmla="*/ 692 h 822"/>
                <a:gd name="T6" fmla="*/ 734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734" y="0"/>
                  </a:moveTo>
                  <a:lnTo>
                    <a:pt x="734" y="0"/>
                  </a:lnTo>
                  <a:cubicBezTo>
                    <a:pt x="734" y="0"/>
                    <a:pt x="432" y="821"/>
                    <a:pt x="216" y="692"/>
                  </a:cubicBezTo>
                  <a:cubicBezTo>
                    <a:pt x="0" y="562"/>
                    <a:pt x="734" y="0"/>
                    <a:pt x="73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3" name="Freeform 7"/>
            <p:cNvSpPr>
              <a:spLocks noChangeArrowheads="1"/>
            </p:cNvSpPr>
            <p:nvPr/>
          </p:nvSpPr>
          <p:spPr bwMode="auto">
            <a:xfrm>
              <a:off x="4487774" y="3624804"/>
              <a:ext cx="140475" cy="203570"/>
            </a:xfrm>
            <a:custGeom>
              <a:avLst/>
              <a:gdLst>
                <a:gd name="T0" fmla="*/ 258 w 519"/>
                <a:gd name="T1" fmla="*/ 755 h 756"/>
                <a:gd name="T2" fmla="*/ 258 w 519"/>
                <a:gd name="T3" fmla="*/ 755 h 756"/>
                <a:gd name="T4" fmla="*/ 258 w 519"/>
                <a:gd name="T5" fmla="*/ 0 h 756"/>
                <a:gd name="T6" fmla="*/ 258 w 519"/>
                <a:gd name="T7" fmla="*/ 75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6">
                  <a:moveTo>
                    <a:pt x="258" y="755"/>
                  </a:moveTo>
                  <a:lnTo>
                    <a:pt x="258" y="755"/>
                  </a:lnTo>
                  <a:cubicBezTo>
                    <a:pt x="0" y="755"/>
                    <a:pt x="258" y="0"/>
                    <a:pt x="258" y="0"/>
                  </a:cubicBezTo>
                  <a:cubicBezTo>
                    <a:pt x="258" y="0"/>
                    <a:pt x="518" y="755"/>
                    <a:pt x="258" y="7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4" name="Freeform 8"/>
            <p:cNvSpPr>
              <a:spLocks noChangeArrowheads="1"/>
            </p:cNvSpPr>
            <p:nvPr/>
          </p:nvSpPr>
          <p:spPr bwMode="auto">
            <a:xfrm>
              <a:off x="5175865" y="3584329"/>
              <a:ext cx="384521" cy="227379"/>
            </a:xfrm>
            <a:custGeom>
              <a:avLst/>
              <a:gdLst>
                <a:gd name="T0" fmla="*/ 1425 w 1426"/>
                <a:gd name="T1" fmla="*/ 475 h 844"/>
                <a:gd name="T2" fmla="*/ 1425 w 1426"/>
                <a:gd name="T3" fmla="*/ 475 h 844"/>
                <a:gd name="T4" fmla="*/ 1231 w 1426"/>
                <a:gd name="T5" fmla="*/ 260 h 844"/>
                <a:gd name="T6" fmla="*/ 950 w 1426"/>
                <a:gd name="T7" fmla="*/ 281 h 844"/>
                <a:gd name="T8" fmla="*/ 972 w 1426"/>
                <a:gd name="T9" fmla="*/ 173 h 844"/>
                <a:gd name="T10" fmla="*/ 842 w 1426"/>
                <a:gd name="T11" fmla="*/ 130 h 844"/>
                <a:gd name="T12" fmla="*/ 713 w 1426"/>
                <a:gd name="T13" fmla="*/ 216 h 844"/>
                <a:gd name="T14" fmla="*/ 648 w 1426"/>
                <a:gd name="T15" fmla="*/ 43 h 844"/>
                <a:gd name="T16" fmla="*/ 475 w 1426"/>
                <a:gd name="T17" fmla="*/ 43 h 844"/>
                <a:gd name="T18" fmla="*/ 540 w 1426"/>
                <a:gd name="T19" fmla="*/ 475 h 844"/>
                <a:gd name="T20" fmla="*/ 194 w 1426"/>
                <a:gd name="T21" fmla="*/ 713 h 844"/>
                <a:gd name="T22" fmla="*/ 0 w 1426"/>
                <a:gd name="T23" fmla="*/ 692 h 844"/>
                <a:gd name="T24" fmla="*/ 410 w 1426"/>
                <a:gd name="T25" fmla="*/ 821 h 844"/>
                <a:gd name="T26" fmla="*/ 993 w 1426"/>
                <a:gd name="T27" fmla="*/ 648 h 844"/>
                <a:gd name="T28" fmla="*/ 1188 w 1426"/>
                <a:gd name="T29" fmla="*/ 497 h 844"/>
                <a:gd name="T30" fmla="*/ 1425 w 1426"/>
                <a:gd name="T31" fmla="*/ 475 h 844"/>
                <a:gd name="T32" fmla="*/ 1145 w 1426"/>
                <a:gd name="T33" fmla="*/ 367 h 844"/>
                <a:gd name="T34" fmla="*/ 1145 w 1426"/>
                <a:gd name="T35" fmla="*/ 367 h 844"/>
                <a:gd name="T36" fmla="*/ 972 w 1426"/>
                <a:gd name="T37" fmla="*/ 497 h 844"/>
                <a:gd name="T38" fmla="*/ 821 w 1426"/>
                <a:gd name="T39" fmla="*/ 627 h 844"/>
                <a:gd name="T40" fmla="*/ 648 w 1426"/>
                <a:gd name="T41" fmla="*/ 713 h 844"/>
                <a:gd name="T42" fmla="*/ 432 w 1426"/>
                <a:gd name="T43" fmla="*/ 734 h 844"/>
                <a:gd name="T44" fmla="*/ 626 w 1426"/>
                <a:gd name="T45" fmla="*/ 713 h 844"/>
                <a:gd name="T46" fmla="*/ 756 w 1426"/>
                <a:gd name="T47" fmla="*/ 648 h 844"/>
                <a:gd name="T48" fmla="*/ 821 w 1426"/>
                <a:gd name="T49" fmla="*/ 540 h 844"/>
                <a:gd name="T50" fmla="*/ 886 w 1426"/>
                <a:gd name="T51" fmla="*/ 367 h 844"/>
                <a:gd name="T52" fmla="*/ 842 w 1426"/>
                <a:gd name="T53" fmla="*/ 562 h 844"/>
                <a:gd name="T54" fmla="*/ 821 w 1426"/>
                <a:gd name="T55" fmla="*/ 584 h 844"/>
                <a:gd name="T56" fmla="*/ 972 w 1426"/>
                <a:gd name="T57" fmla="*/ 475 h 844"/>
                <a:gd name="T58" fmla="*/ 1145 w 1426"/>
                <a:gd name="T59" fmla="*/ 367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425" y="475"/>
                  </a:moveTo>
                  <a:lnTo>
                    <a:pt x="1425" y="475"/>
                  </a:lnTo>
                  <a:cubicBezTo>
                    <a:pt x="1382" y="389"/>
                    <a:pt x="1317" y="302"/>
                    <a:pt x="1231" y="260"/>
                  </a:cubicBezTo>
                  <a:cubicBezTo>
                    <a:pt x="1145" y="238"/>
                    <a:pt x="1037" y="238"/>
                    <a:pt x="950" y="281"/>
                  </a:cubicBezTo>
                  <a:cubicBezTo>
                    <a:pt x="972" y="260"/>
                    <a:pt x="993" y="195"/>
                    <a:pt x="972" y="173"/>
                  </a:cubicBezTo>
                  <a:cubicBezTo>
                    <a:pt x="928" y="130"/>
                    <a:pt x="886" y="130"/>
                    <a:pt x="842" y="130"/>
                  </a:cubicBezTo>
                  <a:cubicBezTo>
                    <a:pt x="778" y="152"/>
                    <a:pt x="756" y="195"/>
                    <a:pt x="713" y="216"/>
                  </a:cubicBezTo>
                  <a:cubicBezTo>
                    <a:pt x="734" y="152"/>
                    <a:pt x="713" y="87"/>
                    <a:pt x="648" y="43"/>
                  </a:cubicBezTo>
                  <a:cubicBezTo>
                    <a:pt x="605" y="0"/>
                    <a:pt x="519" y="0"/>
                    <a:pt x="475" y="43"/>
                  </a:cubicBezTo>
                  <a:cubicBezTo>
                    <a:pt x="561" y="152"/>
                    <a:pt x="605" y="325"/>
                    <a:pt x="540" y="475"/>
                  </a:cubicBezTo>
                  <a:cubicBezTo>
                    <a:pt x="496" y="605"/>
                    <a:pt x="346" y="713"/>
                    <a:pt x="194" y="713"/>
                  </a:cubicBezTo>
                  <a:cubicBezTo>
                    <a:pt x="129" y="713"/>
                    <a:pt x="64" y="713"/>
                    <a:pt x="0" y="692"/>
                  </a:cubicBezTo>
                  <a:cubicBezTo>
                    <a:pt x="129" y="778"/>
                    <a:pt x="259" y="821"/>
                    <a:pt x="410" y="821"/>
                  </a:cubicBezTo>
                  <a:cubicBezTo>
                    <a:pt x="605" y="843"/>
                    <a:pt x="821" y="778"/>
                    <a:pt x="993" y="648"/>
                  </a:cubicBezTo>
                  <a:cubicBezTo>
                    <a:pt x="1058" y="605"/>
                    <a:pt x="1123" y="540"/>
                    <a:pt x="1188" y="497"/>
                  </a:cubicBezTo>
                  <a:cubicBezTo>
                    <a:pt x="1253" y="454"/>
                    <a:pt x="1339" y="454"/>
                    <a:pt x="1425" y="475"/>
                  </a:cubicBezTo>
                  <a:close/>
                  <a:moveTo>
                    <a:pt x="1145" y="367"/>
                  </a:moveTo>
                  <a:lnTo>
                    <a:pt x="1145" y="367"/>
                  </a:lnTo>
                  <a:cubicBezTo>
                    <a:pt x="1080" y="411"/>
                    <a:pt x="1037" y="432"/>
                    <a:pt x="972" y="497"/>
                  </a:cubicBezTo>
                  <a:cubicBezTo>
                    <a:pt x="928" y="540"/>
                    <a:pt x="886" y="584"/>
                    <a:pt x="821" y="627"/>
                  </a:cubicBezTo>
                  <a:cubicBezTo>
                    <a:pt x="778" y="670"/>
                    <a:pt x="713" y="713"/>
                    <a:pt x="648" y="713"/>
                  </a:cubicBezTo>
                  <a:cubicBezTo>
                    <a:pt x="561" y="734"/>
                    <a:pt x="496" y="734"/>
                    <a:pt x="432" y="734"/>
                  </a:cubicBezTo>
                  <a:cubicBezTo>
                    <a:pt x="496" y="734"/>
                    <a:pt x="561" y="734"/>
                    <a:pt x="626" y="713"/>
                  </a:cubicBezTo>
                  <a:cubicBezTo>
                    <a:pt x="669" y="692"/>
                    <a:pt x="713" y="670"/>
                    <a:pt x="756" y="648"/>
                  </a:cubicBezTo>
                  <a:cubicBezTo>
                    <a:pt x="778" y="627"/>
                    <a:pt x="799" y="584"/>
                    <a:pt x="821" y="540"/>
                  </a:cubicBezTo>
                  <a:cubicBezTo>
                    <a:pt x="864" y="497"/>
                    <a:pt x="886" y="432"/>
                    <a:pt x="886" y="367"/>
                  </a:cubicBezTo>
                  <a:cubicBezTo>
                    <a:pt x="907" y="432"/>
                    <a:pt x="886" y="497"/>
                    <a:pt x="842" y="562"/>
                  </a:cubicBezTo>
                  <a:cubicBezTo>
                    <a:pt x="842" y="562"/>
                    <a:pt x="842" y="584"/>
                    <a:pt x="821" y="584"/>
                  </a:cubicBezTo>
                  <a:cubicBezTo>
                    <a:pt x="886" y="562"/>
                    <a:pt x="928" y="519"/>
                    <a:pt x="972" y="475"/>
                  </a:cubicBezTo>
                  <a:cubicBezTo>
                    <a:pt x="1015" y="432"/>
                    <a:pt x="1080" y="389"/>
                    <a:pt x="1145" y="3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5" name="Freeform 9"/>
            <p:cNvSpPr>
              <a:spLocks noChangeArrowheads="1"/>
            </p:cNvSpPr>
            <p:nvPr/>
          </p:nvSpPr>
          <p:spPr bwMode="auto">
            <a:xfrm>
              <a:off x="5000866" y="3548614"/>
              <a:ext cx="857138" cy="373808"/>
            </a:xfrm>
            <a:custGeom>
              <a:avLst/>
              <a:gdLst>
                <a:gd name="T0" fmla="*/ 3131 w 3176"/>
                <a:gd name="T1" fmla="*/ 172 h 1383"/>
                <a:gd name="T2" fmla="*/ 3131 w 3176"/>
                <a:gd name="T3" fmla="*/ 172 h 1383"/>
                <a:gd name="T4" fmla="*/ 3110 w 3176"/>
                <a:gd name="T5" fmla="*/ 86 h 1383"/>
                <a:gd name="T6" fmla="*/ 2981 w 3176"/>
                <a:gd name="T7" fmla="*/ 108 h 1383"/>
                <a:gd name="T8" fmla="*/ 2959 w 3176"/>
                <a:gd name="T9" fmla="*/ 216 h 1383"/>
                <a:gd name="T10" fmla="*/ 2570 w 3176"/>
                <a:gd name="T11" fmla="*/ 454 h 1383"/>
                <a:gd name="T12" fmla="*/ 2117 w 3176"/>
                <a:gd name="T13" fmla="*/ 1188 h 1383"/>
                <a:gd name="T14" fmla="*/ 2138 w 3176"/>
                <a:gd name="T15" fmla="*/ 1036 h 1383"/>
                <a:gd name="T16" fmla="*/ 1944 w 3176"/>
                <a:gd name="T17" fmla="*/ 972 h 1383"/>
                <a:gd name="T18" fmla="*/ 1749 w 3176"/>
                <a:gd name="T19" fmla="*/ 1015 h 1383"/>
                <a:gd name="T20" fmla="*/ 1555 w 3176"/>
                <a:gd name="T21" fmla="*/ 1080 h 1383"/>
                <a:gd name="T22" fmla="*/ 1123 w 3176"/>
                <a:gd name="T23" fmla="*/ 1058 h 1383"/>
                <a:gd name="T24" fmla="*/ 0 w 3176"/>
                <a:gd name="T25" fmla="*/ 454 h 1383"/>
                <a:gd name="T26" fmla="*/ 1641 w 3176"/>
                <a:gd name="T27" fmla="*/ 1339 h 1383"/>
                <a:gd name="T28" fmla="*/ 2722 w 3176"/>
                <a:gd name="T29" fmla="*/ 1101 h 1383"/>
                <a:gd name="T30" fmla="*/ 3131 w 3176"/>
                <a:gd name="T31" fmla="*/ 172 h 1383"/>
                <a:gd name="T32" fmla="*/ 3089 w 3176"/>
                <a:gd name="T33" fmla="*/ 194 h 1383"/>
                <a:gd name="T34" fmla="*/ 3089 w 3176"/>
                <a:gd name="T35" fmla="*/ 194 h 1383"/>
                <a:gd name="T36" fmla="*/ 3067 w 3176"/>
                <a:gd name="T37" fmla="*/ 518 h 1383"/>
                <a:gd name="T38" fmla="*/ 2916 w 3176"/>
                <a:gd name="T39" fmla="*/ 821 h 1383"/>
                <a:gd name="T40" fmla="*/ 2678 w 3176"/>
                <a:gd name="T41" fmla="*/ 1058 h 1383"/>
                <a:gd name="T42" fmla="*/ 2376 w 3176"/>
                <a:gd name="T43" fmla="*/ 1209 h 1383"/>
                <a:gd name="T44" fmla="*/ 2657 w 3176"/>
                <a:gd name="T45" fmla="*/ 1036 h 1383"/>
                <a:gd name="T46" fmla="*/ 2894 w 3176"/>
                <a:gd name="T47" fmla="*/ 799 h 1383"/>
                <a:gd name="T48" fmla="*/ 3045 w 3176"/>
                <a:gd name="T49" fmla="*/ 518 h 1383"/>
                <a:gd name="T50" fmla="*/ 3089 w 3176"/>
                <a:gd name="T51" fmla="*/ 194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83">
                  <a:moveTo>
                    <a:pt x="3131" y="172"/>
                  </a:moveTo>
                  <a:lnTo>
                    <a:pt x="3131" y="172"/>
                  </a:lnTo>
                  <a:cubicBezTo>
                    <a:pt x="3131" y="151"/>
                    <a:pt x="3131" y="108"/>
                    <a:pt x="3110" y="86"/>
                  </a:cubicBezTo>
                  <a:cubicBezTo>
                    <a:pt x="3067" y="43"/>
                    <a:pt x="3002" y="65"/>
                    <a:pt x="2981" y="108"/>
                  </a:cubicBezTo>
                  <a:cubicBezTo>
                    <a:pt x="2959" y="151"/>
                    <a:pt x="2981" y="194"/>
                    <a:pt x="2959" y="216"/>
                  </a:cubicBezTo>
                  <a:cubicBezTo>
                    <a:pt x="2851" y="0"/>
                    <a:pt x="2613" y="194"/>
                    <a:pt x="2570" y="454"/>
                  </a:cubicBezTo>
                  <a:cubicBezTo>
                    <a:pt x="2505" y="756"/>
                    <a:pt x="2376" y="1015"/>
                    <a:pt x="2117" y="1188"/>
                  </a:cubicBezTo>
                  <a:cubicBezTo>
                    <a:pt x="2181" y="1145"/>
                    <a:pt x="2181" y="1080"/>
                    <a:pt x="2138" y="1036"/>
                  </a:cubicBezTo>
                  <a:cubicBezTo>
                    <a:pt x="2073" y="972"/>
                    <a:pt x="2008" y="972"/>
                    <a:pt x="1944" y="972"/>
                  </a:cubicBezTo>
                  <a:cubicBezTo>
                    <a:pt x="1879" y="993"/>
                    <a:pt x="1814" y="1015"/>
                    <a:pt x="1749" y="1015"/>
                  </a:cubicBezTo>
                  <a:cubicBezTo>
                    <a:pt x="1685" y="1036"/>
                    <a:pt x="1620" y="1058"/>
                    <a:pt x="1555" y="1080"/>
                  </a:cubicBezTo>
                  <a:cubicBezTo>
                    <a:pt x="1404" y="1080"/>
                    <a:pt x="1274" y="1080"/>
                    <a:pt x="1123" y="1058"/>
                  </a:cubicBezTo>
                  <a:cubicBezTo>
                    <a:pt x="712" y="1015"/>
                    <a:pt x="259" y="799"/>
                    <a:pt x="0" y="454"/>
                  </a:cubicBezTo>
                  <a:cubicBezTo>
                    <a:pt x="410" y="993"/>
                    <a:pt x="950" y="1274"/>
                    <a:pt x="1641" y="1339"/>
                  </a:cubicBezTo>
                  <a:cubicBezTo>
                    <a:pt x="2008" y="1382"/>
                    <a:pt x="2419" y="1318"/>
                    <a:pt x="2722" y="1101"/>
                  </a:cubicBezTo>
                  <a:cubicBezTo>
                    <a:pt x="3045" y="886"/>
                    <a:pt x="3175" y="540"/>
                    <a:pt x="3131" y="172"/>
                  </a:cubicBezTo>
                  <a:close/>
                  <a:moveTo>
                    <a:pt x="3089" y="194"/>
                  </a:moveTo>
                  <a:lnTo>
                    <a:pt x="3089" y="194"/>
                  </a:lnTo>
                  <a:cubicBezTo>
                    <a:pt x="3089" y="302"/>
                    <a:pt x="3089" y="431"/>
                    <a:pt x="3067" y="518"/>
                  </a:cubicBezTo>
                  <a:cubicBezTo>
                    <a:pt x="3024" y="626"/>
                    <a:pt x="2981" y="734"/>
                    <a:pt x="2916" y="821"/>
                  </a:cubicBezTo>
                  <a:cubicBezTo>
                    <a:pt x="2851" y="907"/>
                    <a:pt x="2764" y="993"/>
                    <a:pt x="2678" y="1058"/>
                  </a:cubicBezTo>
                  <a:cubicBezTo>
                    <a:pt x="2592" y="1123"/>
                    <a:pt x="2484" y="1166"/>
                    <a:pt x="2376" y="1209"/>
                  </a:cubicBezTo>
                  <a:cubicBezTo>
                    <a:pt x="2484" y="1166"/>
                    <a:pt x="2570" y="1101"/>
                    <a:pt x="2657" y="1036"/>
                  </a:cubicBezTo>
                  <a:cubicBezTo>
                    <a:pt x="2743" y="972"/>
                    <a:pt x="2829" y="886"/>
                    <a:pt x="2894" y="799"/>
                  </a:cubicBezTo>
                  <a:cubicBezTo>
                    <a:pt x="2959" y="734"/>
                    <a:pt x="3002" y="626"/>
                    <a:pt x="3045" y="518"/>
                  </a:cubicBezTo>
                  <a:cubicBezTo>
                    <a:pt x="3067" y="410"/>
                    <a:pt x="3089" y="302"/>
                    <a:pt x="3089" y="19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6" name="Freeform 10"/>
            <p:cNvSpPr>
              <a:spLocks noChangeArrowheads="1"/>
            </p:cNvSpPr>
            <p:nvPr/>
          </p:nvSpPr>
          <p:spPr bwMode="auto">
            <a:xfrm>
              <a:off x="5508005" y="3805756"/>
              <a:ext cx="367856" cy="174999"/>
            </a:xfrm>
            <a:custGeom>
              <a:avLst/>
              <a:gdLst>
                <a:gd name="T0" fmla="*/ 0 w 1362"/>
                <a:gd name="T1" fmla="*/ 454 h 649"/>
                <a:gd name="T2" fmla="*/ 0 w 1362"/>
                <a:gd name="T3" fmla="*/ 454 h 649"/>
                <a:gd name="T4" fmla="*/ 820 w 1362"/>
                <a:gd name="T5" fmla="*/ 432 h 649"/>
                <a:gd name="T6" fmla="*/ 950 w 1362"/>
                <a:gd name="T7" fmla="*/ 389 h 649"/>
                <a:gd name="T8" fmla="*/ 1080 w 1362"/>
                <a:gd name="T9" fmla="*/ 432 h 649"/>
                <a:gd name="T10" fmla="*/ 1145 w 1362"/>
                <a:gd name="T11" fmla="*/ 540 h 649"/>
                <a:gd name="T12" fmla="*/ 1015 w 1362"/>
                <a:gd name="T13" fmla="*/ 605 h 649"/>
                <a:gd name="T14" fmla="*/ 1275 w 1362"/>
                <a:gd name="T15" fmla="*/ 583 h 649"/>
                <a:gd name="T16" fmla="*/ 1317 w 1362"/>
                <a:gd name="T17" fmla="*/ 345 h 649"/>
                <a:gd name="T18" fmla="*/ 1102 w 1362"/>
                <a:gd name="T19" fmla="*/ 216 h 649"/>
                <a:gd name="T20" fmla="*/ 1166 w 1362"/>
                <a:gd name="T21" fmla="*/ 151 h 649"/>
                <a:gd name="T22" fmla="*/ 950 w 1362"/>
                <a:gd name="T23" fmla="*/ 195 h 649"/>
                <a:gd name="T24" fmla="*/ 0 w 1362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454"/>
                  </a:moveTo>
                  <a:lnTo>
                    <a:pt x="0" y="454"/>
                  </a:lnTo>
                  <a:cubicBezTo>
                    <a:pt x="281" y="518"/>
                    <a:pt x="540" y="518"/>
                    <a:pt x="820" y="432"/>
                  </a:cubicBezTo>
                  <a:cubicBezTo>
                    <a:pt x="864" y="410"/>
                    <a:pt x="907" y="410"/>
                    <a:pt x="950" y="389"/>
                  </a:cubicBezTo>
                  <a:cubicBezTo>
                    <a:pt x="993" y="389"/>
                    <a:pt x="1037" y="389"/>
                    <a:pt x="1080" y="432"/>
                  </a:cubicBezTo>
                  <a:cubicBezTo>
                    <a:pt x="1123" y="454"/>
                    <a:pt x="1145" y="497"/>
                    <a:pt x="1145" y="540"/>
                  </a:cubicBezTo>
                  <a:cubicBezTo>
                    <a:pt x="1123" y="583"/>
                    <a:pt x="1058" y="627"/>
                    <a:pt x="1015" y="605"/>
                  </a:cubicBezTo>
                  <a:cubicBezTo>
                    <a:pt x="1102" y="627"/>
                    <a:pt x="1210" y="648"/>
                    <a:pt x="1275" y="583"/>
                  </a:cubicBezTo>
                  <a:cubicBezTo>
                    <a:pt x="1339" y="518"/>
                    <a:pt x="1361" y="410"/>
                    <a:pt x="1317" y="345"/>
                  </a:cubicBezTo>
                  <a:cubicBezTo>
                    <a:pt x="1275" y="259"/>
                    <a:pt x="1188" y="216"/>
                    <a:pt x="1102" y="216"/>
                  </a:cubicBezTo>
                  <a:cubicBezTo>
                    <a:pt x="1123" y="195"/>
                    <a:pt x="1166" y="173"/>
                    <a:pt x="1166" y="151"/>
                  </a:cubicBezTo>
                  <a:cubicBezTo>
                    <a:pt x="1231" y="0"/>
                    <a:pt x="972" y="173"/>
                    <a:pt x="950" y="195"/>
                  </a:cubicBezTo>
                  <a:cubicBezTo>
                    <a:pt x="691" y="345"/>
                    <a:pt x="302" y="518"/>
                    <a:pt x="0" y="4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7" name="Freeform 11"/>
            <p:cNvSpPr>
              <a:spLocks noChangeArrowheads="1"/>
            </p:cNvSpPr>
            <p:nvPr/>
          </p:nvSpPr>
          <p:spPr bwMode="auto">
            <a:xfrm>
              <a:off x="4592535" y="3537900"/>
              <a:ext cx="589282" cy="611902"/>
            </a:xfrm>
            <a:custGeom>
              <a:avLst/>
              <a:gdLst>
                <a:gd name="T0" fmla="*/ 2182 w 2183"/>
                <a:gd name="T1" fmla="*/ 1728 h 2268"/>
                <a:gd name="T2" fmla="*/ 2182 w 2183"/>
                <a:gd name="T3" fmla="*/ 1728 h 2268"/>
                <a:gd name="T4" fmla="*/ 1339 w 2183"/>
                <a:gd name="T5" fmla="*/ 691 h 2268"/>
                <a:gd name="T6" fmla="*/ 626 w 2183"/>
                <a:gd name="T7" fmla="*/ 43 h 2268"/>
                <a:gd name="T8" fmla="*/ 410 w 2183"/>
                <a:gd name="T9" fmla="*/ 0 h 2268"/>
                <a:gd name="T10" fmla="*/ 0 w 2183"/>
                <a:gd name="T11" fmla="*/ 43 h 2268"/>
                <a:gd name="T12" fmla="*/ 778 w 2183"/>
                <a:gd name="T13" fmla="*/ 302 h 2268"/>
                <a:gd name="T14" fmla="*/ 1015 w 2183"/>
                <a:gd name="T15" fmla="*/ 777 h 2268"/>
                <a:gd name="T16" fmla="*/ 886 w 2183"/>
                <a:gd name="T17" fmla="*/ 906 h 2268"/>
                <a:gd name="T18" fmla="*/ 734 w 2183"/>
                <a:gd name="T19" fmla="*/ 820 h 2268"/>
                <a:gd name="T20" fmla="*/ 821 w 2183"/>
                <a:gd name="T21" fmla="*/ 1015 h 2268"/>
                <a:gd name="T22" fmla="*/ 1037 w 2183"/>
                <a:gd name="T23" fmla="*/ 950 h 2268"/>
                <a:gd name="T24" fmla="*/ 778 w 2183"/>
                <a:gd name="T25" fmla="*/ 1663 h 2268"/>
                <a:gd name="T26" fmla="*/ 929 w 2183"/>
                <a:gd name="T27" fmla="*/ 1641 h 2268"/>
                <a:gd name="T28" fmla="*/ 799 w 2183"/>
                <a:gd name="T29" fmla="*/ 1922 h 2268"/>
                <a:gd name="T30" fmla="*/ 1123 w 2183"/>
                <a:gd name="T31" fmla="*/ 1749 h 2268"/>
                <a:gd name="T32" fmla="*/ 1663 w 2183"/>
                <a:gd name="T33" fmla="*/ 2267 h 2268"/>
                <a:gd name="T34" fmla="*/ 1771 w 2183"/>
                <a:gd name="T35" fmla="*/ 1620 h 2268"/>
                <a:gd name="T36" fmla="*/ 2182 w 2183"/>
                <a:gd name="T37" fmla="*/ 1728 h 2268"/>
                <a:gd name="T38" fmla="*/ 1339 w 2183"/>
                <a:gd name="T39" fmla="*/ 1555 h 2268"/>
                <a:gd name="T40" fmla="*/ 1339 w 2183"/>
                <a:gd name="T41" fmla="*/ 1555 h 2268"/>
                <a:gd name="T42" fmla="*/ 1555 w 2183"/>
                <a:gd name="T43" fmla="*/ 2073 h 2268"/>
                <a:gd name="T44" fmla="*/ 1425 w 2183"/>
                <a:gd name="T45" fmla="*/ 1835 h 2268"/>
                <a:gd name="T46" fmla="*/ 1318 w 2183"/>
                <a:gd name="T47" fmla="*/ 1555 h 2268"/>
                <a:gd name="T48" fmla="*/ 1210 w 2183"/>
                <a:gd name="T49" fmla="*/ 993 h 2268"/>
                <a:gd name="T50" fmla="*/ 1037 w 2183"/>
                <a:gd name="T51" fmla="*/ 474 h 2268"/>
                <a:gd name="T52" fmla="*/ 951 w 2183"/>
                <a:gd name="T53" fmla="*/ 345 h 2268"/>
                <a:gd name="T54" fmla="*/ 842 w 2183"/>
                <a:gd name="T55" fmla="*/ 259 h 2268"/>
                <a:gd name="T56" fmla="*/ 734 w 2183"/>
                <a:gd name="T57" fmla="*/ 172 h 2268"/>
                <a:gd name="T58" fmla="*/ 605 w 2183"/>
                <a:gd name="T59" fmla="*/ 129 h 2268"/>
                <a:gd name="T60" fmla="*/ 734 w 2183"/>
                <a:gd name="T61" fmla="*/ 172 h 2268"/>
                <a:gd name="T62" fmla="*/ 864 w 2183"/>
                <a:gd name="T63" fmla="*/ 237 h 2268"/>
                <a:gd name="T64" fmla="*/ 1058 w 2183"/>
                <a:gd name="T65" fmla="*/ 453 h 2268"/>
                <a:gd name="T66" fmla="*/ 1253 w 2183"/>
                <a:gd name="T67" fmla="*/ 993 h 2268"/>
                <a:gd name="T68" fmla="*/ 1339 w 2183"/>
                <a:gd name="T69" fmla="*/ 1555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68">
                  <a:moveTo>
                    <a:pt x="2182" y="1728"/>
                  </a:moveTo>
                  <a:lnTo>
                    <a:pt x="2182" y="1728"/>
                  </a:lnTo>
                  <a:cubicBezTo>
                    <a:pt x="1771" y="1555"/>
                    <a:pt x="1512" y="1079"/>
                    <a:pt x="1339" y="691"/>
                  </a:cubicBezTo>
                  <a:cubicBezTo>
                    <a:pt x="1188" y="367"/>
                    <a:pt x="951" y="129"/>
                    <a:pt x="626" y="43"/>
                  </a:cubicBezTo>
                  <a:cubicBezTo>
                    <a:pt x="562" y="21"/>
                    <a:pt x="475" y="0"/>
                    <a:pt x="410" y="0"/>
                  </a:cubicBezTo>
                  <a:cubicBezTo>
                    <a:pt x="259" y="0"/>
                    <a:pt x="130" y="43"/>
                    <a:pt x="0" y="43"/>
                  </a:cubicBezTo>
                  <a:cubicBezTo>
                    <a:pt x="281" y="43"/>
                    <a:pt x="583" y="108"/>
                    <a:pt x="778" y="302"/>
                  </a:cubicBezTo>
                  <a:cubicBezTo>
                    <a:pt x="907" y="410"/>
                    <a:pt x="1080" y="604"/>
                    <a:pt x="1015" y="777"/>
                  </a:cubicBezTo>
                  <a:cubicBezTo>
                    <a:pt x="993" y="842"/>
                    <a:pt x="951" y="885"/>
                    <a:pt x="886" y="906"/>
                  </a:cubicBezTo>
                  <a:cubicBezTo>
                    <a:pt x="821" y="929"/>
                    <a:pt x="734" y="885"/>
                    <a:pt x="734" y="820"/>
                  </a:cubicBezTo>
                  <a:cubicBezTo>
                    <a:pt x="713" y="885"/>
                    <a:pt x="756" y="993"/>
                    <a:pt x="821" y="1015"/>
                  </a:cubicBezTo>
                  <a:cubicBezTo>
                    <a:pt x="907" y="1058"/>
                    <a:pt x="993" y="1015"/>
                    <a:pt x="1037" y="950"/>
                  </a:cubicBezTo>
                  <a:cubicBezTo>
                    <a:pt x="1058" y="1231"/>
                    <a:pt x="951" y="1447"/>
                    <a:pt x="778" y="1663"/>
                  </a:cubicBezTo>
                  <a:cubicBezTo>
                    <a:pt x="778" y="1663"/>
                    <a:pt x="864" y="1663"/>
                    <a:pt x="929" y="1641"/>
                  </a:cubicBezTo>
                  <a:cubicBezTo>
                    <a:pt x="929" y="1641"/>
                    <a:pt x="907" y="1749"/>
                    <a:pt x="799" y="1922"/>
                  </a:cubicBezTo>
                  <a:cubicBezTo>
                    <a:pt x="951" y="1857"/>
                    <a:pt x="993" y="1857"/>
                    <a:pt x="1123" y="1749"/>
                  </a:cubicBezTo>
                  <a:cubicBezTo>
                    <a:pt x="1101" y="2138"/>
                    <a:pt x="1512" y="2030"/>
                    <a:pt x="1663" y="2267"/>
                  </a:cubicBezTo>
                  <a:cubicBezTo>
                    <a:pt x="1512" y="2052"/>
                    <a:pt x="1944" y="1792"/>
                    <a:pt x="1771" y="1620"/>
                  </a:cubicBezTo>
                  <a:cubicBezTo>
                    <a:pt x="1901" y="1684"/>
                    <a:pt x="2030" y="1749"/>
                    <a:pt x="2182" y="1728"/>
                  </a:cubicBezTo>
                  <a:close/>
                  <a:moveTo>
                    <a:pt x="1339" y="1555"/>
                  </a:moveTo>
                  <a:lnTo>
                    <a:pt x="1339" y="1555"/>
                  </a:lnTo>
                  <a:cubicBezTo>
                    <a:pt x="1383" y="1728"/>
                    <a:pt x="1469" y="1922"/>
                    <a:pt x="1555" y="2073"/>
                  </a:cubicBezTo>
                  <a:cubicBezTo>
                    <a:pt x="1512" y="1987"/>
                    <a:pt x="1469" y="1922"/>
                    <a:pt x="1425" y="1835"/>
                  </a:cubicBezTo>
                  <a:cubicBezTo>
                    <a:pt x="1383" y="1749"/>
                    <a:pt x="1339" y="1641"/>
                    <a:pt x="1318" y="1555"/>
                  </a:cubicBezTo>
                  <a:cubicBezTo>
                    <a:pt x="1274" y="1382"/>
                    <a:pt x="1253" y="1188"/>
                    <a:pt x="1210" y="993"/>
                  </a:cubicBezTo>
                  <a:cubicBezTo>
                    <a:pt x="1188" y="820"/>
                    <a:pt x="1123" y="626"/>
                    <a:pt x="1037" y="474"/>
                  </a:cubicBezTo>
                  <a:cubicBezTo>
                    <a:pt x="1015" y="432"/>
                    <a:pt x="972" y="388"/>
                    <a:pt x="951" y="345"/>
                  </a:cubicBezTo>
                  <a:cubicBezTo>
                    <a:pt x="929" y="324"/>
                    <a:pt x="886" y="280"/>
                    <a:pt x="842" y="259"/>
                  </a:cubicBezTo>
                  <a:cubicBezTo>
                    <a:pt x="821" y="215"/>
                    <a:pt x="778" y="194"/>
                    <a:pt x="734" y="172"/>
                  </a:cubicBezTo>
                  <a:cubicBezTo>
                    <a:pt x="691" y="151"/>
                    <a:pt x="648" y="129"/>
                    <a:pt x="605" y="129"/>
                  </a:cubicBezTo>
                  <a:cubicBezTo>
                    <a:pt x="648" y="129"/>
                    <a:pt x="691" y="151"/>
                    <a:pt x="734" y="172"/>
                  </a:cubicBezTo>
                  <a:cubicBezTo>
                    <a:pt x="778" y="194"/>
                    <a:pt x="821" y="215"/>
                    <a:pt x="864" y="237"/>
                  </a:cubicBezTo>
                  <a:cubicBezTo>
                    <a:pt x="929" y="302"/>
                    <a:pt x="993" y="388"/>
                    <a:pt x="1058" y="453"/>
                  </a:cubicBezTo>
                  <a:cubicBezTo>
                    <a:pt x="1145" y="626"/>
                    <a:pt x="1210" y="799"/>
                    <a:pt x="1253" y="993"/>
                  </a:cubicBezTo>
                  <a:cubicBezTo>
                    <a:pt x="1274" y="1188"/>
                    <a:pt x="1296" y="1361"/>
                    <a:pt x="1339" y="15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8" name="Freeform 12"/>
            <p:cNvSpPr>
              <a:spLocks noChangeArrowheads="1"/>
            </p:cNvSpPr>
            <p:nvPr/>
          </p:nvSpPr>
          <p:spPr bwMode="auto">
            <a:xfrm>
              <a:off x="5000866" y="3706947"/>
              <a:ext cx="420236" cy="321427"/>
            </a:xfrm>
            <a:custGeom>
              <a:avLst/>
              <a:gdLst>
                <a:gd name="T0" fmla="*/ 1555 w 1556"/>
                <a:gd name="T1" fmla="*/ 929 h 1189"/>
                <a:gd name="T2" fmla="*/ 1555 w 1556"/>
                <a:gd name="T3" fmla="*/ 929 h 1189"/>
                <a:gd name="T4" fmla="*/ 0 w 1556"/>
                <a:gd name="T5" fmla="*/ 0 h 1189"/>
                <a:gd name="T6" fmla="*/ 1144 w 1556"/>
                <a:gd name="T7" fmla="*/ 1188 h 1189"/>
                <a:gd name="T8" fmla="*/ 907 w 1556"/>
                <a:gd name="T9" fmla="*/ 907 h 1189"/>
                <a:gd name="T10" fmla="*/ 1555 w 1556"/>
                <a:gd name="T11" fmla="*/ 929 h 1189"/>
                <a:gd name="T12" fmla="*/ 1167 w 1556"/>
                <a:gd name="T13" fmla="*/ 864 h 1189"/>
                <a:gd name="T14" fmla="*/ 1167 w 1556"/>
                <a:gd name="T15" fmla="*/ 864 h 1189"/>
                <a:gd name="T16" fmla="*/ 907 w 1556"/>
                <a:gd name="T17" fmla="*/ 799 h 1189"/>
                <a:gd name="T18" fmla="*/ 670 w 1556"/>
                <a:gd name="T19" fmla="*/ 670 h 1189"/>
                <a:gd name="T20" fmla="*/ 453 w 1556"/>
                <a:gd name="T21" fmla="*/ 518 h 1189"/>
                <a:gd name="T22" fmla="*/ 259 w 1556"/>
                <a:gd name="T23" fmla="*/ 345 h 1189"/>
                <a:gd name="T24" fmla="*/ 453 w 1556"/>
                <a:gd name="T25" fmla="*/ 518 h 1189"/>
                <a:gd name="T26" fmla="*/ 670 w 1556"/>
                <a:gd name="T27" fmla="*/ 648 h 1189"/>
                <a:gd name="T28" fmla="*/ 929 w 1556"/>
                <a:gd name="T29" fmla="*/ 777 h 1189"/>
                <a:gd name="T30" fmla="*/ 1167 w 1556"/>
                <a:gd name="T31" fmla="*/ 864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89">
                  <a:moveTo>
                    <a:pt x="1555" y="929"/>
                  </a:moveTo>
                  <a:lnTo>
                    <a:pt x="1555" y="929"/>
                  </a:lnTo>
                  <a:cubicBezTo>
                    <a:pt x="950" y="777"/>
                    <a:pt x="410" y="453"/>
                    <a:pt x="0" y="0"/>
                  </a:cubicBezTo>
                  <a:cubicBezTo>
                    <a:pt x="173" y="345"/>
                    <a:pt x="712" y="1123"/>
                    <a:pt x="1144" y="1188"/>
                  </a:cubicBezTo>
                  <a:cubicBezTo>
                    <a:pt x="1144" y="1166"/>
                    <a:pt x="950" y="994"/>
                    <a:pt x="907" y="907"/>
                  </a:cubicBezTo>
                  <a:cubicBezTo>
                    <a:pt x="1080" y="1015"/>
                    <a:pt x="1361" y="1037"/>
                    <a:pt x="1555" y="929"/>
                  </a:cubicBezTo>
                  <a:close/>
                  <a:moveTo>
                    <a:pt x="1167" y="864"/>
                  </a:moveTo>
                  <a:lnTo>
                    <a:pt x="1167" y="864"/>
                  </a:lnTo>
                  <a:cubicBezTo>
                    <a:pt x="1080" y="842"/>
                    <a:pt x="994" y="821"/>
                    <a:pt x="907" y="799"/>
                  </a:cubicBezTo>
                  <a:cubicBezTo>
                    <a:pt x="821" y="756"/>
                    <a:pt x="735" y="712"/>
                    <a:pt x="670" y="670"/>
                  </a:cubicBezTo>
                  <a:cubicBezTo>
                    <a:pt x="583" y="626"/>
                    <a:pt x="518" y="583"/>
                    <a:pt x="453" y="518"/>
                  </a:cubicBezTo>
                  <a:cubicBezTo>
                    <a:pt x="389" y="475"/>
                    <a:pt x="324" y="410"/>
                    <a:pt x="259" y="345"/>
                  </a:cubicBezTo>
                  <a:cubicBezTo>
                    <a:pt x="324" y="389"/>
                    <a:pt x="389" y="453"/>
                    <a:pt x="453" y="518"/>
                  </a:cubicBezTo>
                  <a:cubicBezTo>
                    <a:pt x="540" y="562"/>
                    <a:pt x="605" y="605"/>
                    <a:pt x="670" y="648"/>
                  </a:cubicBezTo>
                  <a:cubicBezTo>
                    <a:pt x="756" y="712"/>
                    <a:pt x="842" y="735"/>
                    <a:pt x="929" y="777"/>
                  </a:cubicBezTo>
                  <a:cubicBezTo>
                    <a:pt x="994" y="821"/>
                    <a:pt x="1080" y="842"/>
                    <a:pt x="1167" y="8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9" name="Freeform 13"/>
            <p:cNvSpPr>
              <a:spLocks noChangeArrowheads="1"/>
            </p:cNvSpPr>
            <p:nvPr/>
          </p:nvSpPr>
          <p:spPr bwMode="auto">
            <a:xfrm>
              <a:off x="4581820" y="3600996"/>
              <a:ext cx="198809" cy="221427"/>
            </a:xfrm>
            <a:custGeom>
              <a:avLst/>
              <a:gdLst>
                <a:gd name="T0" fmla="*/ 0 w 735"/>
                <a:gd name="T1" fmla="*/ 0 h 822"/>
                <a:gd name="T2" fmla="*/ 0 w 735"/>
                <a:gd name="T3" fmla="*/ 0 h 822"/>
                <a:gd name="T4" fmla="*/ 518 w 735"/>
                <a:gd name="T5" fmla="*/ 692 h 822"/>
                <a:gd name="T6" fmla="*/ 0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2" y="821"/>
                    <a:pt x="518" y="692"/>
                  </a:cubicBezTo>
                  <a:cubicBezTo>
                    <a:pt x="734" y="562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0" name="Freeform 14"/>
            <p:cNvSpPr>
              <a:spLocks noChangeArrowheads="1"/>
            </p:cNvSpPr>
            <p:nvPr/>
          </p:nvSpPr>
          <p:spPr bwMode="auto">
            <a:xfrm>
              <a:off x="5175865" y="1298626"/>
              <a:ext cx="384521" cy="227379"/>
            </a:xfrm>
            <a:custGeom>
              <a:avLst/>
              <a:gdLst>
                <a:gd name="T0" fmla="*/ 1188 w 1426"/>
                <a:gd name="T1" fmla="*/ 346 h 844"/>
                <a:gd name="T2" fmla="*/ 1188 w 1426"/>
                <a:gd name="T3" fmla="*/ 346 h 844"/>
                <a:gd name="T4" fmla="*/ 993 w 1426"/>
                <a:gd name="T5" fmla="*/ 194 h 844"/>
                <a:gd name="T6" fmla="*/ 410 w 1426"/>
                <a:gd name="T7" fmla="*/ 21 h 844"/>
                <a:gd name="T8" fmla="*/ 0 w 1426"/>
                <a:gd name="T9" fmla="*/ 173 h 844"/>
                <a:gd name="T10" fmla="*/ 194 w 1426"/>
                <a:gd name="T11" fmla="*/ 151 h 844"/>
                <a:gd name="T12" fmla="*/ 540 w 1426"/>
                <a:gd name="T13" fmla="*/ 388 h 844"/>
                <a:gd name="T14" fmla="*/ 475 w 1426"/>
                <a:gd name="T15" fmla="*/ 820 h 844"/>
                <a:gd name="T16" fmla="*/ 648 w 1426"/>
                <a:gd name="T17" fmla="*/ 799 h 844"/>
                <a:gd name="T18" fmla="*/ 713 w 1426"/>
                <a:gd name="T19" fmla="*/ 626 h 844"/>
                <a:gd name="T20" fmla="*/ 842 w 1426"/>
                <a:gd name="T21" fmla="*/ 713 h 844"/>
                <a:gd name="T22" fmla="*/ 972 w 1426"/>
                <a:gd name="T23" fmla="*/ 691 h 844"/>
                <a:gd name="T24" fmla="*/ 950 w 1426"/>
                <a:gd name="T25" fmla="*/ 561 h 844"/>
                <a:gd name="T26" fmla="*/ 1231 w 1426"/>
                <a:gd name="T27" fmla="*/ 583 h 844"/>
                <a:gd name="T28" fmla="*/ 1425 w 1426"/>
                <a:gd name="T29" fmla="*/ 367 h 844"/>
                <a:gd name="T30" fmla="*/ 1188 w 1426"/>
                <a:gd name="T31" fmla="*/ 346 h 844"/>
                <a:gd name="T32" fmla="*/ 972 w 1426"/>
                <a:gd name="T33" fmla="*/ 388 h 844"/>
                <a:gd name="T34" fmla="*/ 972 w 1426"/>
                <a:gd name="T35" fmla="*/ 388 h 844"/>
                <a:gd name="T36" fmla="*/ 821 w 1426"/>
                <a:gd name="T37" fmla="*/ 259 h 844"/>
                <a:gd name="T38" fmla="*/ 842 w 1426"/>
                <a:gd name="T39" fmla="*/ 302 h 844"/>
                <a:gd name="T40" fmla="*/ 886 w 1426"/>
                <a:gd name="T41" fmla="*/ 497 h 844"/>
                <a:gd name="T42" fmla="*/ 821 w 1426"/>
                <a:gd name="T43" fmla="*/ 302 h 844"/>
                <a:gd name="T44" fmla="*/ 756 w 1426"/>
                <a:gd name="T45" fmla="*/ 194 h 844"/>
                <a:gd name="T46" fmla="*/ 626 w 1426"/>
                <a:gd name="T47" fmla="*/ 151 h 844"/>
                <a:gd name="T48" fmla="*/ 432 w 1426"/>
                <a:gd name="T49" fmla="*/ 129 h 844"/>
                <a:gd name="T50" fmla="*/ 648 w 1426"/>
                <a:gd name="T51" fmla="*/ 129 h 844"/>
                <a:gd name="T52" fmla="*/ 821 w 1426"/>
                <a:gd name="T53" fmla="*/ 238 h 844"/>
                <a:gd name="T54" fmla="*/ 972 w 1426"/>
                <a:gd name="T55" fmla="*/ 367 h 844"/>
                <a:gd name="T56" fmla="*/ 1145 w 1426"/>
                <a:gd name="T57" fmla="*/ 475 h 844"/>
                <a:gd name="T58" fmla="*/ 972 w 1426"/>
                <a:gd name="T59" fmla="*/ 38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188" y="346"/>
                  </a:moveTo>
                  <a:lnTo>
                    <a:pt x="1188" y="346"/>
                  </a:lnTo>
                  <a:cubicBezTo>
                    <a:pt x="1123" y="302"/>
                    <a:pt x="1058" y="259"/>
                    <a:pt x="993" y="194"/>
                  </a:cubicBezTo>
                  <a:cubicBezTo>
                    <a:pt x="821" y="65"/>
                    <a:pt x="605" y="0"/>
                    <a:pt x="410" y="21"/>
                  </a:cubicBezTo>
                  <a:cubicBezTo>
                    <a:pt x="259" y="43"/>
                    <a:pt x="129" y="86"/>
                    <a:pt x="0" y="173"/>
                  </a:cubicBezTo>
                  <a:cubicBezTo>
                    <a:pt x="64" y="151"/>
                    <a:pt x="129" y="151"/>
                    <a:pt x="194" y="151"/>
                  </a:cubicBezTo>
                  <a:cubicBezTo>
                    <a:pt x="346" y="151"/>
                    <a:pt x="496" y="259"/>
                    <a:pt x="540" y="388"/>
                  </a:cubicBezTo>
                  <a:cubicBezTo>
                    <a:pt x="605" y="518"/>
                    <a:pt x="561" y="713"/>
                    <a:pt x="475" y="820"/>
                  </a:cubicBezTo>
                  <a:cubicBezTo>
                    <a:pt x="519" y="843"/>
                    <a:pt x="605" y="843"/>
                    <a:pt x="648" y="799"/>
                  </a:cubicBezTo>
                  <a:cubicBezTo>
                    <a:pt x="713" y="778"/>
                    <a:pt x="734" y="691"/>
                    <a:pt x="713" y="626"/>
                  </a:cubicBezTo>
                  <a:cubicBezTo>
                    <a:pt x="756" y="670"/>
                    <a:pt x="778" y="691"/>
                    <a:pt x="842" y="713"/>
                  </a:cubicBezTo>
                  <a:cubicBezTo>
                    <a:pt x="886" y="734"/>
                    <a:pt x="928" y="734"/>
                    <a:pt x="972" y="691"/>
                  </a:cubicBezTo>
                  <a:cubicBezTo>
                    <a:pt x="993" y="648"/>
                    <a:pt x="972" y="605"/>
                    <a:pt x="950" y="561"/>
                  </a:cubicBezTo>
                  <a:cubicBezTo>
                    <a:pt x="1037" y="605"/>
                    <a:pt x="1145" y="626"/>
                    <a:pt x="1231" y="583"/>
                  </a:cubicBezTo>
                  <a:cubicBezTo>
                    <a:pt x="1317" y="561"/>
                    <a:pt x="1382" y="475"/>
                    <a:pt x="1425" y="367"/>
                  </a:cubicBezTo>
                  <a:cubicBezTo>
                    <a:pt x="1339" y="411"/>
                    <a:pt x="1253" y="388"/>
                    <a:pt x="1188" y="346"/>
                  </a:cubicBezTo>
                  <a:close/>
                  <a:moveTo>
                    <a:pt x="972" y="388"/>
                  </a:moveTo>
                  <a:lnTo>
                    <a:pt x="972" y="388"/>
                  </a:lnTo>
                  <a:cubicBezTo>
                    <a:pt x="928" y="346"/>
                    <a:pt x="886" y="302"/>
                    <a:pt x="821" y="259"/>
                  </a:cubicBezTo>
                  <a:cubicBezTo>
                    <a:pt x="842" y="281"/>
                    <a:pt x="842" y="281"/>
                    <a:pt x="842" y="302"/>
                  </a:cubicBezTo>
                  <a:cubicBezTo>
                    <a:pt x="886" y="346"/>
                    <a:pt x="907" y="432"/>
                    <a:pt x="886" y="497"/>
                  </a:cubicBezTo>
                  <a:cubicBezTo>
                    <a:pt x="886" y="432"/>
                    <a:pt x="864" y="367"/>
                    <a:pt x="821" y="302"/>
                  </a:cubicBezTo>
                  <a:cubicBezTo>
                    <a:pt x="799" y="281"/>
                    <a:pt x="778" y="238"/>
                    <a:pt x="756" y="194"/>
                  </a:cubicBezTo>
                  <a:cubicBezTo>
                    <a:pt x="713" y="173"/>
                    <a:pt x="669" y="173"/>
                    <a:pt x="626" y="151"/>
                  </a:cubicBezTo>
                  <a:cubicBezTo>
                    <a:pt x="561" y="129"/>
                    <a:pt x="496" y="129"/>
                    <a:pt x="432" y="129"/>
                  </a:cubicBezTo>
                  <a:cubicBezTo>
                    <a:pt x="496" y="108"/>
                    <a:pt x="561" y="108"/>
                    <a:pt x="648" y="129"/>
                  </a:cubicBezTo>
                  <a:cubicBezTo>
                    <a:pt x="713" y="151"/>
                    <a:pt x="778" y="194"/>
                    <a:pt x="821" y="238"/>
                  </a:cubicBezTo>
                  <a:cubicBezTo>
                    <a:pt x="886" y="281"/>
                    <a:pt x="928" y="324"/>
                    <a:pt x="972" y="367"/>
                  </a:cubicBezTo>
                  <a:cubicBezTo>
                    <a:pt x="1037" y="411"/>
                    <a:pt x="1080" y="453"/>
                    <a:pt x="1145" y="475"/>
                  </a:cubicBezTo>
                  <a:cubicBezTo>
                    <a:pt x="1080" y="475"/>
                    <a:pt x="1015" y="432"/>
                    <a:pt x="972" y="3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1" name="Freeform 15"/>
            <p:cNvSpPr>
              <a:spLocks noChangeArrowheads="1"/>
            </p:cNvSpPr>
            <p:nvPr/>
          </p:nvSpPr>
          <p:spPr bwMode="auto">
            <a:xfrm>
              <a:off x="5000866" y="1193865"/>
              <a:ext cx="857138" cy="367855"/>
            </a:xfrm>
            <a:custGeom>
              <a:avLst/>
              <a:gdLst>
                <a:gd name="T0" fmla="*/ 2722 w 3176"/>
                <a:gd name="T1" fmla="*/ 259 h 1362"/>
                <a:gd name="T2" fmla="*/ 2722 w 3176"/>
                <a:gd name="T3" fmla="*/ 259 h 1362"/>
                <a:gd name="T4" fmla="*/ 1641 w 3176"/>
                <a:gd name="T5" fmla="*/ 43 h 1362"/>
                <a:gd name="T6" fmla="*/ 0 w 3176"/>
                <a:gd name="T7" fmla="*/ 907 h 1362"/>
                <a:gd name="T8" fmla="*/ 1123 w 3176"/>
                <a:gd name="T9" fmla="*/ 324 h 1362"/>
                <a:gd name="T10" fmla="*/ 1555 w 3176"/>
                <a:gd name="T11" fmla="*/ 303 h 1362"/>
                <a:gd name="T12" fmla="*/ 1749 w 3176"/>
                <a:gd name="T13" fmla="*/ 345 h 1362"/>
                <a:gd name="T14" fmla="*/ 1944 w 3176"/>
                <a:gd name="T15" fmla="*/ 410 h 1362"/>
                <a:gd name="T16" fmla="*/ 2138 w 3176"/>
                <a:gd name="T17" fmla="*/ 345 h 1362"/>
                <a:gd name="T18" fmla="*/ 2117 w 3176"/>
                <a:gd name="T19" fmla="*/ 195 h 1362"/>
                <a:gd name="T20" fmla="*/ 2570 w 3176"/>
                <a:gd name="T21" fmla="*/ 907 h 1362"/>
                <a:gd name="T22" fmla="*/ 2959 w 3176"/>
                <a:gd name="T23" fmla="*/ 1167 h 1362"/>
                <a:gd name="T24" fmla="*/ 2981 w 3176"/>
                <a:gd name="T25" fmla="*/ 1274 h 1362"/>
                <a:gd name="T26" fmla="*/ 3110 w 3176"/>
                <a:gd name="T27" fmla="*/ 1296 h 1362"/>
                <a:gd name="T28" fmla="*/ 3131 w 3176"/>
                <a:gd name="T29" fmla="*/ 1188 h 1362"/>
                <a:gd name="T30" fmla="*/ 2722 w 3176"/>
                <a:gd name="T31" fmla="*/ 259 h 1362"/>
                <a:gd name="T32" fmla="*/ 3045 w 3176"/>
                <a:gd name="T33" fmla="*/ 842 h 1362"/>
                <a:gd name="T34" fmla="*/ 3045 w 3176"/>
                <a:gd name="T35" fmla="*/ 842 h 1362"/>
                <a:gd name="T36" fmla="*/ 2894 w 3176"/>
                <a:gd name="T37" fmla="*/ 562 h 1362"/>
                <a:gd name="T38" fmla="*/ 2657 w 3176"/>
                <a:gd name="T39" fmla="*/ 345 h 1362"/>
                <a:gd name="T40" fmla="*/ 2376 w 3176"/>
                <a:gd name="T41" fmla="*/ 173 h 1362"/>
                <a:gd name="T42" fmla="*/ 2678 w 3176"/>
                <a:gd name="T43" fmla="*/ 324 h 1362"/>
                <a:gd name="T44" fmla="*/ 2916 w 3176"/>
                <a:gd name="T45" fmla="*/ 540 h 1362"/>
                <a:gd name="T46" fmla="*/ 3067 w 3176"/>
                <a:gd name="T47" fmla="*/ 842 h 1362"/>
                <a:gd name="T48" fmla="*/ 3089 w 3176"/>
                <a:gd name="T49" fmla="*/ 1167 h 1362"/>
                <a:gd name="T50" fmla="*/ 3045 w 3176"/>
                <a:gd name="T51" fmla="*/ 84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62">
                  <a:moveTo>
                    <a:pt x="2722" y="259"/>
                  </a:moveTo>
                  <a:lnTo>
                    <a:pt x="2722" y="259"/>
                  </a:lnTo>
                  <a:cubicBezTo>
                    <a:pt x="2419" y="43"/>
                    <a:pt x="2008" y="0"/>
                    <a:pt x="1641" y="43"/>
                  </a:cubicBezTo>
                  <a:cubicBezTo>
                    <a:pt x="950" y="108"/>
                    <a:pt x="410" y="389"/>
                    <a:pt x="0" y="907"/>
                  </a:cubicBezTo>
                  <a:cubicBezTo>
                    <a:pt x="259" y="583"/>
                    <a:pt x="712" y="368"/>
                    <a:pt x="1123" y="324"/>
                  </a:cubicBezTo>
                  <a:cubicBezTo>
                    <a:pt x="1274" y="303"/>
                    <a:pt x="1404" y="281"/>
                    <a:pt x="1555" y="303"/>
                  </a:cubicBezTo>
                  <a:cubicBezTo>
                    <a:pt x="1620" y="303"/>
                    <a:pt x="1685" y="324"/>
                    <a:pt x="1749" y="345"/>
                  </a:cubicBezTo>
                  <a:cubicBezTo>
                    <a:pt x="1814" y="368"/>
                    <a:pt x="1879" y="389"/>
                    <a:pt x="1944" y="410"/>
                  </a:cubicBezTo>
                  <a:cubicBezTo>
                    <a:pt x="2008" y="410"/>
                    <a:pt x="2073" y="389"/>
                    <a:pt x="2138" y="345"/>
                  </a:cubicBezTo>
                  <a:cubicBezTo>
                    <a:pt x="2181" y="303"/>
                    <a:pt x="2181" y="216"/>
                    <a:pt x="2117" y="195"/>
                  </a:cubicBezTo>
                  <a:cubicBezTo>
                    <a:pt x="2376" y="368"/>
                    <a:pt x="2505" y="627"/>
                    <a:pt x="2570" y="907"/>
                  </a:cubicBezTo>
                  <a:cubicBezTo>
                    <a:pt x="2613" y="1188"/>
                    <a:pt x="2851" y="1361"/>
                    <a:pt x="2959" y="1167"/>
                  </a:cubicBezTo>
                  <a:cubicBezTo>
                    <a:pt x="2981" y="1188"/>
                    <a:pt x="2959" y="1232"/>
                    <a:pt x="2981" y="1274"/>
                  </a:cubicBezTo>
                  <a:cubicBezTo>
                    <a:pt x="3002" y="1318"/>
                    <a:pt x="3067" y="1339"/>
                    <a:pt x="3110" y="1296"/>
                  </a:cubicBezTo>
                  <a:cubicBezTo>
                    <a:pt x="3131" y="1253"/>
                    <a:pt x="3131" y="1232"/>
                    <a:pt x="3131" y="1188"/>
                  </a:cubicBezTo>
                  <a:cubicBezTo>
                    <a:pt x="3175" y="821"/>
                    <a:pt x="3045" y="475"/>
                    <a:pt x="2722" y="259"/>
                  </a:cubicBezTo>
                  <a:close/>
                  <a:moveTo>
                    <a:pt x="3045" y="842"/>
                  </a:moveTo>
                  <a:lnTo>
                    <a:pt x="3045" y="842"/>
                  </a:lnTo>
                  <a:cubicBezTo>
                    <a:pt x="3002" y="756"/>
                    <a:pt x="2959" y="648"/>
                    <a:pt x="2894" y="562"/>
                  </a:cubicBezTo>
                  <a:cubicBezTo>
                    <a:pt x="2829" y="475"/>
                    <a:pt x="2743" y="410"/>
                    <a:pt x="2657" y="345"/>
                  </a:cubicBezTo>
                  <a:cubicBezTo>
                    <a:pt x="2570" y="259"/>
                    <a:pt x="2484" y="216"/>
                    <a:pt x="2376" y="173"/>
                  </a:cubicBezTo>
                  <a:cubicBezTo>
                    <a:pt x="2484" y="195"/>
                    <a:pt x="2592" y="259"/>
                    <a:pt x="2678" y="324"/>
                  </a:cubicBezTo>
                  <a:cubicBezTo>
                    <a:pt x="2764" y="389"/>
                    <a:pt x="2851" y="454"/>
                    <a:pt x="2916" y="540"/>
                  </a:cubicBezTo>
                  <a:cubicBezTo>
                    <a:pt x="2981" y="627"/>
                    <a:pt x="3024" y="735"/>
                    <a:pt x="3067" y="842"/>
                  </a:cubicBezTo>
                  <a:cubicBezTo>
                    <a:pt x="3089" y="950"/>
                    <a:pt x="3089" y="1059"/>
                    <a:pt x="3089" y="1167"/>
                  </a:cubicBezTo>
                  <a:cubicBezTo>
                    <a:pt x="3089" y="1059"/>
                    <a:pt x="3067" y="950"/>
                    <a:pt x="3045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5508005" y="1135532"/>
              <a:ext cx="367856" cy="174999"/>
            </a:xfrm>
            <a:custGeom>
              <a:avLst/>
              <a:gdLst>
                <a:gd name="T0" fmla="*/ 0 w 1362"/>
                <a:gd name="T1" fmla="*/ 194 h 649"/>
                <a:gd name="T2" fmla="*/ 0 w 1362"/>
                <a:gd name="T3" fmla="*/ 194 h 649"/>
                <a:gd name="T4" fmla="*/ 820 w 1362"/>
                <a:gd name="T5" fmla="*/ 216 h 649"/>
                <a:gd name="T6" fmla="*/ 950 w 1362"/>
                <a:gd name="T7" fmla="*/ 238 h 649"/>
                <a:gd name="T8" fmla="*/ 1080 w 1362"/>
                <a:gd name="T9" fmla="*/ 216 h 649"/>
                <a:gd name="T10" fmla="*/ 1145 w 1362"/>
                <a:gd name="T11" fmla="*/ 87 h 649"/>
                <a:gd name="T12" fmla="*/ 1015 w 1362"/>
                <a:gd name="T13" fmla="*/ 43 h 649"/>
                <a:gd name="T14" fmla="*/ 1275 w 1362"/>
                <a:gd name="T15" fmla="*/ 65 h 649"/>
                <a:gd name="T16" fmla="*/ 1317 w 1362"/>
                <a:gd name="T17" fmla="*/ 302 h 649"/>
                <a:gd name="T18" fmla="*/ 1102 w 1362"/>
                <a:gd name="T19" fmla="*/ 432 h 649"/>
                <a:gd name="T20" fmla="*/ 1166 w 1362"/>
                <a:gd name="T21" fmla="*/ 497 h 649"/>
                <a:gd name="T22" fmla="*/ 950 w 1362"/>
                <a:gd name="T23" fmla="*/ 454 h 649"/>
                <a:gd name="T24" fmla="*/ 0 w 1362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194"/>
                  </a:moveTo>
                  <a:lnTo>
                    <a:pt x="0" y="194"/>
                  </a:lnTo>
                  <a:cubicBezTo>
                    <a:pt x="281" y="130"/>
                    <a:pt x="540" y="130"/>
                    <a:pt x="820" y="216"/>
                  </a:cubicBezTo>
                  <a:cubicBezTo>
                    <a:pt x="864" y="216"/>
                    <a:pt x="907" y="238"/>
                    <a:pt x="950" y="238"/>
                  </a:cubicBezTo>
                  <a:cubicBezTo>
                    <a:pt x="993" y="259"/>
                    <a:pt x="1037" y="238"/>
                    <a:pt x="1080" y="216"/>
                  </a:cubicBezTo>
                  <a:cubicBezTo>
                    <a:pt x="1123" y="194"/>
                    <a:pt x="1145" y="152"/>
                    <a:pt x="1145" y="87"/>
                  </a:cubicBezTo>
                  <a:cubicBezTo>
                    <a:pt x="1123" y="43"/>
                    <a:pt x="1058" y="22"/>
                    <a:pt x="1015" y="43"/>
                  </a:cubicBezTo>
                  <a:cubicBezTo>
                    <a:pt x="1102" y="0"/>
                    <a:pt x="1210" y="0"/>
                    <a:pt x="1275" y="65"/>
                  </a:cubicBezTo>
                  <a:cubicBezTo>
                    <a:pt x="1339" y="130"/>
                    <a:pt x="1361" y="216"/>
                    <a:pt x="1317" y="302"/>
                  </a:cubicBezTo>
                  <a:cubicBezTo>
                    <a:pt x="1275" y="389"/>
                    <a:pt x="1188" y="432"/>
                    <a:pt x="1102" y="432"/>
                  </a:cubicBezTo>
                  <a:cubicBezTo>
                    <a:pt x="1123" y="432"/>
                    <a:pt x="1166" y="454"/>
                    <a:pt x="1166" y="497"/>
                  </a:cubicBezTo>
                  <a:cubicBezTo>
                    <a:pt x="1231" y="648"/>
                    <a:pt x="972" y="475"/>
                    <a:pt x="950" y="454"/>
                  </a:cubicBezTo>
                  <a:cubicBezTo>
                    <a:pt x="691" y="302"/>
                    <a:pt x="302" y="130"/>
                    <a:pt x="0" y="1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3" name="Freeform 17"/>
            <p:cNvSpPr>
              <a:spLocks noChangeArrowheads="1"/>
            </p:cNvSpPr>
            <p:nvPr/>
          </p:nvSpPr>
          <p:spPr bwMode="auto">
            <a:xfrm>
              <a:off x="4592535" y="960533"/>
              <a:ext cx="589282" cy="619044"/>
            </a:xfrm>
            <a:custGeom>
              <a:avLst/>
              <a:gdLst>
                <a:gd name="T0" fmla="*/ 1771 w 2183"/>
                <a:gd name="T1" fmla="*/ 670 h 2291"/>
                <a:gd name="T2" fmla="*/ 1771 w 2183"/>
                <a:gd name="T3" fmla="*/ 670 h 2291"/>
                <a:gd name="T4" fmla="*/ 1663 w 2183"/>
                <a:gd name="T5" fmla="*/ 0 h 2291"/>
                <a:gd name="T6" fmla="*/ 1123 w 2183"/>
                <a:gd name="T7" fmla="*/ 540 h 2291"/>
                <a:gd name="T8" fmla="*/ 799 w 2183"/>
                <a:gd name="T9" fmla="*/ 368 h 2291"/>
                <a:gd name="T10" fmla="*/ 929 w 2183"/>
                <a:gd name="T11" fmla="*/ 648 h 2291"/>
                <a:gd name="T12" fmla="*/ 778 w 2183"/>
                <a:gd name="T13" fmla="*/ 627 h 2291"/>
                <a:gd name="T14" fmla="*/ 1037 w 2183"/>
                <a:gd name="T15" fmla="*/ 1318 h 2291"/>
                <a:gd name="T16" fmla="*/ 821 w 2183"/>
                <a:gd name="T17" fmla="*/ 1253 h 2291"/>
                <a:gd name="T18" fmla="*/ 734 w 2183"/>
                <a:gd name="T19" fmla="*/ 1469 h 2291"/>
                <a:gd name="T20" fmla="*/ 886 w 2183"/>
                <a:gd name="T21" fmla="*/ 1382 h 2291"/>
                <a:gd name="T22" fmla="*/ 1015 w 2183"/>
                <a:gd name="T23" fmla="*/ 1512 h 2291"/>
                <a:gd name="T24" fmla="*/ 778 w 2183"/>
                <a:gd name="T25" fmla="*/ 1966 h 2291"/>
                <a:gd name="T26" fmla="*/ 0 w 2183"/>
                <a:gd name="T27" fmla="*/ 2246 h 2291"/>
                <a:gd name="T28" fmla="*/ 410 w 2183"/>
                <a:gd name="T29" fmla="*/ 2268 h 2291"/>
                <a:gd name="T30" fmla="*/ 626 w 2183"/>
                <a:gd name="T31" fmla="*/ 2246 h 2291"/>
                <a:gd name="T32" fmla="*/ 1339 w 2183"/>
                <a:gd name="T33" fmla="*/ 1577 h 2291"/>
                <a:gd name="T34" fmla="*/ 2182 w 2183"/>
                <a:gd name="T35" fmla="*/ 540 h 2291"/>
                <a:gd name="T36" fmla="*/ 1771 w 2183"/>
                <a:gd name="T37" fmla="*/ 670 h 2291"/>
                <a:gd name="T38" fmla="*/ 1253 w 2183"/>
                <a:gd name="T39" fmla="*/ 1296 h 2291"/>
                <a:gd name="T40" fmla="*/ 1253 w 2183"/>
                <a:gd name="T41" fmla="*/ 1296 h 2291"/>
                <a:gd name="T42" fmla="*/ 1058 w 2183"/>
                <a:gd name="T43" fmla="*/ 1814 h 2291"/>
                <a:gd name="T44" fmla="*/ 864 w 2183"/>
                <a:gd name="T45" fmla="*/ 2031 h 2291"/>
                <a:gd name="T46" fmla="*/ 734 w 2183"/>
                <a:gd name="T47" fmla="*/ 2117 h 2291"/>
                <a:gd name="T48" fmla="*/ 605 w 2183"/>
                <a:gd name="T49" fmla="*/ 2160 h 2291"/>
                <a:gd name="T50" fmla="*/ 734 w 2183"/>
                <a:gd name="T51" fmla="*/ 2117 h 2291"/>
                <a:gd name="T52" fmla="*/ 842 w 2183"/>
                <a:gd name="T53" fmla="*/ 2031 h 2291"/>
                <a:gd name="T54" fmla="*/ 951 w 2183"/>
                <a:gd name="T55" fmla="*/ 1923 h 2291"/>
                <a:gd name="T56" fmla="*/ 1037 w 2183"/>
                <a:gd name="T57" fmla="*/ 1814 h 2291"/>
                <a:gd name="T58" fmla="*/ 1210 w 2183"/>
                <a:gd name="T59" fmla="*/ 1274 h 2291"/>
                <a:gd name="T60" fmla="*/ 1318 w 2183"/>
                <a:gd name="T61" fmla="*/ 713 h 2291"/>
                <a:gd name="T62" fmla="*/ 1425 w 2183"/>
                <a:gd name="T63" fmla="*/ 454 h 2291"/>
                <a:gd name="T64" fmla="*/ 1555 w 2183"/>
                <a:gd name="T65" fmla="*/ 195 h 2291"/>
                <a:gd name="T66" fmla="*/ 1339 w 2183"/>
                <a:gd name="T67" fmla="*/ 735 h 2291"/>
                <a:gd name="T68" fmla="*/ 1253 w 2183"/>
                <a:gd name="T69" fmla="*/ 1296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91">
                  <a:moveTo>
                    <a:pt x="1771" y="670"/>
                  </a:moveTo>
                  <a:lnTo>
                    <a:pt x="1771" y="670"/>
                  </a:lnTo>
                  <a:cubicBezTo>
                    <a:pt x="1944" y="476"/>
                    <a:pt x="1512" y="216"/>
                    <a:pt x="1663" y="0"/>
                  </a:cubicBezTo>
                  <a:cubicBezTo>
                    <a:pt x="1512" y="238"/>
                    <a:pt x="1101" y="151"/>
                    <a:pt x="1123" y="540"/>
                  </a:cubicBezTo>
                  <a:cubicBezTo>
                    <a:pt x="993" y="432"/>
                    <a:pt x="951" y="411"/>
                    <a:pt x="799" y="368"/>
                  </a:cubicBezTo>
                  <a:cubicBezTo>
                    <a:pt x="907" y="540"/>
                    <a:pt x="929" y="648"/>
                    <a:pt x="929" y="648"/>
                  </a:cubicBezTo>
                  <a:cubicBezTo>
                    <a:pt x="864" y="627"/>
                    <a:pt x="778" y="627"/>
                    <a:pt x="778" y="627"/>
                  </a:cubicBezTo>
                  <a:cubicBezTo>
                    <a:pt x="951" y="821"/>
                    <a:pt x="1058" y="1059"/>
                    <a:pt x="1037" y="1318"/>
                  </a:cubicBezTo>
                  <a:cubicBezTo>
                    <a:pt x="993" y="1253"/>
                    <a:pt x="907" y="1209"/>
                    <a:pt x="821" y="1253"/>
                  </a:cubicBezTo>
                  <a:cubicBezTo>
                    <a:pt x="756" y="1296"/>
                    <a:pt x="713" y="1382"/>
                    <a:pt x="734" y="1469"/>
                  </a:cubicBezTo>
                  <a:cubicBezTo>
                    <a:pt x="734" y="1404"/>
                    <a:pt x="821" y="1361"/>
                    <a:pt x="886" y="1382"/>
                  </a:cubicBezTo>
                  <a:cubicBezTo>
                    <a:pt x="951" y="1404"/>
                    <a:pt x="993" y="1447"/>
                    <a:pt x="1015" y="1512"/>
                  </a:cubicBezTo>
                  <a:cubicBezTo>
                    <a:pt x="1080" y="1685"/>
                    <a:pt x="907" y="1858"/>
                    <a:pt x="778" y="1966"/>
                  </a:cubicBezTo>
                  <a:cubicBezTo>
                    <a:pt x="583" y="2160"/>
                    <a:pt x="281" y="2246"/>
                    <a:pt x="0" y="2246"/>
                  </a:cubicBezTo>
                  <a:cubicBezTo>
                    <a:pt x="130" y="2246"/>
                    <a:pt x="259" y="2290"/>
                    <a:pt x="410" y="2268"/>
                  </a:cubicBezTo>
                  <a:cubicBezTo>
                    <a:pt x="475" y="2268"/>
                    <a:pt x="562" y="2268"/>
                    <a:pt x="626" y="2246"/>
                  </a:cubicBezTo>
                  <a:cubicBezTo>
                    <a:pt x="951" y="2160"/>
                    <a:pt x="1188" y="1923"/>
                    <a:pt x="1339" y="1577"/>
                  </a:cubicBezTo>
                  <a:cubicBezTo>
                    <a:pt x="1512" y="1188"/>
                    <a:pt x="1771" y="735"/>
                    <a:pt x="2182" y="540"/>
                  </a:cubicBezTo>
                  <a:cubicBezTo>
                    <a:pt x="2030" y="540"/>
                    <a:pt x="1901" y="605"/>
                    <a:pt x="1771" y="670"/>
                  </a:cubicBezTo>
                  <a:close/>
                  <a:moveTo>
                    <a:pt x="1253" y="1296"/>
                  </a:moveTo>
                  <a:lnTo>
                    <a:pt x="1253" y="1296"/>
                  </a:lnTo>
                  <a:cubicBezTo>
                    <a:pt x="1210" y="1469"/>
                    <a:pt x="1145" y="1664"/>
                    <a:pt x="1058" y="1814"/>
                  </a:cubicBezTo>
                  <a:cubicBezTo>
                    <a:pt x="993" y="1901"/>
                    <a:pt x="929" y="1966"/>
                    <a:pt x="864" y="2031"/>
                  </a:cubicBezTo>
                  <a:cubicBezTo>
                    <a:pt x="821" y="2073"/>
                    <a:pt x="778" y="2096"/>
                    <a:pt x="734" y="2117"/>
                  </a:cubicBezTo>
                  <a:cubicBezTo>
                    <a:pt x="691" y="2138"/>
                    <a:pt x="648" y="2160"/>
                    <a:pt x="605" y="2160"/>
                  </a:cubicBezTo>
                  <a:cubicBezTo>
                    <a:pt x="648" y="2138"/>
                    <a:pt x="691" y="2138"/>
                    <a:pt x="734" y="2117"/>
                  </a:cubicBezTo>
                  <a:cubicBezTo>
                    <a:pt x="778" y="2073"/>
                    <a:pt x="821" y="2052"/>
                    <a:pt x="842" y="2031"/>
                  </a:cubicBezTo>
                  <a:cubicBezTo>
                    <a:pt x="886" y="1987"/>
                    <a:pt x="929" y="1966"/>
                    <a:pt x="951" y="1923"/>
                  </a:cubicBezTo>
                  <a:cubicBezTo>
                    <a:pt x="972" y="1879"/>
                    <a:pt x="1015" y="1858"/>
                    <a:pt x="1037" y="1814"/>
                  </a:cubicBezTo>
                  <a:cubicBezTo>
                    <a:pt x="1123" y="1641"/>
                    <a:pt x="1188" y="1469"/>
                    <a:pt x="1210" y="1274"/>
                  </a:cubicBezTo>
                  <a:cubicBezTo>
                    <a:pt x="1253" y="1102"/>
                    <a:pt x="1274" y="907"/>
                    <a:pt x="1318" y="713"/>
                  </a:cubicBezTo>
                  <a:cubicBezTo>
                    <a:pt x="1339" y="627"/>
                    <a:pt x="1383" y="540"/>
                    <a:pt x="1425" y="454"/>
                  </a:cubicBezTo>
                  <a:cubicBezTo>
                    <a:pt x="1469" y="368"/>
                    <a:pt x="1512" y="281"/>
                    <a:pt x="1555" y="195"/>
                  </a:cubicBezTo>
                  <a:cubicBezTo>
                    <a:pt x="1469" y="368"/>
                    <a:pt x="1383" y="540"/>
                    <a:pt x="1339" y="735"/>
                  </a:cubicBezTo>
                  <a:cubicBezTo>
                    <a:pt x="1296" y="907"/>
                    <a:pt x="1274" y="1102"/>
                    <a:pt x="1253" y="12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4" name="Freeform 18"/>
            <p:cNvSpPr>
              <a:spLocks noChangeArrowheads="1"/>
            </p:cNvSpPr>
            <p:nvPr/>
          </p:nvSpPr>
          <p:spPr bwMode="auto">
            <a:xfrm>
              <a:off x="5000866" y="1089103"/>
              <a:ext cx="420236" cy="314284"/>
            </a:xfrm>
            <a:custGeom>
              <a:avLst/>
              <a:gdLst>
                <a:gd name="T0" fmla="*/ 907 w 1556"/>
                <a:gd name="T1" fmla="*/ 259 h 1166"/>
                <a:gd name="T2" fmla="*/ 907 w 1556"/>
                <a:gd name="T3" fmla="*/ 259 h 1166"/>
                <a:gd name="T4" fmla="*/ 1144 w 1556"/>
                <a:gd name="T5" fmla="*/ 0 h 1166"/>
                <a:gd name="T6" fmla="*/ 0 w 1556"/>
                <a:gd name="T7" fmla="*/ 1165 h 1166"/>
                <a:gd name="T8" fmla="*/ 1555 w 1556"/>
                <a:gd name="T9" fmla="*/ 237 h 1166"/>
                <a:gd name="T10" fmla="*/ 907 w 1556"/>
                <a:gd name="T11" fmla="*/ 259 h 1166"/>
                <a:gd name="T12" fmla="*/ 929 w 1556"/>
                <a:gd name="T13" fmla="*/ 410 h 1166"/>
                <a:gd name="T14" fmla="*/ 929 w 1556"/>
                <a:gd name="T15" fmla="*/ 410 h 1166"/>
                <a:gd name="T16" fmla="*/ 670 w 1556"/>
                <a:gd name="T17" fmla="*/ 518 h 1166"/>
                <a:gd name="T18" fmla="*/ 453 w 1556"/>
                <a:gd name="T19" fmla="*/ 669 h 1166"/>
                <a:gd name="T20" fmla="*/ 259 w 1556"/>
                <a:gd name="T21" fmla="*/ 842 h 1166"/>
                <a:gd name="T22" fmla="*/ 453 w 1556"/>
                <a:gd name="T23" fmla="*/ 647 h 1166"/>
                <a:gd name="T24" fmla="*/ 670 w 1556"/>
                <a:gd name="T25" fmla="*/ 496 h 1166"/>
                <a:gd name="T26" fmla="*/ 907 w 1556"/>
                <a:gd name="T27" fmla="*/ 388 h 1166"/>
                <a:gd name="T28" fmla="*/ 1167 w 1556"/>
                <a:gd name="T29" fmla="*/ 302 h 1166"/>
                <a:gd name="T30" fmla="*/ 929 w 1556"/>
                <a:gd name="T31" fmla="*/ 41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66">
                  <a:moveTo>
                    <a:pt x="907" y="259"/>
                  </a:moveTo>
                  <a:lnTo>
                    <a:pt x="907" y="259"/>
                  </a:lnTo>
                  <a:cubicBezTo>
                    <a:pt x="950" y="194"/>
                    <a:pt x="1144" y="21"/>
                    <a:pt x="1144" y="0"/>
                  </a:cubicBezTo>
                  <a:cubicBezTo>
                    <a:pt x="712" y="64"/>
                    <a:pt x="173" y="820"/>
                    <a:pt x="0" y="1165"/>
                  </a:cubicBezTo>
                  <a:cubicBezTo>
                    <a:pt x="410" y="733"/>
                    <a:pt x="950" y="388"/>
                    <a:pt x="1555" y="237"/>
                  </a:cubicBezTo>
                  <a:cubicBezTo>
                    <a:pt x="1361" y="151"/>
                    <a:pt x="1080" y="172"/>
                    <a:pt x="907" y="259"/>
                  </a:cubicBezTo>
                  <a:close/>
                  <a:moveTo>
                    <a:pt x="929" y="410"/>
                  </a:moveTo>
                  <a:lnTo>
                    <a:pt x="929" y="410"/>
                  </a:lnTo>
                  <a:cubicBezTo>
                    <a:pt x="842" y="431"/>
                    <a:pt x="756" y="474"/>
                    <a:pt x="670" y="518"/>
                  </a:cubicBezTo>
                  <a:cubicBezTo>
                    <a:pt x="605" y="561"/>
                    <a:pt x="540" y="626"/>
                    <a:pt x="453" y="669"/>
                  </a:cubicBezTo>
                  <a:cubicBezTo>
                    <a:pt x="389" y="733"/>
                    <a:pt x="324" y="777"/>
                    <a:pt x="259" y="842"/>
                  </a:cubicBezTo>
                  <a:cubicBezTo>
                    <a:pt x="324" y="777"/>
                    <a:pt x="389" y="712"/>
                    <a:pt x="453" y="647"/>
                  </a:cubicBezTo>
                  <a:cubicBezTo>
                    <a:pt x="518" y="604"/>
                    <a:pt x="583" y="539"/>
                    <a:pt x="670" y="496"/>
                  </a:cubicBezTo>
                  <a:cubicBezTo>
                    <a:pt x="735" y="453"/>
                    <a:pt x="821" y="410"/>
                    <a:pt x="907" y="388"/>
                  </a:cubicBezTo>
                  <a:cubicBezTo>
                    <a:pt x="994" y="345"/>
                    <a:pt x="1080" y="324"/>
                    <a:pt x="1167" y="302"/>
                  </a:cubicBezTo>
                  <a:cubicBezTo>
                    <a:pt x="1080" y="345"/>
                    <a:pt x="994" y="366"/>
                    <a:pt x="929" y="4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5" name="Freeform 19"/>
            <p:cNvSpPr>
              <a:spLocks noChangeArrowheads="1"/>
            </p:cNvSpPr>
            <p:nvPr/>
          </p:nvSpPr>
          <p:spPr bwMode="auto">
            <a:xfrm>
              <a:off x="4581820" y="1286722"/>
              <a:ext cx="198809" cy="227379"/>
            </a:xfrm>
            <a:custGeom>
              <a:avLst/>
              <a:gdLst>
                <a:gd name="T0" fmla="*/ 0 w 735"/>
                <a:gd name="T1" fmla="*/ 843 h 844"/>
                <a:gd name="T2" fmla="*/ 0 w 735"/>
                <a:gd name="T3" fmla="*/ 843 h 844"/>
                <a:gd name="T4" fmla="*/ 518 w 735"/>
                <a:gd name="T5" fmla="*/ 130 h 844"/>
                <a:gd name="T6" fmla="*/ 0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0" y="843"/>
                  </a:moveTo>
                  <a:lnTo>
                    <a:pt x="0" y="843"/>
                  </a:lnTo>
                  <a:cubicBezTo>
                    <a:pt x="0" y="843"/>
                    <a:pt x="302" y="0"/>
                    <a:pt x="518" y="130"/>
                  </a:cubicBezTo>
                  <a:cubicBezTo>
                    <a:pt x="734" y="282"/>
                    <a:pt x="0" y="843"/>
                    <a:pt x="0" y="8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6" name="Freeform 20"/>
            <p:cNvSpPr>
              <a:spLocks noChangeArrowheads="1"/>
            </p:cNvSpPr>
            <p:nvPr/>
          </p:nvSpPr>
          <p:spPr bwMode="auto">
            <a:xfrm>
              <a:off x="4487774" y="1286721"/>
              <a:ext cx="140475" cy="204761"/>
            </a:xfrm>
            <a:custGeom>
              <a:avLst/>
              <a:gdLst>
                <a:gd name="T0" fmla="*/ 258 w 519"/>
                <a:gd name="T1" fmla="*/ 0 h 758"/>
                <a:gd name="T2" fmla="*/ 258 w 519"/>
                <a:gd name="T3" fmla="*/ 0 h 758"/>
                <a:gd name="T4" fmla="*/ 258 w 519"/>
                <a:gd name="T5" fmla="*/ 757 h 758"/>
                <a:gd name="T6" fmla="*/ 258 w 519"/>
                <a:gd name="T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8">
                  <a:moveTo>
                    <a:pt x="258" y="0"/>
                  </a:moveTo>
                  <a:lnTo>
                    <a:pt x="258" y="0"/>
                  </a:lnTo>
                  <a:cubicBezTo>
                    <a:pt x="518" y="0"/>
                    <a:pt x="258" y="757"/>
                    <a:pt x="258" y="757"/>
                  </a:cubicBezTo>
                  <a:cubicBezTo>
                    <a:pt x="258" y="757"/>
                    <a:pt x="0" y="0"/>
                    <a:pt x="2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7" name="Freeform 21"/>
            <p:cNvSpPr>
              <a:spLocks noChangeArrowheads="1"/>
            </p:cNvSpPr>
            <p:nvPr/>
          </p:nvSpPr>
          <p:spPr bwMode="auto">
            <a:xfrm>
              <a:off x="3555635" y="1298626"/>
              <a:ext cx="379760" cy="227379"/>
            </a:xfrm>
            <a:custGeom>
              <a:avLst/>
              <a:gdLst>
                <a:gd name="T0" fmla="*/ 0 w 1405"/>
                <a:gd name="T1" fmla="*/ 367 h 844"/>
                <a:gd name="T2" fmla="*/ 0 w 1405"/>
                <a:gd name="T3" fmla="*/ 367 h 844"/>
                <a:gd name="T4" fmla="*/ 195 w 1405"/>
                <a:gd name="T5" fmla="*/ 583 h 844"/>
                <a:gd name="T6" fmla="*/ 454 w 1405"/>
                <a:gd name="T7" fmla="*/ 561 h 844"/>
                <a:gd name="T8" fmla="*/ 454 w 1405"/>
                <a:gd name="T9" fmla="*/ 691 h 844"/>
                <a:gd name="T10" fmla="*/ 584 w 1405"/>
                <a:gd name="T11" fmla="*/ 713 h 844"/>
                <a:gd name="T12" fmla="*/ 713 w 1405"/>
                <a:gd name="T13" fmla="*/ 626 h 844"/>
                <a:gd name="T14" fmla="*/ 757 w 1405"/>
                <a:gd name="T15" fmla="*/ 799 h 844"/>
                <a:gd name="T16" fmla="*/ 951 w 1405"/>
                <a:gd name="T17" fmla="*/ 820 h 844"/>
                <a:gd name="T18" fmla="*/ 864 w 1405"/>
                <a:gd name="T19" fmla="*/ 388 h 844"/>
                <a:gd name="T20" fmla="*/ 1210 w 1405"/>
                <a:gd name="T21" fmla="*/ 151 h 844"/>
                <a:gd name="T22" fmla="*/ 1404 w 1405"/>
                <a:gd name="T23" fmla="*/ 173 h 844"/>
                <a:gd name="T24" fmla="*/ 1016 w 1405"/>
                <a:gd name="T25" fmla="*/ 21 h 844"/>
                <a:gd name="T26" fmla="*/ 432 w 1405"/>
                <a:gd name="T27" fmla="*/ 194 h 844"/>
                <a:gd name="T28" fmla="*/ 238 w 1405"/>
                <a:gd name="T29" fmla="*/ 346 h 844"/>
                <a:gd name="T30" fmla="*/ 0 w 1405"/>
                <a:gd name="T31" fmla="*/ 367 h 844"/>
                <a:gd name="T32" fmla="*/ 260 w 1405"/>
                <a:gd name="T33" fmla="*/ 475 h 844"/>
                <a:gd name="T34" fmla="*/ 260 w 1405"/>
                <a:gd name="T35" fmla="*/ 475 h 844"/>
                <a:gd name="T36" fmla="*/ 432 w 1405"/>
                <a:gd name="T37" fmla="*/ 367 h 844"/>
                <a:gd name="T38" fmla="*/ 584 w 1405"/>
                <a:gd name="T39" fmla="*/ 238 h 844"/>
                <a:gd name="T40" fmla="*/ 778 w 1405"/>
                <a:gd name="T41" fmla="*/ 129 h 844"/>
                <a:gd name="T42" fmla="*/ 994 w 1405"/>
                <a:gd name="T43" fmla="*/ 129 h 844"/>
                <a:gd name="T44" fmla="*/ 778 w 1405"/>
                <a:gd name="T45" fmla="*/ 151 h 844"/>
                <a:gd name="T46" fmla="*/ 670 w 1405"/>
                <a:gd name="T47" fmla="*/ 194 h 844"/>
                <a:gd name="T48" fmla="*/ 584 w 1405"/>
                <a:gd name="T49" fmla="*/ 302 h 844"/>
                <a:gd name="T50" fmla="*/ 540 w 1405"/>
                <a:gd name="T51" fmla="*/ 497 h 844"/>
                <a:gd name="T52" fmla="*/ 562 w 1405"/>
                <a:gd name="T53" fmla="*/ 302 h 844"/>
                <a:gd name="T54" fmla="*/ 584 w 1405"/>
                <a:gd name="T55" fmla="*/ 259 h 844"/>
                <a:gd name="T56" fmla="*/ 454 w 1405"/>
                <a:gd name="T57" fmla="*/ 388 h 844"/>
                <a:gd name="T58" fmla="*/ 260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0" y="367"/>
                  </a:moveTo>
                  <a:lnTo>
                    <a:pt x="0" y="367"/>
                  </a:lnTo>
                  <a:cubicBezTo>
                    <a:pt x="43" y="475"/>
                    <a:pt x="87" y="561"/>
                    <a:pt x="195" y="583"/>
                  </a:cubicBezTo>
                  <a:cubicBezTo>
                    <a:pt x="281" y="626"/>
                    <a:pt x="390" y="605"/>
                    <a:pt x="454" y="561"/>
                  </a:cubicBezTo>
                  <a:cubicBezTo>
                    <a:pt x="432" y="605"/>
                    <a:pt x="432" y="648"/>
                    <a:pt x="454" y="691"/>
                  </a:cubicBezTo>
                  <a:cubicBezTo>
                    <a:pt x="476" y="734"/>
                    <a:pt x="540" y="734"/>
                    <a:pt x="584" y="713"/>
                  </a:cubicBezTo>
                  <a:cubicBezTo>
                    <a:pt x="627" y="691"/>
                    <a:pt x="670" y="670"/>
                    <a:pt x="713" y="626"/>
                  </a:cubicBezTo>
                  <a:cubicBezTo>
                    <a:pt x="692" y="691"/>
                    <a:pt x="713" y="778"/>
                    <a:pt x="757" y="799"/>
                  </a:cubicBezTo>
                  <a:cubicBezTo>
                    <a:pt x="822" y="843"/>
                    <a:pt x="886" y="843"/>
                    <a:pt x="951" y="820"/>
                  </a:cubicBezTo>
                  <a:cubicBezTo>
                    <a:pt x="843" y="713"/>
                    <a:pt x="822" y="518"/>
                    <a:pt x="864" y="388"/>
                  </a:cubicBezTo>
                  <a:cubicBezTo>
                    <a:pt x="929" y="259"/>
                    <a:pt x="1081" y="151"/>
                    <a:pt x="1210" y="151"/>
                  </a:cubicBezTo>
                  <a:cubicBezTo>
                    <a:pt x="1296" y="151"/>
                    <a:pt x="1361" y="151"/>
                    <a:pt x="1404" y="173"/>
                  </a:cubicBezTo>
                  <a:cubicBezTo>
                    <a:pt x="1296" y="86"/>
                    <a:pt x="1167" y="43"/>
                    <a:pt x="1016" y="21"/>
                  </a:cubicBezTo>
                  <a:cubicBezTo>
                    <a:pt x="799" y="0"/>
                    <a:pt x="584" y="65"/>
                    <a:pt x="432" y="194"/>
                  </a:cubicBezTo>
                  <a:cubicBezTo>
                    <a:pt x="367" y="259"/>
                    <a:pt x="303" y="302"/>
                    <a:pt x="238" y="346"/>
                  </a:cubicBezTo>
                  <a:cubicBezTo>
                    <a:pt x="152" y="388"/>
                    <a:pt x="65" y="411"/>
                    <a:pt x="0" y="367"/>
                  </a:cubicBezTo>
                  <a:close/>
                  <a:moveTo>
                    <a:pt x="260" y="475"/>
                  </a:moveTo>
                  <a:lnTo>
                    <a:pt x="260" y="475"/>
                  </a:lnTo>
                  <a:cubicBezTo>
                    <a:pt x="325" y="453"/>
                    <a:pt x="390" y="411"/>
                    <a:pt x="432" y="367"/>
                  </a:cubicBezTo>
                  <a:cubicBezTo>
                    <a:pt x="497" y="324"/>
                    <a:pt x="540" y="281"/>
                    <a:pt x="584" y="238"/>
                  </a:cubicBezTo>
                  <a:cubicBezTo>
                    <a:pt x="649" y="194"/>
                    <a:pt x="713" y="151"/>
                    <a:pt x="778" y="129"/>
                  </a:cubicBezTo>
                  <a:cubicBezTo>
                    <a:pt x="843" y="108"/>
                    <a:pt x="908" y="108"/>
                    <a:pt x="994" y="129"/>
                  </a:cubicBezTo>
                  <a:cubicBezTo>
                    <a:pt x="908" y="129"/>
                    <a:pt x="843" y="129"/>
                    <a:pt x="778" y="151"/>
                  </a:cubicBezTo>
                  <a:cubicBezTo>
                    <a:pt x="735" y="173"/>
                    <a:pt x="713" y="173"/>
                    <a:pt x="670" y="194"/>
                  </a:cubicBezTo>
                  <a:cubicBezTo>
                    <a:pt x="649" y="238"/>
                    <a:pt x="605" y="281"/>
                    <a:pt x="584" y="302"/>
                  </a:cubicBezTo>
                  <a:cubicBezTo>
                    <a:pt x="562" y="367"/>
                    <a:pt x="540" y="432"/>
                    <a:pt x="540" y="497"/>
                  </a:cubicBezTo>
                  <a:cubicBezTo>
                    <a:pt x="519" y="432"/>
                    <a:pt x="540" y="346"/>
                    <a:pt x="562" y="302"/>
                  </a:cubicBezTo>
                  <a:cubicBezTo>
                    <a:pt x="584" y="281"/>
                    <a:pt x="584" y="281"/>
                    <a:pt x="584" y="259"/>
                  </a:cubicBezTo>
                  <a:cubicBezTo>
                    <a:pt x="540" y="302"/>
                    <a:pt x="497" y="346"/>
                    <a:pt x="454" y="388"/>
                  </a:cubicBezTo>
                  <a:cubicBezTo>
                    <a:pt x="390" y="432"/>
                    <a:pt x="346" y="475"/>
                    <a:pt x="260" y="4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8" name="Freeform 22"/>
            <p:cNvSpPr>
              <a:spLocks noChangeArrowheads="1"/>
            </p:cNvSpPr>
            <p:nvPr/>
          </p:nvSpPr>
          <p:spPr bwMode="auto">
            <a:xfrm>
              <a:off x="3252066" y="1193865"/>
              <a:ext cx="863090" cy="367855"/>
            </a:xfrm>
            <a:custGeom>
              <a:avLst/>
              <a:gdLst>
                <a:gd name="T0" fmla="*/ 44 w 3198"/>
                <a:gd name="T1" fmla="*/ 1188 h 1362"/>
                <a:gd name="T2" fmla="*/ 44 w 3198"/>
                <a:gd name="T3" fmla="*/ 1188 h 1362"/>
                <a:gd name="T4" fmla="*/ 87 w 3198"/>
                <a:gd name="T5" fmla="*/ 1296 h 1362"/>
                <a:gd name="T6" fmla="*/ 217 w 3198"/>
                <a:gd name="T7" fmla="*/ 1274 h 1362"/>
                <a:gd name="T8" fmla="*/ 238 w 3198"/>
                <a:gd name="T9" fmla="*/ 1167 h 1362"/>
                <a:gd name="T10" fmla="*/ 626 w 3198"/>
                <a:gd name="T11" fmla="*/ 907 h 1362"/>
                <a:gd name="T12" fmla="*/ 1081 w 3198"/>
                <a:gd name="T13" fmla="*/ 195 h 1362"/>
                <a:gd name="T14" fmla="*/ 1058 w 3198"/>
                <a:gd name="T15" fmla="*/ 345 h 1362"/>
                <a:gd name="T16" fmla="*/ 1253 w 3198"/>
                <a:gd name="T17" fmla="*/ 410 h 1362"/>
                <a:gd name="T18" fmla="*/ 1448 w 3198"/>
                <a:gd name="T19" fmla="*/ 345 h 1362"/>
                <a:gd name="T20" fmla="*/ 1642 w 3198"/>
                <a:gd name="T21" fmla="*/ 303 h 1362"/>
                <a:gd name="T22" fmla="*/ 2074 w 3198"/>
                <a:gd name="T23" fmla="*/ 324 h 1362"/>
                <a:gd name="T24" fmla="*/ 3197 w 3198"/>
                <a:gd name="T25" fmla="*/ 907 h 1362"/>
                <a:gd name="T26" fmla="*/ 1555 w 3198"/>
                <a:gd name="T27" fmla="*/ 43 h 1362"/>
                <a:gd name="T28" fmla="*/ 476 w 3198"/>
                <a:gd name="T29" fmla="*/ 259 h 1362"/>
                <a:gd name="T30" fmla="*/ 44 w 3198"/>
                <a:gd name="T31" fmla="*/ 1188 h 1362"/>
                <a:gd name="T32" fmla="*/ 87 w 3198"/>
                <a:gd name="T33" fmla="*/ 1167 h 1362"/>
                <a:gd name="T34" fmla="*/ 87 w 3198"/>
                <a:gd name="T35" fmla="*/ 1167 h 1362"/>
                <a:gd name="T36" fmla="*/ 130 w 3198"/>
                <a:gd name="T37" fmla="*/ 842 h 1362"/>
                <a:gd name="T38" fmla="*/ 281 w 3198"/>
                <a:gd name="T39" fmla="*/ 540 h 1362"/>
                <a:gd name="T40" fmla="*/ 519 w 3198"/>
                <a:gd name="T41" fmla="*/ 324 h 1362"/>
                <a:gd name="T42" fmla="*/ 799 w 3198"/>
                <a:gd name="T43" fmla="*/ 173 h 1362"/>
                <a:gd name="T44" fmla="*/ 519 w 3198"/>
                <a:gd name="T45" fmla="*/ 345 h 1362"/>
                <a:gd name="T46" fmla="*/ 303 w 3198"/>
                <a:gd name="T47" fmla="*/ 562 h 1362"/>
                <a:gd name="T48" fmla="*/ 152 w 3198"/>
                <a:gd name="T49" fmla="*/ 842 h 1362"/>
                <a:gd name="T50" fmla="*/ 87 w 3198"/>
                <a:gd name="T51" fmla="*/ 1167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62">
                  <a:moveTo>
                    <a:pt x="44" y="1188"/>
                  </a:moveTo>
                  <a:lnTo>
                    <a:pt x="44" y="1188"/>
                  </a:lnTo>
                  <a:cubicBezTo>
                    <a:pt x="44" y="1232"/>
                    <a:pt x="65" y="1253"/>
                    <a:pt x="87" y="1296"/>
                  </a:cubicBezTo>
                  <a:cubicBezTo>
                    <a:pt x="108" y="1339"/>
                    <a:pt x="173" y="1318"/>
                    <a:pt x="217" y="1274"/>
                  </a:cubicBezTo>
                  <a:cubicBezTo>
                    <a:pt x="217" y="1232"/>
                    <a:pt x="217" y="1188"/>
                    <a:pt x="238" y="1167"/>
                  </a:cubicBezTo>
                  <a:cubicBezTo>
                    <a:pt x="346" y="1361"/>
                    <a:pt x="562" y="1188"/>
                    <a:pt x="626" y="907"/>
                  </a:cubicBezTo>
                  <a:cubicBezTo>
                    <a:pt x="691" y="627"/>
                    <a:pt x="821" y="368"/>
                    <a:pt x="1081" y="195"/>
                  </a:cubicBezTo>
                  <a:cubicBezTo>
                    <a:pt x="1016" y="216"/>
                    <a:pt x="1016" y="303"/>
                    <a:pt x="1058" y="345"/>
                  </a:cubicBezTo>
                  <a:cubicBezTo>
                    <a:pt x="1102" y="389"/>
                    <a:pt x="1188" y="410"/>
                    <a:pt x="1253" y="410"/>
                  </a:cubicBezTo>
                  <a:cubicBezTo>
                    <a:pt x="1318" y="389"/>
                    <a:pt x="1383" y="368"/>
                    <a:pt x="1448" y="345"/>
                  </a:cubicBezTo>
                  <a:cubicBezTo>
                    <a:pt x="1513" y="324"/>
                    <a:pt x="1577" y="303"/>
                    <a:pt x="1642" y="303"/>
                  </a:cubicBezTo>
                  <a:cubicBezTo>
                    <a:pt x="1772" y="281"/>
                    <a:pt x="1922" y="303"/>
                    <a:pt x="2074" y="324"/>
                  </a:cubicBezTo>
                  <a:cubicBezTo>
                    <a:pt x="2484" y="368"/>
                    <a:pt x="2938" y="583"/>
                    <a:pt x="3197" y="907"/>
                  </a:cubicBezTo>
                  <a:cubicBezTo>
                    <a:pt x="2786" y="389"/>
                    <a:pt x="2225" y="108"/>
                    <a:pt x="1555" y="43"/>
                  </a:cubicBezTo>
                  <a:cubicBezTo>
                    <a:pt x="1166" y="0"/>
                    <a:pt x="778" y="43"/>
                    <a:pt x="476" y="259"/>
                  </a:cubicBezTo>
                  <a:cubicBezTo>
                    <a:pt x="152" y="475"/>
                    <a:pt x="0" y="821"/>
                    <a:pt x="44" y="1188"/>
                  </a:cubicBezTo>
                  <a:close/>
                  <a:moveTo>
                    <a:pt x="87" y="1167"/>
                  </a:moveTo>
                  <a:lnTo>
                    <a:pt x="87" y="1167"/>
                  </a:lnTo>
                  <a:cubicBezTo>
                    <a:pt x="87" y="1059"/>
                    <a:pt x="108" y="950"/>
                    <a:pt x="130" y="842"/>
                  </a:cubicBezTo>
                  <a:cubicBezTo>
                    <a:pt x="152" y="735"/>
                    <a:pt x="217" y="627"/>
                    <a:pt x="281" y="540"/>
                  </a:cubicBezTo>
                  <a:cubicBezTo>
                    <a:pt x="346" y="454"/>
                    <a:pt x="432" y="389"/>
                    <a:pt x="519" y="324"/>
                  </a:cubicBezTo>
                  <a:cubicBezTo>
                    <a:pt x="605" y="259"/>
                    <a:pt x="691" y="195"/>
                    <a:pt x="799" y="173"/>
                  </a:cubicBezTo>
                  <a:cubicBezTo>
                    <a:pt x="713" y="216"/>
                    <a:pt x="605" y="259"/>
                    <a:pt x="519" y="345"/>
                  </a:cubicBezTo>
                  <a:cubicBezTo>
                    <a:pt x="432" y="410"/>
                    <a:pt x="367" y="475"/>
                    <a:pt x="303" y="562"/>
                  </a:cubicBezTo>
                  <a:cubicBezTo>
                    <a:pt x="238" y="648"/>
                    <a:pt x="173" y="756"/>
                    <a:pt x="152" y="842"/>
                  </a:cubicBezTo>
                  <a:cubicBezTo>
                    <a:pt x="130" y="950"/>
                    <a:pt x="108" y="1059"/>
                    <a:pt x="87" y="11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9" name="Freeform 23"/>
            <p:cNvSpPr>
              <a:spLocks noChangeArrowheads="1"/>
            </p:cNvSpPr>
            <p:nvPr/>
          </p:nvSpPr>
          <p:spPr bwMode="auto">
            <a:xfrm>
              <a:off x="3240161" y="1135532"/>
              <a:ext cx="361903" cy="174999"/>
            </a:xfrm>
            <a:custGeom>
              <a:avLst/>
              <a:gdLst>
                <a:gd name="T0" fmla="*/ 1339 w 1340"/>
                <a:gd name="T1" fmla="*/ 194 h 649"/>
                <a:gd name="T2" fmla="*/ 1339 w 1340"/>
                <a:gd name="T3" fmla="*/ 194 h 649"/>
                <a:gd name="T4" fmla="*/ 540 w 1340"/>
                <a:gd name="T5" fmla="*/ 216 h 649"/>
                <a:gd name="T6" fmla="*/ 410 w 1340"/>
                <a:gd name="T7" fmla="*/ 238 h 649"/>
                <a:gd name="T8" fmla="*/ 260 w 1340"/>
                <a:gd name="T9" fmla="*/ 216 h 649"/>
                <a:gd name="T10" fmla="*/ 216 w 1340"/>
                <a:gd name="T11" fmla="*/ 87 h 649"/>
                <a:gd name="T12" fmla="*/ 324 w 1340"/>
                <a:gd name="T13" fmla="*/ 43 h 649"/>
                <a:gd name="T14" fmla="*/ 87 w 1340"/>
                <a:gd name="T15" fmla="*/ 65 h 649"/>
                <a:gd name="T16" fmla="*/ 43 w 1340"/>
                <a:gd name="T17" fmla="*/ 302 h 649"/>
                <a:gd name="T18" fmla="*/ 260 w 1340"/>
                <a:gd name="T19" fmla="*/ 432 h 649"/>
                <a:gd name="T20" fmla="*/ 195 w 1340"/>
                <a:gd name="T21" fmla="*/ 497 h 649"/>
                <a:gd name="T22" fmla="*/ 410 w 1340"/>
                <a:gd name="T23" fmla="*/ 454 h 649"/>
                <a:gd name="T24" fmla="*/ 1339 w 1340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194"/>
                  </a:moveTo>
                  <a:lnTo>
                    <a:pt x="1339" y="194"/>
                  </a:lnTo>
                  <a:cubicBezTo>
                    <a:pt x="1080" y="130"/>
                    <a:pt x="799" y="130"/>
                    <a:pt x="540" y="216"/>
                  </a:cubicBezTo>
                  <a:cubicBezTo>
                    <a:pt x="497" y="216"/>
                    <a:pt x="454" y="238"/>
                    <a:pt x="410" y="238"/>
                  </a:cubicBezTo>
                  <a:cubicBezTo>
                    <a:pt x="367" y="259"/>
                    <a:pt x="302" y="238"/>
                    <a:pt x="260" y="216"/>
                  </a:cubicBezTo>
                  <a:cubicBezTo>
                    <a:pt x="238" y="194"/>
                    <a:pt x="195" y="152"/>
                    <a:pt x="216" y="87"/>
                  </a:cubicBezTo>
                  <a:cubicBezTo>
                    <a:pt x="238" y="43"/>
                    <a:pt x="281" y="22"/>
                    <a:pt x="324" y="43"/>
                  </a:cubicBezTo>
                  <a:cubicBezTo>
                    <a:pt x="260" y="0"/>
                    <a:pt x="151" y="0"/>
                    <a:pt x="87" y="65"/>
                  </a:cubicBezTo>
                  <a:cubicBezTo>
                    <a:pt x="22" y="130"/>
                    <a:pt x="0" y="216"/>
                    <a:pt x="43" y="302"/>
                  </a:cubicBezTo>
                  <a:cubicBezTo>
                    <a:pt x="87" y="389"/>
                    <a:pt x="173" y="432"/>
                    <a:pt x="260" y="432"/>
                  </a:cubicBezTo>
                  <a:cubicBezTo>
                    <a:pt x="238" y="432"/>
                    <a:pt x="195" y="454"/>
                    <a:pt x="195" y="497"/>
                  </a:cubicBezTo>
                  <a:cubicBezTo>
                    <a:pt x="130" y="648"/>
                    <a:pt x="389" y="475"/>
                    <a:pt x="410" y="454"/>
                  </a:cubicBezTo>
                  <a:cubicBezTo>
                    <a:pt x="648" y="302"/>
                    <a:pt x="1059" y="130"/>
                    <a:pt x="1339" y="1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0" name="Freeform 24"/>
            <p:cNvSpPr>
              <a:spLocks noChangeArrowheads="1"/>
            </p:cNvSpPr>
            <p:nvPr/>
          </p:nvSpPr>
          <p:spPr bwMode="auto">
            <a:xfrm>
              <a:off x="3928252" y="960533"/>
              <a:ext cx="595235" cy="619044"/>
            </a:xfrm>
            <a:custGeom>
              <a:avLst/>
              <a:gdLst>
                <a:gd name="T0" fmla="*/ 0 w 2204"/>
                <a:gd name="T1" fmla="*/ 540 h 2291"/>
                <a:gd name="T2" fmla="*/ 0 w 2204"/>
                <a:gd name="T3" fmla="*/ 540 h 2291"/>
                <a:gd name="T4" fmla="*/ 864 w 2204"/>
                <a:gd name="T5" fmla="*/ 1577 h 2291"/>
                <a:gd name="T6" fmla="*/ 1576 w 2204"/>
                <a:gd name="T7" fmla="*/ 2246 h 2291"/>
                <a:gd name="T8" fmla="*/ 1793 w 2204"/>
                <a:gd name="T9" fmla="*/ 2268 h 2291"/>
                <a:gd name="T10" fmla="*/ 2203 w 2204"/>
                <a:gd name="T11" fmla="*/ 2246 h 2291"/>
                <a:gd name="T12" fmla="*/ 1403 w 2204"/>
                <a:gd name="T13" fmla="*/ 1966 h 2291"/>
                <a:gd name="T14" fmla="*/ 1188 w 2204"/>
                <a:gd name="T15" fmla="*/ 1512 h 2291"/>
                <a:gd name="T16" fmla="*/ 1317 w 2204"/>
                <a:gd name="T17" fmla="*/ 1382 h 2291"/>
                <a:gd name="T18" fmla="*/ 1468 w 2204"/>
                <a:gd name="T19" fmla="*/ 1469 h 2291"/>
                <a:gd name="T20" fmla="*/ 1361 w 2204"/>
                <a:gd name="T21" fmla="*/ 1253 h 2291"/>
                <a:gd name="T22" fmla="*/ 1144 w 2204"/>
                <a:gd name="T23" fmla="*/ 1318 h 2291"/>
                <a:gd name="T24" fmla="*/ 1403 w 2204"/>
                <a:gd name="T25" fmla="*/ 627 h 2291"/>
                <a:gd name="T26" fmla="*/ 1274 w 2204"/>
                <a:gd name="T27" fmla="*/ 648 h 2291"/>
                <a:gd name="T28" fmla="*/ 1403 w 2204"/>
                <a:gd name="T29" fmla="*/ 368 h 2291"/>
                <a:gd name="T30" fmla="*/ 1080 w 2204"/>
                <a:gd name="T31" fmla="*/ 540 h 2291"/>
                <a:gd name="T32" fmla="*/ 518 w 2204"/>
                <a:gd name="T33" fmla="*/ 0 h 2291"/>
                <a:gd name="T34" fmla="*/ 432 w 2204"/>
                <a:gd name="T35" fmla="*/ 670 h 2291"/>
                <a:gd name="T36" fmla="*/ 0 w 2204"/>
                <a:gd name="T37" fmla="*/ 540 h 2291"/>
                <a:gd name="T38" fmla="*/ 842 w 2204"/>
                <a:gd name="T39" fmla="*/ 735 h 2291"/>
                <a:gd name="T40" fmla="*/ 842 w 2204"/>
                <a:gd name="T41" fmla="*/ 735 h 2291"/>
                <a:gd name="T42" fmla="*/ 648 w 2204"/>
                <a:gd name="T43" fmla="*/ 195 h 2291"/>
                <a:gd name="T44" fmla="*/ 777 w 2204"/>
                <a:gd name="T45" fmla="*/ 454 h 2291"/>
                <a:gd name="T46" fmla="*/ 864 w 2204"/>
                <a:gd name="T47" fmla="*/ 713 h 2291"/>
                <a:gd name="T48" fmla="*/ 971 w 2204"/>
                <a:gd name="T49" fmla="*/ 1274 h 2291"/>
                <a:gd name="T50" fmla="*/ 1166 w 2204"/>
                <a:gd name="T51" fmla="*/ 1814 h 2291"/>
                <a:gd name="T52" fmla="*/ 1253 w 2204"/>
                <a:gd name="T53" fmla="*/ 1923 h 2291"/>
                <a:gd name="T54" fmla="*/ 1339 w 2204"/>
                <a:gd name="T55" fmla="*/ 2031 h 2291"/>
                <a:gd name="T56" fmla="*/ 1468 w 2204"/>
                <a:gd name="T57" fmla="*/ 2117 h 2291"/>
                <a:gd name="T58" fmla="*/ 1598 w 2204"/>
                <a:gd name="T59" fmla="*/ 2160 h 2291"/>
                <a:gd name="T60" fmla="*/ 1447 w 2204"/>
                <a:gd name="T61" fmla="*/ 2117 h 2291"/>
                <a:gd name="T62" fmla="*/ 1339 w 2204"/>
                <a:gd name="T63" fmla="*/ 2031 h 2291"/>
                <a:gd name="T64" fmla="*/ 1144 w 2204"/>
                <a:gd name="T65" fmla="*/ 1814 h 2291"/>
                <a:gd name="T66" fmla="*/ 950 w 2204"/>
                <a:gd name="T67" fmla="*/ 1296 h 2291"/>
                <a:gd name="T68" fmla="*/ 842 w 2204"/>
                <a:gd name="T69" fmla="*/ 735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91">
                  <a:moveTo>
                    <a:pt x="0" y="540"/>
                  </a:moveTo>
                  <a:lnTo>
                    <a:pt x="0" y="540"/>
                  </a:lnTo>
                  <a:cubicBezTo>
                    <a:pt x="410" y="735"/>
                    <a:pt x="669" y="1188"/>
                    <a:pt x="864" y="1577"/>
                  </a:cubicBezTo>
                  <a:cubicBezTo>
                    <a:pt x="1015" y="1923"/>
                    <a:pt x="1253" y="2160"/>
                    <a:pt x="1576" y="2246"/>
                  </a:cubicBezTo>
                  <a:cubicBezTo>
                    <a:pt x="1641" y="2268"/>
                    <a:pt x="1728" y="2268"/>
                    <a:pt x="1793" y="2268"/>
                  </a:cubicBezTo>
                  <a:cubicBezTo>
                    <a:pt x="1944" y="2290"/>
                    <a:pt x="2073" y="2246"/>
                    <a:pt x="2203" y="2246"/>
                  </a:cubicBezTo>
                  <a:cubicBezTo>
                    <a:pt x="1922" y="2246"/>
                    <a:pt x="1620" y="2160"/>
                    <a:pt x="1403" y="1966"/>
                  </a:cubicBezTo>
                  <a:cubicBezTo>
                    <a:pt x="1296" y="1858"/>
                    <a:pt x="1123" y="1685"/>
                    <a:pt x="1188" y="1512"/>
                  </a:cubicBezTo>
                  <a:cubicBezTo>
                    <a:pt x="1209" y="1447"/>
                    <a:pt x="1253" y="1404"/>
                    <a:pt x="1317" y="1382"/>
                  </a:cubicBezTo>
                  <a:cubicBezTo>
                    <a:pt x="1382" y="1361"/>
                    <a:pt x="1447" y="1404"/>
                    <a:pt x="1468" y="1469"/>
                  </a:cubicBezTo>
                  <a:cubicBezTo>
                    <a:pt x="1490" y="1382"/>
                    <a:pt x="1447" y="1296"/>
                    <a:pt x="1361" y="1253"/>
                  </a:cubicBezTo>
                  <a:cubicBezTo>
                    <a:pt x="1296" y="1209"/>
                    <a:pt x="1209" y="1253"/>
                    <a:pt x="1144" y="1318"/>
                  </a:cubicBezTo>
                  <a:cubicBezTo>
                    <a:pt x="1144" y="1059"/>
                    <a:pt x="1253" y="821"/>
                    <a:pt x="1403" y="627"/>
                  </a:cubicBezTo>
                  <a:cubicBezTo>
                    <a:pt x="1403" y="627"/>
                    <a:pt x="1339" y="627"/>
                    <a:pt x="1274" y="648"/>
                  </a:cubicBezTo>
                  <a:cubicBezTo>
                    <a:pt x="1274" y="648"/>
                    <a:pt x="1296" y="540"/>
                    <a:pt x="1403" y="368"/>
                  </a:cubicBezTo>
                  <a:cubicBezTo>
                    <a:pt x="1253" y="411"/>
                    <a:pt x="1209" y="432"/>
                    <a:pt x="1080" y="540"/>
                  </a:cubicBezTo>
                  <a:cubicBezTo>
                    <a:pt x="1101" y="151"/>
                    <a:pt x="691" y="238"/>
                    <a:pt x="518" y="0"/>
                  </a:cubicBezTo>
                  <a:cubicBezTo>
                    <a:pt x="669" y="216"/>
                    <a:pt x="259" y="476"/>
                    <a:pt x="432" y="670"/>
                  </a:cubicBezTo>
                  <a:cubicBezTo>
                    <a:pt x="302" y="605"/>
                    <a:pt x="151" y="540"/>
                    <a:pt x="0" y="540"/>
                  </a:cubicBezTo>
                  <a:close/>
                  <a:moveTo>
                    <a:pt x="842" y="735"/>
                  </a:moveTo>
                  <a:lnTo>
                    <a:pt x="842" y="735"/>
                  </a:lnTo>
                  <a:cubicBezTo>
                    <a:pt x="799" y="540"/>
                    <a:pt x="734" y="368"/>
                    <a:pt x="648" y="195"/>
                  </a:cubicBezTo>
                  <a:cubicBezTo>
                    <a:pt x="691" y="281"/>
                    <a:pt x="734" y="368"/>
                    <a:pt x="777" y="454"/>
                  </a:cubicBezTo>
                  <a:cubicBezTo>
                    <a:pt x="821" y="540"/>
                    <a:pt x="842" y="627"/>
                    <a:pt x="864" y="713"/>
                  </a:cubicBezTo>
                  <a:cubicBezTo>
                    <a:pt x="907" y="907"/>
                    <a:pt x="929" y="1102"/>
                    <a:pt x="971" y="1274"/>
                  </a:cubicBezTo>
                  <a:cubicBezTo>
                    <a:pt x="1015" y="1469"/>
                    <a:pt x="1058" y="1641"/>
                    <a:pt x="1166" y="1814"/>
                  </a:cubicBezTo>
                  <a:cubicBezTo>
                    <a:pt x="1188" y="1858"/>
                    <a:pt x="1209" y="1879"/>
                    <a:pt x="1253" y="1923"/>
                  </a:cubicBezTo>
                  <a:cubicBezTo>
                    <a:pt x="1274" y="1966"/>
                    <a:pt x="1317" y="1987"/>
                    <a:pt x="1339" y="2031"/>
                  </a:cubicBezTo>
                  <a:cubicBezTo>
                    <a:pt x="1382" y="2052"/>
                    <a:pt x="1426" y="2073"/>
                    <a:pt x="1468" y="2117"/>
                  </a:cubicBezTo>
                  <a:cubicBezTo>
                    <a:pt x="1490" y="2138"/>
                    <a:pt x="1533" y="2138"/>
                    <a:pt x="1598" y="2160"/>
                  </a:cubicBezTo>
                  <a:cubicBezTo>
                    <a:pt x="1533" y="2160"/>
                    <a:pt x="1490" y="2138"/>
                    <a:pt x="1447" y="2117"/>
                  </a:cubicBezTo>
                  <a:cubicBezTo>
                    <a:pt x="1403" y="2096"/>
                    <a:pt x="1382" y="2073"/>
                    <a:pt x="1339" y="2031"/>
                  </a:cubicBezTo>
                  <a:cubicBezTo>
                    <a:pt x="1253" y="1966"/>
                    <a:pt x="1188" y="1901"/>
                    <a:pt x="1144" y="1814"/>
                  </a:cubicBezTo>
                  <a:cubicBezTo>
                    <a:pt x="1036" y="1664"/>
                    <a:pt x="994" y="1469"/>
                    <a:pt x="950" y="1296"/>
                  </a:cubicBezTo>
                  <a:cubicBezTo>
                    <a:pt x="907" y="1102"/>
                    <a:pt x="885" y="907"/>
                    <a:pt x="842" y="7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1" name="Freeform 25"/>
            <p:cNvSpPr>
              <a:spLocks noChangeArrowheads="1"/>
            </p:cNvSpPr>
            <p:nvPr/>
          </p:nvSpPr>
          <p:spPr bwMode="auto">
            <a:xfrm>
              <a:off x="3694920" y="1089103"/>
              <a:ext cx="414284" cy="314284"/>
            </a:xfrm>
            <a:custGeom>
              <a:avLst/>
              <a:gdLst>
                <a:gd name="T0" fmla="*/ 0 w 1534"/>
                <a:gd name="T1" fmla="*/ 237 h 1166"/>
                <a:gd name="T2" fmla="*/ 0 w 1534"/>
                <a:gd name="T3" fmla="*/ 237 h 1166"/>
                <a:gd name="T4" fmla="*/ 1533 w 1534"/>
                <a:gd name="T5" fmla="*/ 1165 h 1166"/>
                <a:gd name="T6" fmla="*/ 389 w 1534"/>
                <a:gd name="T7" fmla="*/ 0 h 1166"/>
                <a:gd name="T8" fmla="*/ 648 w 1534"/>
                <a:gd name="T9" fmla="*/ 259 h 1166"/>
                <a:gd name="T10" fmla="*/ 0 w 1534"/>
                <a:gd name="T11" fmla="*/ 237 h 1166"/>
                <a:gd name="T12" fmla="*/ 367 w 1534"/>
                <a:gd name="T13" fmla="*/ 302 h 1166"/>
                <a:gd name="T14" fmla="*/ 367 w 1534"/>
                <a:gd name="T15" fmla="*/ 302 h 1166"/>
                <a:gd name="T16" fmla="*/ 626 w 1534"/>
                <a:gd name="T17" fmla="*/ 388 h 1166"/>
                <a:gd name="T18" fmla="*/ 885 w 1534"/>
                <a:gd name="T19" fmla="*/ 496 h 1166"/>
                <a:gd name="T20" fmla="*/ 1101 w 1534"/>
                <a:gd name="T21" fmla="*/ 647 h 1166"/>
                <a:gd name="T22" fmla="*/ 1274 w 1534"/>
                <a:gd name="T23" fmla="*/ 842 h 1166"/>
                <a:gd name="T24" fmla="*/ 1080 w 1534"/>
                <a:gd name="T25" fmla="*/ 669 h 1166"/>
                <a:gd name="T26" fmla="*/ 864 w 1534"/>
                <a:gd name="T27" fmla="*/ 518 h 1166"/>
                <a:gd name="T28" fmla="*/ 626 w 1534"/>
                <a:gd name="T29" fmla="*/ 410 h 1166"/>
                <a:gd name="T30" fmla="*/ 367 w 1534"/>
                <a:gd name="T31" fmla="*/ 302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66">
                  <a:moveTo>
                    <a:pt x="0" y="237"/>
                  </a:moveTo>
                  <a:lnTo>
                    <a:pt x="0" y="237"/>
                  </a:lnTo>
                  <a:cubicBezTo>
                    <a:pt x="583" y="388"/>
                    <a:pt x="1123" y="733"/>
                    <a:pt x="1533" y="1165"/>
                  </a:cubicBezTo>
                  <a:cubicBezTo>
                    <a:pt x="1361" y="820"/>
                    <a:pt x="821" y="64"/>
                    <a:pt x="389" y="0"/>
                  </a:cubicBezTo>
                  <a:cubicBezTo>
                    <a:pt x="410" y="21"/>
                    <a:pt x="605" y="194"/>
                    <a:pt x="648" y="259"/>
                  </a:cubicBezTo>
                  <a:cubicBezTo>
                    <a:pt x="475" y="172"/>
                    <a:pt x="194" y="151"/>
                    <a:pt x="0" y="237"/>
                  </a:cubicBezTo>
                  <a:close/>
                  <a:moveTo>
                    <a:pt x="367" y="302"/>
                  </a:moveTo>
                  <a:lnTo>
                    <a:pt x="367" y="302"/>
                  </a:lnTo>
                  <a:cubicBezTo>
                    <a:pt x="453" y="324"/>
                    <a:pt x="562" y="345"/>
                    <a:pt x="626" y="388"/>
                  </a:cubicBezTo>
                  <a:cubicBezTo>
                    <a:pt x="712" y="410"/>
                    <a:pt x="799" y="453"/>
                    <a:pt x="885" y="496"/>
                  </a:cubicBezTo>
                  <a:cubicBezTo>
                    <a:pt x="950" y="539"/>
                    <a:pt x="1037" y="604"/>
                    <a:pt x="1101" y="647"/>
                  </a:cubicBezTo>
                  <a:cubicBezTo>
                    <a:pt x="1166" y="712"/>
                    <a:pt x="1231" y="777"/>
                    <a:pt x="1274" y="842"/>
                  </a:cubicBezTo>
                  <a:cubicBezTo>
                    <a:pt x="1209" y="777"/>
                    <a:pt x="1144" y="733"/>
                    <a:pt x="1080" y="669"/>
                  </a:cubicBezTo>
                  <a:cubicBezTo>
                    <a:pt x="1015" y="626"/>
                    <a:pt x="950" y="561"/>
                    <a:pt x="864" y="518"/>
                  </a:cubicBezTo>
                  <a:cubicBezTo>
                    <a:pt x="799" y="474"/>
                    <a:pt x="712" y="431"/>
                    <a:pt x="626" y="410"/>
                  </a:cubicBezTo>
                  <a:cubicBezTo>
                    <a:pt x="540" y="366"/>
                    <a:pt x="453" y="345"/>
                    <a:pt x="367" y="3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2" name="Freeform 26"/>
            <p:cNvSpPr>
              <a:spLocks noChangeArrowheads="1"/>
            </p:cNvSpPr>
            <p:nvPr/>
          </p:nvSpPr>
          <p:spPr bwMode="auto">
            <a:xfrm>
              <a:off x="4336583" y="1286722"/>
              <a:ext cx="198809" cy="227379"/>
            </a:xfrm>
            <a:custGeom>
              <a:avLst/>
              <a:gdLst>
                <a:gd name="T0" fmla="*/ 734 w 735"/>
                <a:gd name="T1" fmla="*/ 843 h 844"/>
                <a:gd name="T2" fmla="*/ 734 w 735"/>
                <a:gd name="T3" fmla="*/ 843 h 844"/>
                <a:gd name="T4" fmla="*/ 216 w 735"/>
                <a:gd name="T5" fmla="*/ 130 h 844"/>
                <a:gd name="T6" fmla="*/ 734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734" y="843"/>
                  </a:moveTo>
                  <a:lnTo>
                    <a:pt x="734" y="843"/>
                  </a:lnTo>
                  <a:cubicBezTo>
                    <a:pt x="734" y="843"/>
                    <a:pt x="432" y="0"/>
                    <a:pt x="216" y="130"/>
                  </a:cubicBezTo>
                  <a:cubicBezTo>
                    <a:pt x="0" y="282"/>
                    <a:pt x="734" y="843"/>
                    <a:pt x="734" y="8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3" name="Freeform 27"/>
            <p:cNvSpPr>
              <a:spLocks noChangeArrowheads="1"/>
            </p:cNvSpPr>
            <p:nvPr/>
          </p:nvSpPr>
          <p:spPr bwMode="auto">
            <a:xfrm>
              <a:off x="5952052" y="1467673"/>
              <a:ext cx="1177374" cy="2174988"/>
            </a:xfrm>
            <a:custGeom>
              <a:avLst/>
              <a:gdLst>
                <a:gd name="T0" fmla="*/ 0 w 4363"/>
                <a:gd name="T1" fmla="*/ 0 h 8056"/>
                <a:gd name="T2" fmla="*/ 0 w 4363"/>
                <a:gd name="T3" fmla="*/ 0 h 8056"/>
                <a:gd name="T4" fmla="*/ 0 w 4363"/>
                <a:gd name="T5" fmla="*/ 238 h 8056"/>
                <a:gd name="T6" fmla="*/ 3261 w 4363"/>
                <a:gd name="T7" fmla="*/ 238 h 8056"/>
                <a:gd name="T8" fmla="*/ 4146 w 4363"/>
                <a:gd name="T9" fmla="*/ 1102 h 8056"/>
                <a:gd name="T10" fmla="*/ 4146 w 4363"/>
                <a:gd name="T11" fmla="*/ 6954 h 8056"/>
                <a:gd name="T12" fmla="*/ 3261 w 4363"/>
                <a:gd name="T13" fmla="*/ 7839 h 8056"/>
                <a:gd name="T14" fmla="*/ 0 w 4363"/>
                <a:gd name="T15" fmla="*/ 7839 h 8056"/>
                <a:gd name="T16" fmla="*/ 0 w 4363"/>
                <a:gd name="T17" fmla="*/ 8055 h 8056"/>
                <a:gd name="T18" fmla="*/ 3498 w 4363"/>
                <a:gd name="T19" fmla="*/ 8055 h 8056"/>
                <a:gd name="T20" fmla="*/ 3498 w 4363"/>
                <a:gd name="T21" fmla="*/ 7947 h 8056"/>
                <a:gd name="T22" fmla="*/ 4254 w 4363"/>
                <a:gd name="T23" fmla="*/ 7191 h 8056"/>
                <a:gd name="T24" fmla="*/ 4362 w 4363"/>
                <a:gd name="T25" fmla="*/ 7191 h 8056"/>
                <a:gd name="T26" fmla="*/ 4362 w 4363"/>
                <a:gd name="T27" fmla="*/ 886 h 8056"/>
                <a:gd name="T28" fmla="*/ 4254 w 4363"/>
                <a:gd name="T29" fmla="*/ 886 h 8056"/>
                <a:gd name="T30" fmla="*/ 3498 w 4363"/>
                <a:gd name="T31" fmla="*/ 108 h 8056"/>
                <a:gd name="T32" fmla="*/ 3498 w 4363"/>
                <a:gd name="T33" fmla="*/ 0 h 8056"/>
                <a:gd name="T34" fmla="*/ 0 w 4363"/>
                <a:gd name="T35" fmla="*/ 0 h 8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63" h="8056">
                  <a:moveTo>
                    <a:pt x="0" y="0"/>
                  </a:moveTo>
                  <a:lnTo>
                    <a:pt x="0" y="0"/>
                  </a:lnTo>
                  <a:cubicBezTo>
                    <a:pt x="0" y="238"/>
                    <a:pt x="0" y="238"/>
                    <a:pt x="0" y="238"/>
                  </a:cubicBezTo>
                  <a:cubicBezTo>
                    <a:pt x="3261" y="238"/>
                    <a:pt x="3261" y="238"/>
                    <a:pt x="3261" y="238"/>
                  </a:cubicBezTo>
                  <a:cubicBezTo>
                    <a:pt x="3325" y="691"/>
                    <a:pt x="3693" y="1058"/>
                    <a:pt x="4146" y="1102"/>
                  </a:cubicBezTo>
                  <a:cubicBezTo>
                    <a:pt x="4146" y="6954"/>
                    <a:pt x="4146" y="6954"/>
                    <a:pt x="4146" y="6954"/>
                  </a:cubicBezTo>
                  <a:cubicBezTo>
                    <a:pt x="3693" y="7018"/>
                    <a:pt x="3325" y="7386"/>
                    <a:pt x="3261" y="7839"/>
                  </a:cubicBezTo>
                  <a:cubicBezTo>
                    <a:pt x="0" y="7839"/>
                    <a:pt x="0" y="7839"/>
                    <a:pt x="0" y="7839"/>
                  </a:cubicBezTo>
                  <a:cubicBezTo>
                    <a:pt x="0" y="8055"/>
                    <a:pt x="0" y="8055"/>
                    <a:pt x="0" y="8055"/>
                  </a:cubicBezTo>
                  <a:cubicBezTo>
                    <a:pt x="3498" y="8055"/>
                    <a:pt x="3498" y="8055"/>
                    <a:pt x="3498" y="8055"/>
                  </a:cubicBezTo>
                  <a:cubicBezTo>
                    <a:pt x="3498" y="7947"/>
                    <a:pt x="3498" y="7947"/>
                    <a:pt x="3498" y="7947"/>
                  </a:cubicBezTo>
                  <a:cubicBezTo>
                    <a:pt x="3498" y="7537"/>
                    <a:pt x="3844" y="7191"/>
                    <a:pt x="4254" y="7191"/>
                  </a:cubicBezTo>
                  <a:cubicBezTo>
                    <a:pt x="4362" y="7191"/>
                    <a:pt x="4362" y="7191"/>
                    <a:pt x="4362" y="7191"/>
                  </a:cubicBezTo>
                  <a:cubicBezTo>
                    <a:pt x="4362" y="886"/>
                    <a:pt x="4362" y="886"/>
                    <a:pt x="4362" y="886"/>
                  </a:cubicBezTo>
                  <a:cubicBezTo>
                    <a:pt x="4254" y="886"/>
                    <a:pt x="4254" y="886"/>
                    <a:pt x="4254" y="886"/>
                  </a:cubicBezTo>
                  <a:cubicBezTo>
                    <a:pt x="3844" y="886"/>
                    <a:pt x="3498" y="540"/>
                    <a:pt x="3498" y="108"/>
                  </a:cubicBezTo>
                  <a:cubicBezTo>
                    <a:pt x="3498" y="0"/>
                    <a:pt x="3498" y="0"/>
                    <a:pt x="3498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4" name="Freeform 28"/>
            <p:cNvSpPr>
              <a:spLocks noChangeArrowheads="1"/>
            </p:cNvSpPr>
            <p:nvPr/>
          </p:nvSpPr>
          <p:spPr bwMode="auto">
            <a:xfrm>
              <a:off x="1980644" y="1467673"/>
              <a:ext cx="1183327" cy="2174988"/>
            </a:xfrm>
            <a:custGeom>
              <a:avLst/>
              <a:gdLst>
                <a:gd name="T0" fmla="*/ 4384 w 4385"/>
                <a:gd name="T1" fmla="*/ 8055 h 8056"/>
                <a:gd name="T2" fmla="*/ 4384 w 4385"/>
                <a:gd name="T3" fmla="*/ 8055 h 8056"/>
                <a:gd name="T4" fmla="*/ 4384 w 4385"/>
                <a:gd name="T5" fmla="*/ 7839 h 8056"/>
                <a:gd name="T6" fmla="*/ 1101 w 4385"/>
                <a:gd name="T7" fmla="*/ 7839 h 8056"/>
                <a:gd name="T8" fmla="*/ 237 w 4385"/>
                <a:gd name="T9" fmla="*/ 6954 h 8056"/>
                <a:gd name="T10" fmla="*/ 237 w 4385"/>
                <a:gd name="T11" fmla="*/ 1102 h 8056"/>
                <a:gd name="T12" fmla="*/ 1101 w 4385"/>
                <a:gd name="T13" fmla="*/ 238 h 8056"/>
                <a:gd name="T14" fmla="*/ 4384 w 4385"/>
                <a:gd name="T15" fmla="*/ 238 h 8056"/>
                <a:gd name="T16" fmla="*/ 4384 w 4385"/>
                <a:gd name="T17" fmla="*/ 0 h 8056"/>
                <a:gd name="T18" fmla="*/ 886 w 4385"/>
                <a:gd name="T19" fmla="*/ 0 h 8056"/>
                <a:gd name="T20" fmla="*/ 886 w 4385"/>
                <a:gd name="T21" fmla="*/ 108 h 8056"/>
                <a:gd name="T22" fmla="*/ 108 w 4385"/>
                <a:gd name="T23" fmla="*/ 886 h 8056"/>
                <a:gd name="T24" fmla="*/ 0 w 4385"/>
                <a:gd name="T25" fmla="*/ 886 h 8056"/>
                <a:gd name="T26" fmla="*/ 0 w 4385"/>
                <a:gd name="T27" fmla="*/ 7191 h 8056"/>
                <a:gd name="T28" fmla="*/ 108 w 4385"/>
                <a:gd name="T29" fmla="*/ 7191 h 8056"/>
                <a:gd name="T30" fmla="*/ 886 w 4385"/>
                <a:gd name="T31" fmla="*/ 7947 h 8056"/>
                <a:gd name="T32" fmla="*/ 886 w 4385"/>
                <a:gd name="T33" fmla="*/ 8055 h 8056"/>
                <a:gd name="T34" fmla="*/ 4384 w 4385"/>
                <a:gd name="T35" fmla="*/ 8055 h 8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85" h="8056">
                  <a:moveTo>
                    <a:pt x="4384" y="8055"/>
                  </a:moveTo>
                  <a:lnTo>
                    <a:pt x="4384" y="8055"/>
                  </a:lnTo>
                  <a:cubicBezTo>
                    <a:pt x="4384" y="7839"/>
                    <a:pt x="4384" y="7839"/>
                    <a:pt x="4384" y="7839"/>
                  </a:cubicBezTo>
                  <a:cubicBezTo>
                    <a:pt x="1101" y="7839"/>
                    <a:pt x="1101" y="7839"/>
                    <a:pt x="1101" y="7839"/>
                  </a:cubicBezTo>
                  <a:cubicBezTo>
                    <a:pt x="1058" y="7386"/>
                    <a:pt x="691" y="7018"/>
                    <a:pt x="237" y="6954"/>
                  </a:cubicBezTo>
                  <a:cubicBezTo>
                    <a:pt x="237" y="1102"/>
                    <a:pt x="237" y="1102"/>
                    <a:pt x="237" y="1102"/>
                  </a:cubicBezTo>
                  <a:cubicBezTo>
                    <a:pt x="691" y="1058"/>
                    <a:pt x="1058" y="691"/>
                    <a:pt x="1101" y="238"/>
                  </a:cubicBezTo>
                  <a:cubicBezTo>
                    <a:pt x="4384" y="238"/>
                    <a:pt x="4384" y="238"/>
                    <a:pt x="4384" y="238"/>
                  </a:cubicBezTo>
                  <a:cubicBezTo>
                    <a:pt x="4384" y="0"/>
                    <a:pt x="4384" y="0"/>
                    <a:pt x="4384" y="0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86" y="108"/>
                    <a:pt x="886" y="108"/>
                    <a:pt x="886" y="108"/>
                  </a:cubicBezTo>
                  <a:cubicBezTo>
                    <a:pt x="886" y="540"/>
                    <a:pt x="540" y="886"/>
                    <a:pt x="108" y="886"/>
                  </a:cubicBezTo>
                  <a:cubicBezTo>
                    <a:pt x="0" y="886"/>
                    <a:pt x="0" y="886"/>
                    <a:pt x="0" y="886"/>
                  </a:cubicBezTo>
                  <a:cubicBezTo>
                    <a:pt x="0" y="7191"/>
                    <a:pt x="0" y="7191"/>
                    <a:pt x="0" y="7191"/>
                  </a:cubicBezTo>
                  <a:cubicBezTo>
                    <a:pt x="108" y="7191"/>
                    <a:pt x="108" y="7191"/>
                    <a:pt x="108" y="7191"/>
                  </a:cubicBezTo>
                  <a:cubicBezTo>
                    <a:pt x="540" y="7191"/>
                    <a:pt x="886" y="7537"/>
                    <a:pt x="886" y="7947"/>
                  </a:cubicBezTo>
                  <a:cubicBezTo>
                    <a:pt x="886" y="8055"/>
                    <a:pt x="886" y="8055"/>
                    <a:pt x="886" y="8055"/>
                  </a:cubicBezTo>
                  <a:lnTo>
                    <a:pt x="4384" y="805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5" name="Freeform 29"/>
            <p:cNvSpPr>
              <a:spLocks noChangeArrowheads="1"/>
            </p:cNvSpPr>
            <p:nvPr/>
          </p:nvSpPr>
          <p:spPr bwMode="auto">
            <a:xfrm>
              <a:off x="5952051" y="1397435"/>
              <a:ext cx="1247613" cy="2314274"/>
            </a:xfrm>
            <a:custGeom>
              <a:avLst/>
              <a:gdLst>
                <a:gd name="T0" fmla="*/ 4254 w 4622"/>
                <a:gd name="T1" fmla="*/ 885 h 8574"/>
                <a:gd name="T2" fmla="*/ 4254 w 4622"/>
                <a:gd name="T3" fmla="*/ 885 h 8574"/>
                <a:gd name="T4" fmla="*/ 3736 w 4622"/>
                <a:gd name="T5" fmla="*/ 367 h 8574"/>
                <a:gd name="T6" fmla="*/ 3736 w 4622"/>
                <a:gd name="T7" fmla="*/ 0 h 8574"/>
                <a:gd name="T8" fmla="*/ 0 w 4622"/>
                <a:gd name="T9" fmla="*/ 0 h 8574"/>
                <a:gd name="T10" fmla="*/ 0 w 4622"/>
                <a:gd name="T11" fmla="*/ 65 h 8574"/>
                <a:gd name="T12" fmla="*/ 3693 w 4622"/>
                <a:gd name="T13" fmla="*/ 65 h 8574"/>
                <a:gd name="T14" fmla="*/ 3693 w 4622"/>
                <a:gd name="T15" fmla="*/ 367 h 8574"/>
                <a:gd name="T16" fmla="*/ 4254 w 4622"/>
                <a:gd name="T17" fmla="*/ 950 h 8574"/>
                <a:gd name="T18" fmla="*/ 4578 w 4622"/>
                <a:gd name="T19" fmla="*/ 950 h 8574"/>
                <a:gd name="T20" fmla="*/ 4578 w 4622"/>
                <a:gd name="T21" fmla="*/ 7645 h 8574"/>
                <a:gd name="T22" fmla="*/ 4254 w 4622"/>
                <a:gd name="T23" fmla="*/ 7645 h 8574"/>
                <a:gd name="T24" fmla="*/ 3693 w 4622"/>
                <a:gd name="T25" fmla="*/ 8206 h 8574"/>
                <a:gd name="T26" fmla="*/ 3693 w 4622"/>
                <a:gd name="T27" fmla="*/ 8530 h 8574"/>
                <a:gd name="T28" fmla="*/ 0 w 4622"/>
                <a:gd name="T29" fmla="*/ 8530 h 8574"/>
                <a:gd name="T30" fmla="*/ 0 w 4622"/>
                <a:gd name="T31" fmla="*/ 8573 h 8574"/>
                <a:gd name="T32" fmla="*/ 3736 w 4622"/>
                <a:gd name="T33" fmla="*/ 8573 h 8574"/>
                <a:gd name="T34" fmla="*/ 3736 w 4622"/>
                <a:gd name="T35" fmla="*/ 8206 h 8574"/>
                <a:gd name="T36" fmla="*/ 4254 w 4622"/>
                <a:gd name="T37" fmla="*/ 7688 h 8574"/>
                <a:gd name="T38" fmla="*/ 4621 w 4622"/>
                <a:gd name="T39" fmla="*/ 7688 h 8574"/>
                <a:gd name="T40" fmla="*/ 4621 w 4622"/>
                <a:gd name="T41" fmla="*/ 885 h 8574"/>
                <a:gd name="T42" fmla="*/ 4254 w 4622"/>
                <a:gd name="T43" fmla="*/ 885 h 8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22" h="8574">
                  <a:moveTo>
                    <a:pt x="4254" y="885"/>
                  </a:moveTo>
                  <a:lnTo>
                    <a:pt x="4254" y="885"/>
                  </a:lnTo>
                  <a:cubicBezTo>
                    <a:pt x="3974" y="885"/>
                    <a:pt x="3736" y="670"/>
                    <a:pt x="3736" y="367"/>
                  </a:cubicBezTo>
                  <a:cubicBezTo>
                    <a:pt x="3736" y="0"/>
                    <a:pt x="3736" y="0"/>
                    <a:pt x="37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693" y="65"/>
                    <a:pt x="3693" y="65"/>
                    <a:pt x="3693" y="65"/>
                  </a:cubicBezTo>
                  <a:cubicBezTo>
                    <a:pt x="3693" y="367"/>
                    <a:pt x="3693" y="367"/>
                    <a:pt x="3693" y="367"/>
                  </a:cubicBezTo>
                  <a:cubicBezTo>
                    <a:pt x="3693" y="691"/>
                    <a:pt x="3952" y="950"/>
                    <a:pt x="4254" y="950"/>
                  </a:cubicBezTo>
                  <a:cubicBezTo>
                    <a:pt x="4578" y="950"/>
                    <a:pt x="4578" y="950"/>
                    <a:pt x="4578" y="950"/>
                  </a:cubicBezTo>
                  <a:cubicBezTo>
                    <a:pt x="4578" y="7645"/>
                    <a:pt x="4578" y="7645"/>
                    <a:pt x="4578" y="7645"/>
                  </a:cubicBezTo>
                  <a:cubicBezTo>
                    <a:pt x="4254" y="7645"/>
                    <a:pt x="4254" y="7645"/>
                    <a:pt x="4254" y="7645"/>
                  </a:cubicBezTo>
                  <a:cubicBezTo>
                    <a:pt x="3952" y="7645"/>
                    <a:pt x="3693" y="7904"/>
                    <a:pt x="3693" y="8206"/>
                  </a:cubicBezTo>
                  <a:cubicBezTo>
                    <a:pt x="3693" y="8530"/>
                    <a:pt x="3693" y="8530"/>
                    <a:pt x="3693" y="8530"/>
                  </a:cubicBezTo>
                  <a:cubicBezTo>
                    <a:pt x="0" y="8530"/>
                    <a:pt x="0" y="8530"/>
                    <a:pt x="0" y="8530"/>
                  </a:cubicBezTo>
                  <a:cubicBezTo>
                    <a:pt x="0" y="8573"/>
                    <a:pt x="0" y="8573"/>
                    <a:pt x="0" y="8573"/>
                  </a:cubicBezTo>
                  <a:cubicBezTo>
                    <a:pt x="3736" y="8573"/>
                    <a:pt x="3736" y="8573"/>
                    <a:pt x="3736" y="8573"/>
                  </a:cubicBezTo>
                  <a:cubicBezTo>
                    <a:pt x="3736" y="8206"/>
                    <a:pt x="3736" y="8206"/>
                    <a:pt x="3736" y="8206"/>
                  </a:cubicBezTo>
                  <a:cubicBezTo>
                    <a:pt x="3736" y="7926"/>
                    <a:pt x="3974" y="7688"/>
                    <a:pt x="4254" y="7688"/>
                  </a:cubicBezTo>
                  <a:cubicBezTo>
                    <a:pt x="4621" y="7688"/>
                    <a:pt x="4621" y="7688"/>
                    <a:pt x="4621" y="7688"/>
                  </a:cubicBezTo>
                  <a:cubicBezTo>
                    <a:pt x="4621" y="885"/>
                    <a:pt x="4621" y="885"/>
                    <a:pt x="4621" y="885"/>
                  </a:cubicBezTo>
                  <a:lnTo>
                    <a:pt x="4254" y="8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6" name="Freeform 30"/>
            <p:cNvSpPr>
              <a:spLocks noChangeArrowheads="1"/>
            </p:cNvSpPr>
            <p:nvPr/>
          </p:nvSpPr>
          <p:spPr bwMode="auto">
            <a:xfrm>
              <a:off x="1910405" y="1397435"/>
              <a:ext cx="1253565" cy="2314274"/>
            </a:xfrm>
            <a:custGeom>
              <a:avLst/>
              <a:gdLst>
                <a:gd name="T0" fmla="*/ 4644 w 4645"/>
                <a:gd name="T1" fmla="*/ 8573 h 8574"/>
                <a:gd name="T2" fmla="*/ 4644 w 4645"/>
                <a:gd name="T3" fmla="*/ 8573 h 8574"/>
                <a:gd name="T4" fmla="*/ 4644 w 4645"/>
                <a:gd name="T5" fmla="*/ 8530 h 8574"/>
                <a:gd name="T6" fmla="*/ 951 w 4645"/>
                <a:gd name="T7" fmla="*/ 8530 h 8574"/>
                <a:gd name="T8" fmla="*/ 951 w 4645"/>
                <a:gd name="T9" fmla="*/ 8206 h 8574"/>
                <a:gd name="T10" fmla="*/ 368 w 4645"/>
                <a:gd name="T11" fmla="*/ 7645 h 8574"/>
                <a:gd name="T12" fmla="*/ 65 w 4645"/>
                <a:gd name="T13" fmla="*/ 7645 h 8574"/>
                <a:gd name="T14" fmla="*/ 65 w 4645"/>
                <a:gd name="T15" fmla="*/ 950 h 8574"/>
                <a:gd name="T16" fmla="*/ 368 w 4645"/>
                <a:gd name="T17" fmla="*/ 950 h 8574"/>
                <a:gd name="T18" fmla="*/ 951 w 4645"/>
                <a:gd name="T19" fmla="*/ 367 h 8574"/>
                <a:gd name="T20" fmla="*/ 951 w 4645"/>
                <a:gd name="T21" fmla="*/ 65 h 8574"/>
                <a:gd name="T22" fmla="*/ 4644 w 4645"/>
                <a:gd name="T23" fmla="*/ 65 h 8574"/>
                <a:gd name="T24" fmla="*/ 4644 w 4645"/>
                <a:gd name="T25" fmla="*/ 0 h 8574"/>
                <a:gd name="T26" fmla="*/ 886 w 4645"/>
                <a:gd name="T27" fmla="*/ 0 h 8574"/>
                <a:gd name="T28" fmla="*/ 886 w 4645"/>
                <a:gd name="T29" fmla="*/ 367 h 8574"/>
                <a:gd name="T30" fmla="*/ 368 w 4645"/>
                <a:gd name="T31" fmla="*/ 885 h 8574"/>
                <a:gd name="T32" fmla="*/ 0 w 4645"/>
                <a:gd name="T33" fmla="*/ 885 h 8574"/>
                <a:gd name="T34" fmla="*/ 0 w 4645"/>
                <a:gd name="T35" fmla="*/ 7688 h 8574"/>
                <a:gd name="T36" fmla="*/ 368 w 4645"/>
                <a:gd name="T37" fmla="*/ 7688 h 8574"/>
                <a:gd name="T38" fmla="*/ 886 w 4645"/>
                <a:gd name="T39" fmla="*/ 8206 h 8574"/>
                <a:gd name="T40" fmla="*/ 886 w 4645"/>
                <a:gd name="T41" fmla="*/ 8573 h 8574"/>
                <a:gd name="T42" fmla="*/ 4644 w 4645"/>
                <a:gd name="T43" fmla="*/ 8573 h 8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45" h="8574">
                  <a:moveTo>
                    <a:pt x="4644" y="8573"/>
                  </a:moveTo>
                  <a:lnTo>
                    <a:pt x="4644" y="8573"/>
                  </a:lnTo>
                  <a:cubicBezTo>
                    <a:pt x="4644" y="8530"/>
                    <a:pt x="4644" y="8530"/>
                    <a:pt x="4644" y="8530"/>
                  </a:cubicBezTo>
                  <a:cubicBezTo>
                    <a:pt x="951" y="8530"/>
                    <a:pt x="951" y="8530"/>
                    <a:pt x="951" y="8530"/>
                  </a:cubicBezTo>
                  <a:cubicBezTo>
                    <a:pt x="951" y="8206"/>
                    <a:pt x="951" y="8206"/>
                    <a:pt x="951" y="8206"/>
                  </a:cubicBezTo>
                  <a:cubicBezTo>
                    <a:pt x="951" y="7904"/>
                    <a:pt x="692" y="7645"/>
                    <a:pt x="368" y="7645"/>
                  </a:cubicBezTo>
                  <a:cubicBezTo>
                    <a:pt x="65" y="7645"/>
                    <a:pt x="65" y="7645"/>
                    <a:pt x="65" y="7645"/>
                  </a:cubicBezTo>
                  <a:cubicBezTo>
                    <a:pt x="65" y="950"/>
                    <a:pt x="65" y="950"/>
                    <a:pt x="65" y="950"/>
                  </a:cubicBezTo>
                  <a:cubicBezTo>
                    <a:pt x="368" y="950"/>
                    <a:pt x="368" y="950"/>
                    <a:pt x="368" y="950"/>
                  </a:cubicBezTo>
                  <a:cubicBezTo>
                    <a:pt x="692" y="950"/>
                    <a:pt x="951" y="691"/>
                    <a:pt x="951" y="367"/>
                  </a:cubicBezTo>
                  <a:cubicBezTo>
                    <a:pt x="951" y="65"/>
                    <a:pt x="951" y="65"/>
                    <a:pt x="951" y="65"/>
                  </a:cubicBezTo>
                  <a:cubicBezTo>
                    <a:pt x="4644" y="65"/>
                    <a:pt x="4644" y="65"/>
                    <a:pt x="4644" y="65"/>
                  </a:cubicBezTo>
                  <a:cubicBezTo>
                    <a:pt x="4644" y="0"/>
                    <a:pt x="4644" y="0"/>
                    <a:pt x="4644" y="0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86" y="367"/>
                    <a:pt x="886" y="367"/>
                    <a:pt x="886" y="367"/>
                  </a:cubicBezTo>
                  <a:cubicBezTo>
                    <a:pt x="886" y="670"/>
                    <a:pt x="670" y="885"/>
                    <a:pt x="368" y="885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7688"/>
                    <a:pt x="0" y="7688"/>
                    <a:pt x="0" y="7688"/>
                  </a:cubicBezTo>
                  <a:cubicBezTo>
                    <a:pt x="368" y="7688"/>
                    <a:pt x="368" y="7688"/>
                    <a:pt x="368" y="7688"/>
                  </a:cubicBezTo>
                  <a:cubicBezTo>
                    <a:pt x="670" y="7688"/>
                    <a:pt x="886" y="7926"/>
                    <a:pt x="886" y="8206"/>
                  </a:cubicBezTo>
                  <a:cubicBezTo>
                    <a:pt x="886" y="8573"/>
                    <a:pt x="886" y="8573"/>
                    <a:pt x="886" y="8573"/>
                  </a:cubicBezTo>
                  <a:lnTo>
                    <a:pt x="4644" y="857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18522" y="1645525"/>
            <a:ext cx="5314743" cy="112287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8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On the Subtleties of the</a:t>
            </a:r>
            <a:r>
              <a:rPr lang="tr-TR" sz="28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Isnād</a:t>
            </a:r>
            <a:r>
              <a:rPr lang="en-US" sz="2800" dirty="0" err="1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s</a:t>
            </a:r>
            <a:r>
              <a:rPr lang="en-US" sz="28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 in </a:t>
            </a:r>
            <a:endParaRPr lang="tr-TR" sz="2800" dirty="0">
              <a:solidFill>
                <a:schemeClr val="tx2"/>
              </a:solidFill>
              <a:latin typeface="AiD Times New Roman Trans" panose="02020603050405020304" pitchFamily="18" charset="0"/>
              <a:ea typeface="Tahoma" panose="020B0604030504040204" pitchFamily="34" charset="0"/>
              <a:cs typeface="AiD Times New Roman Trans" panose="02020603050405020304" pitchFamily="18" charset="0"/>
            </a:endParaRPr>
          </a:p>
          <a:p>
            <a:pPr algn="ctr">
              <a:lnSpc>
                <a:spcPts val="3600"/>
              </a:lnSpc>
            </a:pPr>
            <a:r>
              <a:rPr lang="en-US" sz="28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al-</a:t>
            </a:r>
            <a:r>
              <a:rPr lang="en-US" sz="2800" dirty="0" err="1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Ṭabarī’s</a:t>
            </a:r>
            <a:r>
              <a:rPr lang="tr-TR" sz="28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 (d.310/923)</a:t>
            </a:r>
            <a:r>
              <a:rPr lang="en-US" sz="28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Tafsīr</a:t>
            </a:r>
            <a:endParaRPr lang="en-US" sz="3200" b="1" spc="113" dirty="0">
              <a:solidFill>
                <a:schemeClr val="tx2"/>
              </a:solidFill>
              <a:latin typeface="AiD Times New Roman Trans" panose="02020603050405020304" pitchFamily="18" charset="0"/>
              <a:ea typeface="Playfair Display Bold" charset="0"/>
              <a:cs typeface="AiD Times New Roman Trans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5713" y="3250383"/>
            <a:ext cx="194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err="1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By</a:t>
            </a:r>
            <a:endParaRPr lang="tr-TR" sz="1200" dirty="0">
              <a:solidFill>
                <a:schemeClr val="tx2"/>
              </a:solidFill>
              <a:latin typeface="Times New Roman" panose="02020603050405020304" pitchFamily="18" charset="0"/>
              <a:ea typeface="Playfair Display SC" charset="0"/>
              <a:cs typeface="Times New Roman" panose="02020603050405020304" pitchFamily="18" charset="0"/>
            </a:endParaRPr>
          </a:p>
          <a:p>
            <a:pPr algn="ctr"/>
            <a:r>
              <a:rPr lang="tr-TR" sz="12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Prof. Dr. Mehmet Akif KOÇ</a:t>
            </a:r>
            <a:endParaRPr lang="en-US" sz="1200" dirty="0">
              <a:solidFill>
                <a:schemeClr val="tx2"/>
              </a:solidFill>
              <a:latin typeface="Times New Roman" panose="02020603050405020304" pitchFamily="18" charset="0"/>
              <a:ea typeface="Playfair Display SC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25076" y="1074967"/>
            <a:ext cx="514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Aḥmad b.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Ḥanbal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inqiṭā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tadlīs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taʿlīq</a:t>
            </a:r>
            <a:r>
              <a:rPr lang="tr-TR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493A0DD9-3F90-48D0-BF37-A3206280E315}"/>
              </a:ext>
            </a:extLst>
          </p:cNvPr>
          <p:cNvSpPr txBox="1"/>
          <p:nvPr/>
        </p:nvSpPr>
        <p:spPr>
          <a:xfrm>
            <a:off x="1420777" y="2489193"/>
            <a:ext cx="7253909" cy="786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Aḥmad b.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Ḥanbal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such an evaluation because he saw that most of the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tafs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narrations were the sayings of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tābiʿūn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Maqṭūʿ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aʿu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 at-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ābiʿīn</a:t>
            </a:r>
            <a:endParaRPr lang="tr-TR" altLang="tr-TR" sz="1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B0807A5C-E0BF-4B21-A1BE-F6EF10F95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3846" y="2279573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D2A870D-9055-488A-95F0-3263D533ADAC}"/>
              </a:ext>
            </a:extLst>
          </p:cNvPr>
          <p:cNvSpPr/>
          <p:nvPr/>
        </p:nvSpPr>
        <p:spPr>
          <a:xfrm>
            <a:off x="1420777" y="360035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Aḥmad b.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Ḥanbal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a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assesment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5CF14DA3-186D-4504-B6F3-623B1EE62E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3846" y="3275947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415118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34D403C0-DA19-834A-94A7-1769C2A987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547" y="216023"/>
            <a:ext cx="819806" cy="815486"/>
            <a:chOff x="1622425" y="317500"/>
            <a:chExt cx="1204913" cy="1198563"/>
          </a:xfrm>
          <a:solidFill>
            <a:schemeClr val="accent3"/>
          </a:solidFill>
        </p:grpSpPr>
        <p:sp>
          <p:nvSpPr>
            <p:cNvPr id="5165" name="Freeform 53">
              <a:extLst>
                <a:ext uri="{FF2B5EF4-FFF2-40B4-BE49-F238E27FC236}">
                  <a16:creationId xmlns:a16="http://schemas.microsoft.com/office/drawing/2014/main" id="{E9A3259E-0F97-B841-BAA8-8A7855F09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425" y="317500"/>
              <a:ext cx="423863" cy="422275"/>
            </a:xfrm>
            <a:custGeom>
              <a:avLst/>
              <a:gdLst>
                <a:gd name="T0" fmla="*/ 1081 w 1176"/>
                <a:gd name="T1" fmla="*/ 2516 h 1175"/>
                <a:gd name="T2" fmla="*/ 15498 w 1176"/>
                <a:gd name="T3" fmla="*/ 28751 h 1175"/>
                <a:gd name="T4" fmla="*/ 45053 w 1176"/>
                <a:gd name="T5" fmla="*/ 76189 h 1175"/>
                <a:gd name="T6" fmla="*/ 43972 w 1176"/>
                <a:gd name="T7" fmla="*/ 177535 h 1175"/>
                <a:gd name="T8" fmla="*/ 30997 w 1176"/>
                <a:gd name="T9" fmla="*/ 194426 h 1175"/>
                <a:gd name="T10" fmla="*/ 17661 w 1176"/>
                <a:gd name="T11" fmla="*/ 217427 h 1175"/>
                <a:gd name="T12" fmla="*/ 45053 w 1176"/>
                <a:gd name="T13" fmla="*/ 238271 h 1175"/>
                <a:gd name="T14" fmla="*/ 57308 w 1176"/>
                <a:gd name="T15" fmla="*/ 232161 h 1175"/>
                <a:gd name="T16" fmla="*/ 80736 w 1176"/>
                <a:gd name="T17" fmla="*/ 192629 h 1175"/>
                <a:gd name="T18" fmla="*/ 79294 w 1176"/>
                <a:gd name="T19" fmla="*/ 104940 h 1175"/>
                <a:gd name="T20" fmla="*/ 75690 w 1176"/>
                <a:gd name="T21" fmla="*/ 90205 h 1175"/>
                <a:gd name="T22" fmla="*/ 121825 w 1176"/>
                <a:gd name="T23" fmla="*/ 137284 h 1175"/>
                <a:gd name="T24" fmla="*/ 171203 w 1176"/>
                <a:gd name="T25" fmla="*/ 201614 h 1175"/>
                <a:gd name="T26" fmla="*/ 197514 w 1176"/>
                <a:gd name="T27" fmla="*/ 313741 h 1175"/>
                <a:gd name="T28" fmla="*/ 101641 w 1176"/>
                <a:gd name="T29" fmla="*/ 392446 h 1175"/>
                <a:gd name="T30" fmla="*/ 38566 w 1176"/>
                <a:gd name="T31" fmla="*/ 349680 h 1175"/>
                <a:gd name="T32" fmla="*/ 38205 w 1176"/>
                <a:gd name="T33" fmla="*/ 300085 h 1175"/>
                <a:gd name="T34" fmla="*/ 60552 w 1176"/>
                <a:gd name="T35" fmla="*/ 276366 h 1175"/>
                <a:gd name="T36" fmla="*/ 80736 w 1176"/>
                <a:gd name="T37" fmla="*/ 306913 h 1175"/>
                <a:gd name="T38" fmla="*/ 95513 w 1176"/>
                <a:gd name="T39" fmla="*/ 332070 h 1175"/>
                <a:gd name="T40" fmla="*/ 109570 w 1176"/>
                <a:gd name="T41" fmla="*/ 330632 h 1175"/>
                <a:gd name="T42" fmla="*/ 123987 w 1176"/>
                <a:gd name="T43" fmla="*/ 300444 h 1175"/>
                <a:gd name="T44" fmla="*/ 97315 w 1176"/>
                <a:gd name="T45" fmla="*/ 261631 h 1175"/>
                <a:gd name="T46" fmla="*/ 74969 w 1176"/>
                <a:gd name="T47" fmla="*/ 252287 h 1175"/>
                <a:gd name="T48" fmla="*/ 53704 w 1176"/>
                <a:gd name="T49" fmla="*/ 256599 h 1175"/>
                <a:gd name="T50" fmla="*/ 17661 w 1176"/>
                <a:gd name="T51" fmla="*/ 337101 h 1175"/>
                <a:gd name="T52" fmla="*/ 109570 w 1176"/>
                <a:gd name="T53" fmla="*/ 416525 h 1175"/>
                <a:gd name="T54" fmla="*/ 194271 w 1176"/>
                <a:gd name="T55" fmla="*/ 368368 h 1175"/>
                <a:gd name="T56" fmla="*/ 222023 w 1176"/>
                <a:gd name="T57" fmla="*/ 270615 h 1175"/>
                <a:gd name="T58" fmla="*/ 198956 w 1176"/>
                <a:gd name="T59" fmla="*/ 198020 h 1175"/>
                <a:gd name="T60" fmla="*/ 204723 w 1176"/>
                <a:gd name="T61" fmla="*/ 200895 h 1175"/>
                <a:gd name="T62" fmla="*/ 271763 w 1176"/>
                <a:gd name="T63" fmla="*/ 221380 h 1175"/>
                <a:gd name="T64" fmla="*/ 369799 w 1176"/>
                <a:gd name="T65" fmla="*/ 193348 h 1175"/>
                <a:gd name="T66" fmla="*/ 418096 w 1176"/>
                <a:gd name="T67" fmla="*/ 109252 h 1175"/>
                <a:gd name="T68" fmla="*/ 338442 w 1176"/>
                <a:gd name="T69" fmla="*/ 17250 h 1175"/>
                <a:gd name="T70" fmla="*/ 257706 w 1176"/>
                <a:gd name="T71" fmla="*/ 53548 h 1175"/>
                <a:gd name="T72" fmla="*/ 253020 w 1176"/>
                <a:gd name="T73" fmla="*/ 74392 h 1175"/>
                <a:gd name="T74" fmla="*/ 262391 w 1176"/>
                <a:gd name="T75" fmla="*/ 96674 h 1175"/>
                <a:gd name="T76" fmla="*/ 301678 w 1176"/>
                <a:gd name="T77" fmla="*/ 123268 h 1175"/>
                <a:gd name="T78" fmla="*/ 331954 w 1176"/>
                <a:gd name="T79" fmla="*/ 108893 h 1175"/>
                <a:gd name="T80" fmla="*/ 333035 w 1176"/>
                <a:gd name="T81" fmla="*/ 94877 h 1175"/>
                <a:gd name="T82" fmla="*/ 308166 w 1176"/>
                <a:gd name="T83" fmla="*/ 79783 h 1175"/>
                <a:gd name="T84" fmla="*/ 277529 w 1176"/>
                <a:gd name="T85" fmla="*/ 60017 h 1175"/>
                <a:gd name="T86" fmla="*/ 301318 w 1176"/>
                <a:gd name="T87" fmla="*/ 38095 h 1175"/>
                <a:gd name="T88" fmla="*/ 351057 w 1176"/>
                <a:gd name="T89" fmla="*/ 38095 h 1175"/>
                <a:gd name="T90" fmla="*/ 393947 w 1176"/>
                <a:gd name="T91" fmla="*/ 100627 h 1175"/>
                <a:gd name="T92" fmla="*/ 314653 w 1176"/>
                <a:gd name="T93" fmla="*/ 196582 h 1175"/>
                <a:gd name="T94" fmla="*/ 202560 w 1176"/>
                <a:gd name="T95" fmla="*/ 170348 h 1175"/>
                <a:gd name="T96" fmla="*/ 138044 w 1176"/>
                <a:gd name="T97" fmla="*/ 121112 h 1175"/>
                <a:gd name="T98" fmla="*/ 90828 w 1176"/>
                <a:gd name="T99" fmla="*/ 74752 h 1175"/>
                <a:gd name="T100" fmla="*/ 105605 w 1176"/>
                <a:gd name="T101" fmla="*/ 79064 h 1175"/>
                <a:gd name="T102" fmla="*/ 193550 w 1176"/>
                <a:gd name="T103" fmla="*/ 80142 h 1175"/>
                <a:gd name="T104" fmla="*/ 233197 w 1176"/>
                <a:gd name="T105" fmla="*/ 56423 h 1175"/>
                <a:gd name="T106" fmla="*/ 239324 w 1176"/>
                <a:gd name="T107" fmla="*/ 44563 h 1175"/>
                <a:gd name="T108" fmla="*/ 218419 w 1176"/>
                <a:gd name="T109" fmla="*/ 17250 h 1175"/>
                <a:gd name="T110" fmla="*/ 195352 w 1176"/>
                <a:gd name="T111" fmla="*/ 30548 h 1175"/>
                <a:gd name="T112" fmla="*/ 178412 w 1176"/>
                <a:gd name="T113" fmla="*/ 43485 h 1175"/>
                <a:gd name="T114" fmla="*/ 76771 w 1176"/>
                <a:gd name="T115" fmla="*/ 44563 h 1175"/>
                <a:gd name="T116" fmla="*/ 28834 w 1176"/>
                <a:gd name="T117" fmla="*/ 15094 h 1175"/>
                <a:gd name="T118" fmla="*/ 3965 w 1176"/>
                <a:gd name="T119" fmla="*/ 0 h 1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76" h="1175">
                  <a:moveTo>
                    <a:pt x="3" y="7"/>
                  </a:moveTo>
                  <a:lnTo>
                    <a:pt x="3" y="7"/>
                  </a:lnTo>
                  <a:cubicBezTo>
                    <a:pt x="0" y="16"/>
                    <a:pt x="17" y="48"/>
                    <a:pt x="43" y="80"/>
                  </a:cubicBezTo>
                  <a:cubicBezTo>
                    <a:pt x="90" y="136"/>
                    <a:pt x="113" y="173"/>
                    <a:pt x="125" y="212"/>
                  </a:cubicBezTo>
                  <a:cubicBezTo>
                    <a:pt x="160" y="323"/>
                    <a:pt x="159" y="422"/>
                    <a:pt x="122" y="494"/>
                  </a:cubicBezTo>
                  <a:cubicBezTo>
                    <a:pt x="117" y="504"/>
                    <a:pt x="101" y="526"/>
                    <a:pt x="86" y="541"/>
                  </a:cubicBezTo>
                  <a:cubicBezTo>
                    <a:pt x="54" y="574"/>
                    <a:pt x="49" y="583"/>
                    <a:pt x="49" y="605"/>
                  </a:cubicBezTo>
                  <a:cubicBezTo>
                    <a:pt x="49" y="647"/>
                    <a:pt x="83" y="674"/>
                    <a:pt x="125" y="663"/>
                  </a:cubicBezTo>
                  <a:cubicBezTo>
                    <a:pt x="137" y="659"/>
                    <a:pt x="152" y="652"/>
                    <a:pt x="159" y="646"/>
                  </a:cubicBezTo>
                  <a:cubicBezTo>
                    <a:pt x="175" y="631"/>
                    <a:pt x="212" y="569"/>
                    <a:pt x="224" y="536"/>
                  </a:cubicBezTo>
                  <a:cubicBezTo>
                    <a:pt x="249" y="471"/>
                    <a:pt x="248" y="377"/>
                    <a:pt x="220" y="292"/>
                  </a:cubicBezTo>
                  <a:cubicBezTo>
                    <a:pt x="214" y="270"/>
                    <a:pt x="209" y="252"/>
                    <a:pt x="210" y="251"/>
                  </a:cubicBezTo>
                  <a:cubicBezTo>
                    <a:pt x="212" y="249"/>
                    <a:pt x="286" y="325"/>
                    <a:pt x="338" y="382"/>
                  </a:cubicBezTo>
                  <a:cubicBezTo>
                    <a:pt x="387" y="436"/>
                    <a:pt x="449" y="517"/>
                    <a:pt x="475" y="561"/>
                  </a:cubicBezTo>
                  <a:cubicBezTo>
                    <a:pt x="529" y="655"/>
                    <a:pt x="562" y="795"/>
                    <a:pt x="548" y="873"/>
                  </a:cubicBezTo>
                  <a:cubicBezTo>
                    <a:pt x="525" y="995"/>
                    <a:pt x="398" y="1100"/>
                    <a:pt x="282" y="1092"/>
                  </a:cubicBezTo>
                  <a:cubicBezTo>
                    <a:pt x="210" y="1086"/>
                    <a:pt x="138" y="1037"/>
                    <a:pt x="107" y="973"/>
                  </a:cubicBezTo>
                  <a:cubicBezTo>
                    <a:pt x="90" y="940"/>
                    <a:pt x="90" y="873"/>
                    <a:pt x="106" y="835"/>
                  </a:cubicBezTo>
                  <a:cubicBezTo>
                    <a:pt x="119" y="806"/>
                    <a:pt x="151" y="771"/>
                    <a:pt x="168" y="769"/>
                  </a:cubicBezTo>
                  <a:cubicBezTo>
                    <a:pt x="207" y="763"/>
                    <a:pt x="224" y="788"/>
                    <a:pt x="224" y="854"/>
                  </a:cubicBezTo>
                  <a:cubicBezTo>
                    <a:pt x="224" y="903"/>
                    <a:pt x="230" y="913"/>
                    <a:pt x="265" y="924"/>
                  </a:cubicBezTo>
                  <a:cubicBezTo>
                    <a:pt x="284" y="929"/>
                    <a:pt x="288" y="929"/>
                    <a:pt x="304" y="920"/>
                  </a:cubicBezTo>
                  <a:cubicBezTo>
                    <a:pt x="330" y="905"/>
                    <a:pt x="347" y="869"/>
                    <a:pt x="344" y="836"/>
                  </a:cubicBezTo>
                  <a:cubicBezTo>
                    <a:pt x="341" y="803"/>
                    <a:pt x="311" y="760"/>
                    <a:pt x="270" y="728"/>
                  </a:cubicBezTo>
                  <a:cubicBezTo>
                    <a:pt x="243" y="707"/>
                    <a:pt x="235" y="704"/>
                    <a:pt x="208" y="702"/>
                  </a:cubicBezTo>
                  <a:cubicBezTo>
                    <a:pt x="181" y="699"/>
                    <a:pt x="173" y="702"/>
                    <a:pt x="149" y="714"/>
                  </a:cubicBezTo>
                  <a:cubicBezTo>
                    <a:pt x="74" y="755"/>
                    <a:pt x="36" y="839"/>
                    <a:pt x="49" y="938"/>
                  </a:cubicBezTo>
                  <a:cubicBezTo>
                    <a:pt x="63" y="1056"/>
                    <a:pt x="201" y="1174"/>
                    <a:pt x="304" y="1159"/>
                  </a:cubicBezTo>
                  <a:cubicBezTo>
                    <a:pt x="391" y="1147"/>
                    <a:pt x="492" y="1089"/>
                    <a:pt x="539" y="1025"/>
                  </a:cubicBezTo>
                  <a:cubicBezTo>
                    <a:pt x="597" y="946"/>
                    <a:pt x="627" y="840"/>
                    <a:pt x="616" y="753"/>
                  </a:cubicBezTo>
                  <a:cubicBezTo>
                    <a:pt x="611" y="712"/>
                    <a:pt x="578" y="600"/>
                    <a:pt x="560" y="567"/>
                  </a:cubicBezTo>
                  <a:lnTo>
                    <a:pt x="552" y="551"/>
                  </a:lnTo>
                  <a:lnTo>
                    <a:pt x="568" y="559"/>
                  </a:lnTo>
                  <a:cubicBezTo>
                    <a:pt x="601" y="577"/>
                    <a:pt x="712" y="610"/>
                    <a:pt x="754" y="616"/>
                  </a:cubicBezTo>
                  <a:cubicBezTo>
                    <a:pt x="841" y="626"/>
                    <a:pt x="947" y="596"/>
                    <a:pt x="1026" y="538"/>
                  </a:cubicBezTo>
                  <a:cubicBezTo>
                    <a:pt x="1090" y="491"/>
                    <a:pt x="1148" y="389"/>
                    <a:pt x="1160" y="304"/>
                  </a:cubicBezTo>
                  <a:cubicBezTo>
                    <a:pt x="1175" y="199"/>
                    <a:pt x="1057" y="63"/>
                    <a:pt x="939" y="48"/>
                  </a:cubicBezTo>
                  <a:cubicBezTo>
                    <a:pt x="841" y="35"/>
                    <a:pt x="756" y="73"/>
                    <a:pt x="715" y="149"/>
                  </a:cubicBezTo>
                  <a:cubicBezTo>
                    <a:pt x="702" y="171"/>
                    <a:pt x="701" y="180"/>
                    <a:pt x="702" y="207"/>
                  </a:cubicBezTo>
                  <a:cubicBezTo>
                    <a:pt x="705" y="234"/>
                    <a:pt x="708" y="242"/>
                    <a:pt x="728" y="269"/>
                  </a:cubicBezTo>
                  <a:cubicBezTo>
                    <a:pt x="761" y="311"/>
                    <a:pt x="805" y="341"/>
                    <a:pt x="837" y="343"/>
                  </a:cubicBezTo>
                  <a:cubicBezTo>
                    <a:pt x="870" y="346"/>
                    <a:pt x="906" y="329"/>
                    <a:pt x="921" y="303"/>
                  </a:cubicBezTo>
                  <a:cubicBezTo>
                    <a:pt x="930" y="288"/>
                    <a:pt x="930" y="283"/>
                    <a:pt x="924" y="264"/>
                  </a:cubicBezTo>
                  <a:cubicBezTo>
                    <a:pt x="914" y="228"/>
                    <a:pt x="904" y="222"/>
                    <a:pt x="855" y="222"/>
                  </a:cubicBezTo>
                  <a:cubicBezTo>
                    <a:pt x="789" y="222"/>
                    <a:pt x="764" y="207"/>
                    <a:pt x="770" y="167"/>
                  </a:cubicBezTo>
                  <a:cubicBezTo>
                    <a:pt x="772" y="150"/>
                    <a:pt x="807" y="119"/>
                    <a:pt x="836" y="106"/>
                  </a:cubicBezTo>
                  <a:cubicBezTo>
                    <a:pt x="874" y="89"/>
                    <a:pt x="941" y="89"/>
                    <a:pt x="974" y="106"/>
                  </a:cubicBezTo>
                  <a:cubicBezTo>
                    <a:pt x="1038" y="137"/>
                    <a:pt x="1088" y="210"/>
                    <a:pt x="1093" y="280"/>
                  </a:cubicBezTo>
                  <a:cubicBezTo>
                    <a:pt x="1101" y="397"/>
                    <a:pt x="997" y="524"/>
                    <a:pt x="873" y="547"/>
                  </a:cubicBezTo>
                  <a:cubicBezTo>
                    <a:pt x="795" y="561"/>
                    <a:pt x="656" y="528"/>
                    <a:pt x="562" y="474"/>
                  </a:cubicBezTo>
                  <a:cubicBezTo>
                    <a:pt x="518" y="448"/>
                    <a:pt x="437" y="386"/>
                    <a:pt x="383" y="337"/>
                  </a:cubicBezTo>
                  <a:cubicBezTo>
                    <a:pt x="326" y="285"/>
                    <a:pt x="250" y="211"/>
                    <a:pt x="252" y="208"/>
                  </a:cubicBezTo>
                  <a:cubicBezTo>
                    <a:pt x="253" y="208"/>
                    <a:pt x="272" y="212"/>
                    <a:pt x="293" y="220"/>
                  </a:cubicBezTo>
                  <a:cubicBezTo>
                    <a:pt x="378" y="247"/>
                    <a:pt x="472" y="248"/>
                    <a:pt x="537" y="223"/>
                  </a:cubicBezTo>
                  <a:cubicBezTo>
                    <a:pt x="570" y="211"/>
                    <a:pt x="632" y="174"/>
                    <a:pt x="647" y="157"/>
                  </a:cubicBezTo>
                  <a:cubicBezTo>
                    <a:pt x="653" y="151"/>
                    <a:pt x="661" y="136"/>
                    <a:pt x="664" y="124"/>
                  </a:cubicBezTo>
                  <a:cubicBezTo>
                    <a:pt x="675" y="82"/>
                    <a:pt x="649" y="48"/>
                    <a:pt x="606" y="48"/>
                  </a:cubicBezTo>
                  <a:cubicBezTo>
                    <a:pt x="584" y="48"/>
                    <a:pt x="575" y="53"/>
                    <a:pt x="542" y="85"/>
                  </a:cubicBezTo>
                  <a:cubicBezTo>
                    <a:pt x="526" y="100"/>
                    <a:pt x="506" y="116"/>
                    <a:pt x="495" y="121"/>
                  </a:cubicBezTo>
                  <a:cubicBezTo>
                    <a:pt x="423" y="159"/>
                    <a:pt x="324" y="159"/>
                    <a:pt x="213" y="124"/>
                  </a:cubicBezTo>
                  <a:cubicBezTo>
                    <a:pt x="174" y="111"/>
                    <a:pt x="137" y="89"/>
                    <a:pt x="80" y="42"/>
                  </a:cubicBezTo>
                  <a:cubicBezTo>
                    <a:pt x="55" y="21"/>
                    <a:pt x="20" y="0"/>
                    <a:pt x="11" y="0"/>
                  </a:cubicBezTo>
                  <a:cubicBezTo>
                    <a:pt x="8" y="0"/>
                    <a:pt x="5" y="3"/>
                    <a:pt x="3" y="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6" name="Freeform 55">
              <a:extLst>
                <a:ext uri="{FF2B5EF4-FFF2-40B4-BE49-F238E27FC236}">
                  <a16:creationId xmlns:a16="http://schemas.microsoft.com/office/drawing/2014/main" id="{33BF2333-2274-A545-AAB3-94780A511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538" y="319088"/>
              <a:ext cx="50800" cy="42862"/>
            </a:xfrm>
            <a:custGeom>
              <a:avLst/>
              <a:gdLst>
                <a:gd name="T0" fmla="*/ 14514 w 140"/>
                <a:gd name="T1" fmla="*/ 6483 h 119"/>
                <a:gd name="T2" fmla="*/ 14514 w 140"/>
                <a:gd name="T3" fmla="*/ 6483 h 119"/>
                <a:gd name="T4" fmla="*/ 0 w 140"/>
                <a:gd name="T5" fmla="*/ 23052 h 119"/>
                <a:gd name="T6" fmla="*/ 0 w 140"/>
                <a:gd name="T7" fmla="*/ 23052 h 119"/>
                <a:gd name="T8" fmla="*/ 6531 w 140"/>
                <a:gd name="T9" fmla="*/ 34218 h 119"/>
                <a:gd name="T10" fmla="*/ 6531 w 140"/>
                <a:gd name="T11" fmla="*/ 34218 h 119"/>
                <a:gd name="T12" fmla="*/ 31569 w 140"/>
                <a:gd name="T13" fmla="*/ 36739 h 119"/>
                <a:gd name="T14" fmla="*/ 31569 w 140"/>
                <a:gd name="T15" fmla="*/ 36739 h 119"/>
                <a:gd name="T16" fmla="*/ 14514 w 140"/>
                <a:gd name="T17" fmla="*/ 6483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119">
                  <a:moveTo>
                    <a:pt x="40" y="18"/>
                  </a:moveTo>
                  <a:lnTo>
                    <a:pt x="40" y="18"/>
                  </a:lnTo>
                  <a:cubicBezTo>
                    <a:pt x="19" y="24"/>
                    <a:pt x="0" y="46"/>
                    <a:pt x="0" y="64"/>
                  </a:cubicBezTo>
                  <a:cubicBezTo>
                    <a:pt x="0" y="71"/>
                    <a:pt x="8" y="84"/>
                    <a:pt x="18" y="95"/>
                  </a:cubicBezTo>
                  <a:cubicBezTo>
                    <a:pt x="40" y="116"/>
                    <a:pt x="60" y="118"/>
                    <a:pt x="87" y="102"/>
                  </a:cubicBezTo>
                  <a:cubicBezTo>
                    <a:pt x="139" y="71"/>
                    <a:pt x="98" y="0"/>
                    <a:pt x="40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7" name="Freeform 57">
              <a:extLst>
                <a:ext uri="{FF2B5EF4-FFF2-40B4-BE49-F238E27FC236}">
                  <a16:creationId xmlns:a16="http://schemas.microsoft.com/office/drawing/2014/main" id="{B4AAF19C-4D75-1444-898B-A8D08758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400" y="322263"/>
              <a:ext cx="38100" cy="41275"/>
            </a:xfrm>
            <a:custGeom>
              <a:avLst/>
              <a:gdLst>
                <a:gd name="T0" fmla="*/ 9970 w 107"/>
                <a:gd name="T1" fmla="*/ 7896 h 115"/>
                <a:gd name="T2" fmla="*/ 9970 w 107"/>
                <a:gd name="T3" fmla="*/ 7896 h 115"/>
                <a:gd name="T4" fmla="*/ 0 w 107"/>
                <a:gd name="T5" fmla="*/ 25483 h 115"/>
                <a:gd name="T6" fmla="*/ 0 w 107"/>
                <a:gd name="T7" fmla="*/ 25483 h 115"/>
                <a:gd name="T8" fmla="*/ 16736 w 107"/>
                <a:gd name="T9" fmla="*/ 40916 h 115"/>
                <a:gd name="T10" fmla="*/ 16736 w 107"/>
                <a:gd name="T11" fmla="*/ 40916 h 115"/>
                <a:gd name="T12" fmla="*/ 37744 w 107"/>
                <a:gd name="T13" fmla="*/ 20099 h 115"/>
                <a:gd name="T14" fmla="*/ 37744 w 107"/>
                <a:gd name="T15" fmla="*/ 20099 h 115"/>
                <a:gd name="T16" fmla="*/ 9970 w 107"/>
                <a:gd name="T17" fmla="*/ 789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15">
                  <a:moveTo>
                    <a:pt x="28" y="22"/>
                  </a:moveTo>
                  <a:lnTo>
                    <a:pt x="28" y="22"/>
                  </a:lnTo>
                  <a:cubicBezTo>
                    <a:pt x="14" y="32"/>
                    <a:pt x="0" y="56"/>
                    <a:pt x="0" y="71"/>
                  </a:cubicBezTo>
                  <a:cubicBezTo>
                    <a:pt x="0" y="89"/>
                    <a:pt x="28" y="114"/>
                    <a:pt x="47" y="114"/>
                  </a:cubicBezTo>
                  <a:cubicBezTo>
                    <a:pt x="82" y="114"/>
                    <a:pt x="106" y="90"/>
                    <a:pt x="106" y="56"/>
                  </a:cubicBezTo>
                  <a:cubicBezTo>
                    <a:pt x="106" y="20"/>
                    <a:pt x="58" y="0"/>
                    <a:pt x="28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8" name="Freeform 59">
              <a:extLst>
                <a:ext uri="{FF2B5EF4-FFF2-40B4-BE49-F238E27FC236}">
                  <a16:creationId xmlns:a16="http://schemas.microsoft.com/office/drawing/2014/main" id="{61CFAA03-7BAF-184A-811A-B72B51BA8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525" y="333375"/>
              <a:ext cx="611188" cy="25400"/>
            </a:xfrm>
            <a:custGeom>
              <a:avLst/>
              <a:gdLst>
                <a:gd name="T0" fmla="*/ 3604 w 1696"/>
                <a:gd name="T1" fmla="*/ 4049 h 69"/>
                <a:gd name="T2" fmla="*/ 3604 w 1696"/>
                <a:gd name="T3" fmla="*/ 4049 h 69"/>
                <a:gd name="T4" fmla="*/ 4685 w 1696"/>
                <a:gd name="T5" fmla="*/ 21351 h 69"/>
                <a:gd name="T6" fmla="*/ 4685 w 1696"/>
                <a:gd name="T7" fmla="*/ 21351 h 69"/>
                <a:gd name="T8" fmla="*/ 593530 w 1696"/>
                <a:gd name="T9" fmla="*/ 21719 h 69"/>
                <a:gd name="T10" fmla="*/ 593530 w 1696"/>
                <a:gd name="T11" fmla="*/ 21719 h 69"/>
                <a:gd name="T12" fmla="*/ 606864 w 1696"/>
                <a:gd name="T13" fmla="*/ 10675 h 69"/>
                <a:gd name="T14" fmla="*/ 606864 w 1696"/>
                <a:gd name="T15" fmla="*/ 10675 h 69"/>
                <a:gd name="T16" fmla="*/ 595332 w 1696"/>
                <a:gd name="T17" fmla="*/ 4049 h 69"/>
                <a:gd name="T18" fmla="*/ 595332 w 1696"/>
                <a:gd name="T19" fmla="*/ 4049 h 69"/>
                <a:gd name="T20" fmla="*/ 296945 w 1696"/>
                <a:gd name="T21" fmla="*/ 1472 h 69"/>
                <a:gd name="T22" fmla="*/ 7207 w 1696"/>
                <a:gd name="T23" fmla="*/ 0 h 69"/>
                <a:gd name="T24" fmla="*/ 3604 w 1696"/>
                <a:gd name="T25" fmla="*/ 4049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6" h="69">
                  <a:moveTo>
                    <a:pt x="10" y="11"/>
                  </a:moveTo>
                  <a:lnTo>
                    <a:pt x="10" y="11"/>
                  </a:lnTo>
                  <a:cubicBezTo>
                    <a:pt x="0" y="22"/>
                    <a:pt x="1" y="44"/>
                    <a:pt x="13" y="58"/>
                  </a:cubicBezTo>
                  <a:cubicBezTo>
                    <a:pt x="21" y="67"/>
                    <a:pt x="1593" y="68"/>
                    <a:pt x="1647" y="59"/>
                  </a:cubicBezTo>
                  <a:cubicBezTo>
                    <a:pt x="1689" y="52"/>
                    <a:pt x="1695" y="48"/>
                    <a:pt x="1684" y="29"/>
                  </a:cubicBezTo>
                  <a:cubicBezTo>
                    <a:pt x="1678" y="18"/>
                    <a:pt x="1670" y="13"/>
                    <a:pt x="1652" y="11"/>
                  </a:cubicBezTo>
                  <a:cubicBezTo>
                    <a:pt x="1639" y="9"/>
                    <a:pt x="1266" y="6"/>
                    <a:pt x="824" y="4"/>
                  </a:cubicBezTo>
                  <a:lnTo>
                    <a:pt x="20" y="0"/>
                  </a:lnTo>
                  <a:lnTo>
                    <a:pt x="10" y="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9" name="Freeform 62">
              <a:extLst>
                <a:ext uri="{FF2B5EF4-FFF2-40B4-BE49-F238E27FC236}">
                  <a16:creationId xmlns:a16="http://schemas.microsoft.com/office/drawing/2014/main" id="{E9C75059-26DA-C847-9716-3FA65A236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263" y="398463"/>
              <a:ext cx="41275" cy="41275"/>
            </a:xfrm>
            <a:custGeom>
              <a:avLst/>
              <a:gdLst>
                <a:gd name="T0" fmla="*/ 14944 w 116"/>
                <a:gd name="T1" fmla="*/ 5844 h 113"/>
                <a:gd name="T2" fmla="*/ 14944 w 116"/>
                <a:gd name="T3" fmla="*/ 5844 h 113"/>
                <a:gd name="T4" fmla="*/ 35582 w 116"/>
                <a:gd name="T5" fmla="*/ 28491 h 113"/>
                <a:gd name="T6" fmla="*/ 35582 w 116"/>
                <a:gd name="T7" fmla="*/ 28491 h 113"/>
                <a:gd name="T8" fmla="*/ 39852 w 116"/>
                <a:gd name="T9" fmla="*/ 16437 h 113"/>
                <a:gd name="T10" fmla="*/ 39852 w 116"/>
                <a:gd name="T11" fmla="*/ 16437 h 113"/>
                <a:gd name="T12" fmla="*/ 35582 w 116"/>
                <a:gd name="T13" fmla="*/ 5114 h 113"/>
                <a:gd name="T14" fmla="*/ 35582 w 116"/>
                <a:gd name="T15" fmla="*/ 5114 h 113"/>
                <a:gd name="T16" fmla="*/ 14944 w 116"/>
                <a:gd name="T17" fmla="*/ 5844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13">
                  <a:moveTo>
                    <a:pt x="42" y="16"/>
                  </a:moveTo>
                  <a:lnTo>
                    <a:pt x="42" y="16"/>
                  </a:lnTo>
                  <a:cubicBezTo>
                    <a:pt x="0" y="52"/>
                    <a:pt x="56" y="112"/>
                    <a:pt x="100" y="78"/>
                  </a:cubicBezTo>
                  <a:cubicBezTo>
                    <a:pt x="113" y="67"/>
                    <a:pt x="115" y="63"/>
                    <a:pt x="112" y="45"/>
                  </a:cubicBezTo>
                  <a:cubicBezTo>
                    <a:pt x="110" y="34"/>
                    <a:pt x="105" y="20"/>
                    <a:pt x="100" y="14"/>
                  </a:cubicBezTo>
                  <a:cubicBezTo>
                    <a:pt x="87" y="0"/>
                    <a:pt x="59" y="1"/>
                    <a:pt x="42" y="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0" name="Freeform 64">
              <a:extLst>
                <a:ext uri="{FF2B5EF4-FFF2-40B4-BE49-F238E27FC236}">
                  <a16:creationId xmlns:a16="http://schemas.microsoft.com/office/drawing/2014/main" id="{E5F3FEF1-FADB-BF48-84C7-AB97F5665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563" y="401638"/>
              <a:ext cx="752475" cy="754062"/>
            </a:xfrm>
            <a:custGeom>
              <a:avLst/>
              <a:gdLst>
                <a:gd name="T0" fmla="*/ 449615 w 2092"/>
                <a:gd name="T1" fmla="*/ 352352 h 2093"/>
                <a:gd name="T2" fmla="*/ 486303 w 2092"/>
                <a:gd name="T3" fmla="*/ 487096 h 2093"/>
                <a:gd name="T4" fmla="*/ 352138 w 2092"/>
                <a:gd name="T5" fmla="*/ 450348 h 2093"/>
                <a:gd name="T6" fmla="*/ 290631 w 2092"/>
                <a:gd name="T7" fmla="*/ 291105 h 2093"/>
                <a:gd name="T8" fmla="*/ 453931 w 2092"/>
                <a:gd name="T9" fmla="*/ 1441 h 2093"/>
                <a:gd name="T10" fmla="*/ 394941 w 2092"/>
                <a:gd name="T11" fmla="*/ 68813 h 2093"/>
                <a:gd name="T12" fmla="*/ 196751 w 2092"/>
                <a:gd name="T13" fmla="*/ 169691 h 2093"/>
                <a:gd name="T14" fmla="*/ 149272 w 2092"/>
                <a:gd name="T15" fmla="*/ 149515 h 2093"/>
                <a:gd name="T16" fmla="*/ 169415 w 2092"/>
                <a:gd name="T17" fmla="*/ 197072 h 2093"/>
                <a:gd name="T18" fmla="*/ 68701 w 2092"/>
                <a:gd name="T19" fmla="*/ 395946 h 2093"/>
                <a:gd name="T20" fmla="*/ 719 w 2092"/>
                <a:gd name="T21" fmla="*/ 580048 h 2093"/>
                <a:gd name="T22" fmla="*/ 14388 w 2092"/>
                <a:gd name="T23" fmla="*/ 750099 h 2093"/>
                <a:gd name="T24" fmla="*/ 25178 w 2092"/>
                <a:gd name="T25" fmla="*/ 492140 h 2093"/>
                <a:gd name="T26" fmla="*/ 36689 w 2092"/>
                <a:gd name="T27" fmla="*/ 437378 h 2093"/>
                <a:gd name="T28" fmla="*/ 192795 w 2092"/>
                <a:gd name="T29" fmla="*/ 294707 h 2093"/>
                <a:gd name="T30" fmla="*/ 205384 w 2092"/>
                <a:gd name="T31" fmla="*/ 248232 h 2093"/>
                <a:gd name="T32" fmla="*/ 200348 w 2092"/>
                <a:gd name="T33" fmla="*/ 420445 h 2093"/>
                <a:gd name="T34" fmla="*/ 71938 w 2092"/>
                <a:gd name="T35" fmla="*/ 620399 h 2093"/>
                <a:gd name="T36" fmla="*/ 61507 w 2092"/>
                <a:gd name="T37" fmla="*/ 669757 h 2093"/>
                <a:gd name="T38" fmla="*/ 109706 w 2092"/>
                <a:gd name="T39" fmla="*/ 637692 h 2093"/>
                <a:gd name="T40" fmla="*/ 165098 w 2092"/>
                <a:gd name="T41" fmla="*/ 700020 h 2093"/>
                <a:gd name="T42" fmla="*/ 172292 w 2092"/>
                <a:gd name="T43" fmla="*/ 565637 h 2093"/>
                <a:gd name="T44" fmla="*/ 243152 w 2092"/>
                <a:gd name="T45" fmla="*/ 328934 h 2093"/>
                <a:gd name="T46" fmla="*/ 259338 w 2092"/>
                <a:gd name="T47" fmla="*/ 376130 h 2093"/>
                <a:gd name="T48" fmla="*/ 263654 w 2092"/>
                <a:gd name="T49" fmla="*/ 594459 h 2093"/>
                <a:gd name="T50" fmla="*/ 324802 w 2092"/>
                <a:gd name="T51" fmla="*/ 705064 h 2093"/>
                <a:gd name="T52" fmla="*/ 448176 w 2092"/>
                <a:gd name="T53" fmla="*/ 648861 h 2093"/>
                <a:gd name="T54" fmla="*/ 390625 w 2092"/>
                <a:gd name="T55" fmla="*/ 535373 h 2093"/>
                <a:gd name="T56" fmla="*/ 379115 w 2092"/>
                <a:gd name="T57" fmla="*/ 593738 h 2093"/>
                <a:gd name="T58" fmla="*/ 408250 w 2092"/>
                <a:gd name="T59" fmla="*/ 668676 h 2093"/>
                <a:gd name="T60" fmla="*/ 293868 w 2092"/>
                <a:gd name="T61" fmla="*/ 617156 h 2093"/>
                <a:gd name="T62" fmla="*/ 269769 w 2092"/>
                <a:gd name="T63" fmla="*/ 323169 h 2093"/>
                <a:gd name="T64" fmla="*/ 254302 w 2092"/>
                <a:gd name="T65" fmla="*/ 278855 h 2093"/>
                <a:gd name="T66" fmla="*/ 319766 w 2092"/>
                <a:gd name="T67" fmla="*/ 440980 h 2093"/>
                <a:gd name="T68" fmla="*/ 360411 w 2092"/>
                <a:gd name="T69" fmla="*/ 479890 h 2093"/>
                <a:gd name="T70" fmla="*/ 557162 w 2092"/>
                <a:gd name="T71" fmla="*/ 545821 h 2093"/>
                <a:gd name="T72" fmla="*/ 470117 w 2092"/>
                <a:gd name="T73" fmla="*/ 327493 h 2093"/>
                <a:gd name="T74" fmla="*/ 314730 w 2092"/>
                <a:gd name="T75" fmla="*/ 277774 h 2093"/>
                <a:gd name="T76" fmla="*/ 293149 w 2092"/>
                <a:gd name="T77" fmla="*/ 260481 h 2093"/>
                <a:gd name="T78" fmla="*/ 471196 w 2092"/>
                <a:gd name="T79" fmla="*/ 282818 h 2093"/>
                <a:gd name="T80" fmla="*/ 683774 w 2092"/>
                <a:gd name="T81" fmla="*/ 365322 h 2093"/>
                <a:gd name="T82" fmla="*/ 643848 w 2092"/>
                <a:gd name="T83" fmla="*/ 414320 h 2093"/>
                <a:gd name="T84" fmla="*/ 549249 w 2092"/>
                <a:gd name="T85" fmla="*/ 364962 h 2093"/>
                <a:gd name="T86" fmla="*/ 548890 w 2092"/>
                <a:gd name="T87" fmla="*/ 426209 h 2093"/>
                <a:gd name="T88" fmla="*/ 685932 w 2092"/>
                <a:gd name="T89" fmla="*/ 424408 h 2093"/>
                <a:gd name="T90" fmla="*/ 687371 w 2092"/>
                <a:gd name="T91" fmla="*/ 303714 h 2093"/>
                <a:gd name="T92" fmla="*/ 485584 w 2092"/>
                <a:gd name="T93" fmla="*/ 261202 h 2093"/>
                <a:gd name="T94" fmla="*/ 309335 w 2092"/>
                <a:gd name="T95" fmla="*/ 246790 h 2093"/>
                <a:gd name="T96" fmla="*/ 481267 w 2092"/>
                <a:gd name="T97" fmla="*/ 203197 h 2093"/>
                <a:gd name="T98" fmla="*/ 669027 w 2092"/>
                <a:gd name="T99" fmla="*/ 163566 h 2093"/>
                <a:gd name="T100" fmla="*/ 700320 w 2092"/>
                <a:gd name="T101" fmla="*/ 154199 h 2093"/>
                <a:gd name="T102" fmla="*/ 643129 w 2092"/>
                <a:gd name="T103" fmla="*/ 96194 h 2093"/>
                <a:gd name="T104" fmla="*/ 655358 w 2092"/>
                <a:gd name="T105" fmla="*/ 59446 h 2093"/>
                <a:gd name="T106" fmla="*/ 536300 w 2092"/>
                <a:gd name="T107" fmla="*/ 126818 h 2093"/>
                <a:gd name="T108" fmla="*/ 328039 w 2092"/>
                <a:gd name="T109" fmla="*/ 218329 h 2093"/>
                <a:gd name="T110" fmla="*/ 254662 w 2092"/>
                <a:gd name="T111" fmla="*/ 198513 h 2093"/>
                <a:gd name="T112" fmla="*/ 402135 w 2092"/>
                <a:gd name="T113" fmla="*/ 119612 h 2093"/>
                <a:gd name="T114" fmla="*/ 439543 w 2092"/>
                <a:gd name="T115" fmla="*/ 31344 h 2093"/>
                <a:gd name="T116" fmla="*/ 643848 w 2092"/>
                <a:gd name="T117" fmla="*/ 18734 h 2093"/>
                <a:gd name="T118" fmla="*/ 746360 w 2092"/>
                <a:gd name="T119" fmla="*/ 2522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2" h="2093">
                  <a:moveTo>
                    <a:pt x="989" y="912"/>
                  </a:moveTo>
                  <a:lnTo>
                    <a:pt x="989" y="912"/>
                  </a:lnTo>
                  <a:cubicBezTo>
                    <a:pt x="1074" y="955"/>
                    <a:pt x="1146" y="976"/>
                    <a:pt x="1210" y="978"/>
                  </a:cubicBezTo>
                  <a:lnTo>
                    <a:pt x="1250" y="978"/>
                  </a:lnTo>
                  <a:lnTo>
                    <a:pt x="1259" y="1032"/>
                  </a:lnTo>
                  <a:cubicBezTo>
                    <a:pt x="1275" y="1120"/>
                    <a:pt x="1313" y="1263"/>
                    <a:pt x="1333" y="1308"/>
                  </a:cubicBezTo>
                  <a:lnTo>
                    <a:pt x="1352" y="1352"/>
                  </a:lnTo>
                  <a:lnTo>
                    <a:pt x="1309" y="1333"/>
                  </a:lnTo>
                  <a:cubicBezTo>
                    <a:pt x="1263" y="1314"/>
                    <a:pt x="1120" y="1275"/>
                    <a:pt x="1031" y="1259"/>
                  </a:cubicBezTo>
                  <a:lnTo>
                    <a:pt x="979" y="1250"/>
                  </a:lnTo>
                  <a:lnTo>
                    <a:pt x="977" y="1210"/>
                  </a:lnTo>
                  <a:cubicBezTo>
                    <a:pt x="976" y="1122"/>
                    <a:pt x="928" y="999"/>
                    <a:pt x="842" y="862"/>
                  </a:cubicBezTo>
                  <a:lnTo>
                    <a:pt x="808" y="808"/>
                  </a:lnTo>
                  <a:lnTo>
                    <a:pt x="862" y="842"/>
                  </a:lnTo>
                  <a:cubicBezTo>
                    <a:pt x="891" y="860"/>
                    <a:pt x="948" y="892"/>
                    <a:pt x="989" y="912"/>
                  </a:cubicBezTo>
                  <a:close/>
                  <a:moveTo>
                    <a:pt x="1262" y="4"/>
                  </a:moveTo>
                  <a:lnTo>
                    <a:pt x="1262" y="4"/>
                  </a:lnTo>
                  <a:cubicBezTo>
                    <a:pt x="1141" y="7"/>
                    <a:pt x="1126" y="11"/>
                    <a:pt x="1132" y="32"/>
                  </a:cubicBezTo>
                  <a:cubicBezTo>
                    <a:pt x="1135" y="46"/>
                    <a:pt x="1112" y="155"/>
                    <a:pt x="1098" y="191"/>
                  </a:cubicBezTo>
                  <a:cubicBezTo>
                    <a:pt x="1055" y="306"/>
                    <a:pt x="916" y="427"/>
                    <a:pt x="790" y="461"/>
                  </a:cubicBezTo>
                  <a:cubicBezTo>
                    <a:pt x="702" y="484"/>
                    <a:pt x="598" y="488"/>
                    <a:pt x="547" y="471"/>
                  </a:cubicBezTo>
                  <a:cubicBezTo>
                    <a:pt x="530" y="465"/>
                    <a:pt x="495" y="450"/>
                    <a:pt x="467" y="436"/>
                  </a:cubicBezTo>
                  <a:cubicBezTo>
                    <a:pt x="440" y="423"/>
                    <a:pt x="416" y="414"/>
                    <a:pt x="415" y="415"/>
                  </a:cubicBezTo>
                  <a:cubicBezTo>
                    <a:pt x="414" y="417"/>
                    <a:pt x="423" y="440"/>
                    <a:pt x="436" y="467"/>
                  </a:cubicBezTo>
                  <a:cubicBezTo>
                    <a:pt x="449" y="495"/>
                    <a:pt x="465" y="531"/>
                    <a:pt x="471" y="547"/>
                  </a:cubicBezTo>
                  <a:cubicBezTo>
                    <a:pt x="489" y="599"/>
                    <a:pt x="484" y="702"/>
                    <a:pt x="461" y="790"/>
                  </a:cubicBezTo>
                  <a:cubicBezTo>
                    <a:pt x="426" y="917"/>
                    <a:pt x="305" y="1056"/>
                    <a:pt x="191" y="1099"/>
                  </a:cubicBezTo>
                  <a:cubicBezTo>
                    <a:pt x="153" y="1113"/>
                    <a:pt x="74" y="1130"/>
                    <a:pt x="42" y="1132"/>
                  </a:cubicBezTo>
                  <a:cubicBezTo>
                    <a:pt x="0" y="1133"/>
                    <a:pt x="2" y="1105"/>
                    <a:pt x="2" y="1610"/>
                  </a:cubicBezTo>
                  <a:cubicBezTo>
                    <a:pt x="2" y="1856"/>
                    <a:pt x="4" y="2062"/>
                    <a:pt x="6" y="2070"/>
                  </a:cubicBezTo>
                  <a:cubicBezTo>
                    <a:pt x="11" y="2086"/>
                    <a:pt x="27" y="2092"/>
                    <a:pt x="40" y="2082"/>
                  </a:cubicBezTo>
                  <a:cubicBezTo>
                    <a:pt x="49" y="2076"/>
                    <a:pt x="50" y="2056"/>
                    <a:pt x="52" y="1790"/>
                  </a:cubicBezTo>
                  <a:cubicBezTo>
                    <a:pt x="55" y="1521"/>
                    <a:pt x="56" y="1496"/>
                    <a:pt x="70" y="1366"/>
                  </a:cubicBezTo>
                  <a:cubicBezTo>
                    <a:pt x="78" y="1290"/>
                    <a:pt x="86" y="1225"/>
                    <a:pt x="87" y="1221"/>
                  </a:cubicBezTo>
                  <a:cubicBezTo>
                    <a:pt x="88" y="1218"/>
                    <a:pt x="95" y="1214"/>
                    <a:pt x="102" y="1214"/>
                  </a:cubicBezTo>
                  <a:cubicBezTo>
                    <a:pt x="123" y="1214"/>
                    <a:pt x="199" y="1189"/>
                    <a:pt x="251" y="1164"/>
                  </a:cubicBezTo>
                  <a:cubicBezTo>
                    <a:pt x="384" y="1102"/>
                    <a:pt x="495" y="967"/>
                    <a:pt x="536" y="818"/>
                  </a:cubicBezTo>
                  <a:cubicBezTo>
                    <a:pt x="543" y="791"/>
                    <a:pt x="548" y="753"/>
                    <a:pt x="550" y="708"/>
                  </a:cubicBezTo>
                  <a:lnTo>
                    <a:pt x="554" y="639"/>
                  </a:lnTo>
                  <a:lnTo>
                    <a:pt x="571" y="689"/>
                  </a:lnTo>
                  <a:cubicBezTo>
                    <a:pt x="600" y="776"/>
                    <a:pt x="607" y="820"/>
                    <a:pt x="607" y="912"/>
                  </a:cubicBezTo>
                  <a:cubicBezTo>
                    <a:pt x="606" y="1009"/>
                    <a:pt x="593" y="1076"/>
                    <a:pt x="557" y="1167"/>
                  </a:cubicBezTo>
                  <a:cubicBezTo>
                    <a:pt x="516" y="1269"/>
                    <a:pt x="474" y="1337"/>
                    <a:pt x="352" y="1491"/>
                  </a:cubicBezTo>
                  <a:cubicBezTo>
                    <a:pt x="262" y="1605"/>
                    <a:pt x="241" y="1637"/>
                    <a:pt x="200" y="1722"/>
                  </a:cubicBezTo>
                  <a:cubicBezTo>
                    <a:pt x="174" y="1775"/>
                    <a:pt x="168" y="1795"/>
                    <a:pt x="165" y="1822"/>
                  </a:cubicBezTo>
                  <a:cubicBezTo>
                    <a:pt x="163" y="1849"/>
                    <a:pt x="164" y="1856"/>
                    <a:pt x="171" y="1859"/>
                  </a:cubicBezTo>
                  <a:cubicBezTo>
                    <a:pt x="180" y="1862"/>
                    <a:pt x="213" y="1839"/>
                    <a:pt x="267" y="1788"/>
                  </a:cubicBezTo>
                  <a:lnTo>
                    <a:pt x="301" y="1755"/>
                  </a:lnTo>
                  <a:lnTo>
                    <a:pt x="305" y="1770"/>
                  </a:lnTo>
                  <a:cubicBezTo>
                    <a:pt x="325" y="1860"/>
                    <a:pt x="375" y="1933"/>
                    <a:pt x="428" y="1947"/>
                  </a:cubicBezTo>
                  <a:cubicBezTo>
                    <a:pt x="449" y="1953"/>
                    <a:pt x="452" y="1952"/>
                    <a:pt x="459" y="1943"/>
                  </a:cubicBezTo>
                  <a:cubicBezTo>
                    <a:pt x="467" y="1934"/>
                    <a:pt x="467" y="1931"/>
                    <a:pt x="454" y="1860"/>
                  </a:cubicBezTo>
                  <a:cubicBezTo>
                    <a:pt x="437" y="1774"/>
                    <a:pt x="446" y="1678"/>
                    <a:pt x="479" y="1570"/>
                  </a:cubicBezTo>
                  <a:cubicBezTo>
                    <a:pt x="490" y="1535"/>
                    <a:pt x="528" y="1432"/>
                    <a:pt x="564" y="1338"/>
                  </a:cubicBezTo>
                  <a:cubicBezTo>
                    <a:pt x="666" y="1079"/>
                    <a:pt x="676" y="1039"/>
                    <a:pt x="676" y="913"/>
                  </a:cubicBezTo>
                  <a:lnTo>
                    <a:pt x="676" y="833"/>
                  </a:lnTo>
                  <a:lnTo>
                    <a:pt x="686" y="860"/>
                  </a:lnTo>
                  <a:cubicBezTo>
                    <a:pt x="699" y="903"/>
                    <a:pt x="714" y="979"/>
                    <a:pt x="721" y="1044"/>
                  </a:cubicBezTo>
                  <a:cubicBezTo>
                    <a:pt x="724" y="1082"/>
                    <a:pt x="726" y="1200"/>
                    <a:pt x="726" y="1350"/>
                  </a:cubicBezTo>
                  <a:cubicBezTo>
                    <a:pt x="724" y="1563"/>
                    <a:pt x="725" y="1601"/>
                    <a:pt x="733" y="1650"/>
                  </a:cubicBezTo>
                  <a:cubicBezTo>
                    <a:pt x="755" y="1778"/>
                    <a:pt x="787" y="1855"/>
                    <a:pt x="843" y="1910"/>
                  </a:cubicBezTo>
                  <a:cubicBezTo>
                    <a:pt x="862" y="1930"/>
                    <a:pt x="889" y="1950"/>
                    <a:pt x="903" y="1957"/>
                  </a:cubicBezTo>
                  <a:cubicBezTo>
                    <a:pt x="990" y="1997"/>
                    <a:pt x="1105" y="1977"/>
                    <a:pt x="1178" y="1907"/>
                  </a:cubicBezTo>
                  <a:cubicBezTo>
                    <a:pt x="1214" y="1872"/>
                    <a:pt x="1231" y="1846"/>
                    <a:pt x="1246" y="1801"/>
                  </a:cubicBezTo>
                  <a:cubicBezTo>
                    <a:pt x="1279" y="1700"/>
                    <a:pt x="1255" y="1592"/>
                    <a:pt x="1183" y="1526"/>
                  </a:cubicBezTo>
                  <a:cubicBezTo>
                    <a:pt x="1149" y="1495"/>
                    <a:pt x="1128" y="1486"/>
                    <a:pt x="1086" y="1486"/>
                  </a:cubicBezTo>
                  <a:cubicBezTo>
                    <a:pt x="1050" y="1486"/>
                    <a:pt x="1021" y="1501"/>
                    <a:pt x="1013" y="1526"/>
                  </a:cubicBezTo>
                  <a:cubicBezTo>
                    <a:pt x="996" y="1577"/>
                    <a:pt x="1011" y="1621"/>
                    <a:pt x="1054" y="1648"/>
                  </a:cubicBezTo>
                  <a:cubicBezTo>
                    <a:pt x="1125" y="1693"/>
                    <a:pt x="1146" y="1725"/>
                    <a:pt x="1150" y="1790"/>
                  </a:cubicBezTo>
                  <a:cubicBezTo>
                    <a:pt x="1152" y="1832"/>
                    <a:pt x="1152" y="1834"/>
                    <a:pt x="1135" y="1856"/>
                  </a:cubicBezTo>
                  <a:cubicBezTo>
                    <a:pt x="1105" y="1898"/>
                    <a:pt x="1071" y="1910"/>
                    <a:pt x="1014" y="1900"/>
                  </a:cubicBezTo>
                  <a:cubicBezTo>
                    <a:pt x="918" y="1884"/>
                    <a:pt x="852" y="1822"/>
                    <a:pt x="817" y="1713"/>
                  </a:cubicBezTo>
                  <a:cubicBezTo>
                    <a:pt x="792" y="1635"/>
                    <a:pt x="789" y="1598"/>
                    <a:pt x="785" y="1310"/>
                  </a:cubicBezTo>
                  <a:cubicBezTo>
                    <a:pt x="780" y="1020"/>
                    <a:pt x="779" y="1008"/>
                    <a:pt x="750" y="897"/>
                  </a:cubicBezTo>
                  <a:cubicBezTo>
                    <a:pt x="743" y="869"/>
                    <a:pt x="731" y="833"/>
                    <a:pt x="724" y="815"/>
                  </a:cubicBezTo>
                  <a:cubicBezTo>
                    <a:pt x="716" y="797"/>
                    <a:pt x="709" y="778"/>
                    <a:pt x="707" y="774"/>
                  </a:cubicBezTo>
                  <a:cubicBezTo>
                    <a:pt x="702" y="761"/>
                    <a:pt x="741" y="821"/>
                    <a:pt x="772" y="875"/>
                  </a:cubicBezTo>
                  <a:cubicBezTo>
                    <a:pt x="810" y="942"/>
                    <a:pt x="869" y="1119"/>
                    <a:pt x="889" y="1224"/>
                  </a:cubicBezTo>
                  <a:cubicBezTo>
                    <a:pt x="896" y="1265"/>
                    <a:pt x="905" y="1302"/>
                    <a:pt x="909" y="1307"/>
                  </a:cubicBezTo>
                  <a:cubicBezTo>
                    <a:pt x="913" y="1313"/>
                    <a:pt x="944" y="1321"/>
                    <a:pt x="1002" y="1332"/>
                  </a:cubicBezTo>
                  <a:cubicBezTo>
                    <a:pt x="1223" y="1372"/>
                    <a:pt x="1346" y="1423"/>
                    <a:pt x="1515" y="1549"/>
                  </a:cubicBezTo>
                  <a:cubicBezTo>
                    <a:pt x="1616" y="1624"/>
                    <a:pt x="1625" y="1616"/>
                    <a:pt x="1549" y="1515"/>
                  </a:cubicBezTo>
                  <a:cubicBezTo>
                    <a:pt x="1424" y="1346"/>
                    <a:pt x="1371" y="1224"/>
                    <a:pt x="1332" y="1002"/>
                  </a:cubicBezTo>
                  <a:cubicBezTo>
                    <a:pt x="1321" y="945"/>
                    <a:pt x="1313" y="912"/>
                    <a:pt x="1307" y="909"/>
                  </a:cubicBezTo>
                  <a:cubicBezTo>
                    <a:pt x="1303" y="905"/>
                    <a:pt x="1265" y="897"/>
                    <a:pt x="1223" y="888"/>
                  </a:cubicBezTo>
                  <a:cubicBezTo>
                    <a:pt x="1118" y="869"/>
                    <a:pt x="942" y="810"/>
                    <a:pt x="875" y="771"/>
                  </a:cubicBezTo>
                  <a:cubicBezTo>
                    <a:pt x="821" y="741"/>
                    <a:pt x="761" y="703"/>
                    <a:pt x="774" y="707"/>
                  </a:cubicBezTo>
                  <a:cubicBezTo>
                    <a:pt x="779" y="709"/>
                    <a:pt x="797" y="716"/>
                    <a:pt x="815" y="723"/>
                  </a:cubicBezTo>
                  <a:cubicBezTo>
                    <a:pt x="833" y="731"/>
                    <a:pt x="870" y="743"/>
                    <a:pt x="897" y="750"/>
                  </a:cubicBezTo>
                  <a:cubicBezTo>
                    <a:pt x="1007" y="779"/>
                    <a:pt x="1020" y="780"/>
                    <a:pt x="1310" y="785"/>
                  </a:cubicBezTo>
                  <a:cubicBezTo>
                    <a:pt x="1599" y="789"/>
                    <a:pt x="1635" y="792"/>
                    <a:pt x="1713" y="817"/>
                  </a:cubicBezTo>
                  <a:cubicBezTo>
                    <a:pt x="1822" y="852"/>
                    <a:pt x="1885" y="918"/>
                    <a:pt x="1901" y="1014"/>
                  </a:cubicBezTo>
                  <a:cubicBezTo>
                    <a:pt x="1910" y="1072"/>
                    <a:pt x="1898" y="1105"/>
                    <a:pt x="1856" y="1135"/>
                  </a:cubicBezTo>
                  <a:cubicBezTo>
                    <a:pt x="1834" y="1152"/>
                    <a:pt x="1832" y="1152"/>
                    <a:pt x="1790" y="1150"/>
                  </a:cubicBezTo>
                  <a:cubicBezTo>
                    <a:pt x="1725" y="1145"/>
                    <a:pt x="1693" y="1124"/>
                    <a:pt x="1648" y="1054"/>
                  </a:cubicBezTo>
                  <a:cubicBezTo>
                    <a:pt x="1620" y="1010"/>
                    <a:pt x="1577" y="996"/>
                    <a:pt x="1527" y="1013"/>
                  </a:cubicBezTo>
                  <a:cubicBezTo>
                    <a:pt x="1501" y="1021"/>
                    <a:pt x="1485" y="1050"/>
                    <a:pt x="1485" y="1086"/>
                  </a:cubicBezTo>
                  <a:cubicBezTo>
                    <a:pt x="1485" y="1127"/>
                    <a:pt x="1494" y="1149"/>
                    <a:pt x="1526" y="1183"/>
                  </a:cubicBezTo>
                  <a:cubicBezTo>
                    <a:pt x="1592" y="1255"/>
                    <a:pt x="1700" y="1279"/>
                    <a:pt x="1801" y="1245"/>
                  </a:cubicBezTo>
                  <a:cubicBezTo>
                    <a:pt x="1847" y="1231"/>
                    <a:pt x="1872" y="1214"/>
                    <a:pt x="1907" y="1178"/>
                  </a:cubicBezTo>
                  <a:cubicBezTo>
                    <a:pt x="1976" y="1105"/>
                    <a:pt x="1997" y="990"/>
                    <a:pt x="1956" y="902"/>
                  </a:cubicBezTo>
                  <a:cubicBezTo>
                    <a:pt x="1950" y="889"/>
                    <a:pt x="1929" y="862"/>
                    <a:pt x="1911" y="843"/>
                  </a:cubicBezTo>
                  <a:cubicBezTo>
                    <a:pt x="1855" y="787"/>
                    <a:pt x="1778" y="754"/>
                    <a:pt x="1650" y="733"/>
                  </a:cubicBezTo>
                  <a:cubicBezTo>
                    <a:pt x="1601" y="725"/>
                    <a:pt x="1563" y="724"/>
                    <a:pt x="1350" y="725"/>
                  </a:cubicBezTo>
                  <a:cubicBezTo>
                    <a:pt x="1200" y="726"/>
                    <a:pt x="1082" y="725"/>
                    <a:pt x="1045" y="721"/>
                  </a:cubicBezTo>
                  <a:cubicBezTo>
                    <a:pt x="980" y="715"/>
                    <a:pt x="903" y="700"/>
                    <a:pt x="860" y="685"/>
                  </a:cubicBezTo>
                  <a:lnTo>
                    <a:pt x="833" y="676"/>
                  </a:lnTo>
                  <a:lnTo>
                    <a:pt x="914" y="676"/>
                  </a:lnTo>
                  <a:cubicBezTo>
                    <a:pt x="1040" y="676"/>
                    <a:pt x="1078" y="665"/>
                    <a:pt x="1338" y="564"/>
                  </a:cubicBezTo>
                  <a:cubicBezTo>
                    <a:pt x="1431" y="528"/>
                    <a:pt x="1535" y="489"/>
                    <a:pt x="1569" y="480"/>
                  </a:cubicBezTo>
                  <a:cubicBezTo>
                    <a:pt x="1679" y="446"/>
                    <a:pt x="1774" y="437"/>
                    <a:pt x="1860" y="454"/>
                  </a:cubicBezTo>
                  <a:cubicBezTo>
                    <a:pt x="1931" y="467"/>
                    <a:pt x="1933" y="467"/>
                    <a:pt x="1943" y="459"/>
                  </a:cubicBezTo>
                  <a:cubicBezTo>
                    <a:pt x="1952" y="452"/>
                    <a:pt x="1952" y="448"/>
                    <a:pt x="1947" y="428"/>
                  </a:cubicBezTo>
                  <a:cubicBezTo>
                    <a:pt x="1933" y="375"/>
                    <a:pt x="1861" y="324"/>
                    <a:pt x="1770" y="305"/>
                  </a:cubicBezTo>
                  <a:lnTo>
                    <a:pt x="1756" y="302"/>
                  </a:lnTo>
                  <a:lnTo>
                    <a:pt x="1788" y="267"/>
                  </a:lnTo>
                  <a:cubicBezTo>
                    <a:pt x="1838" y="213"/>
                    <a:pt x="1862" y="181"/>
                    <a:pt x="1859" y="171"/>
                  </a:cubicBezTo>
                  <a:cubicBezTo>
                    <a:pt x="1856" y="164"/>
                    <a:pt x="1849" y="163"/>
                    <a:pt x="1822" y="165"/>
                  </a:cubicBezTo>
                  <a:cubicBezTo>
                    <a:pt x="1795" y="168"/>
                    <a:pt x="1775" y="175"/>
                    <a:pt x="1722" y="200"/>
                  </a:cubicBezTo>
                  <a:cubicBezTo>
                    <a:pt x="1638" y="241"/>
                    <a:pt x="1605" y="262"/>
                    <a:pt x="1491" y="352"/>
                  </a:cubicBezTo>
                  <a:cubicBezTo>
                    <a:pt x="1337" y="474"/>
                    <a:pt x="1269" y="516"/>
                    <a:pt x="1166" y="557"/>
                  </a:cubicBezTo>
                  <a:cubicBezTo>
                    <a:pt x="1076" y="593"/>
                    <a:pt x="1009" y="606"/>
                    <a:pt x="912" y="606"/>
                  </a:cubicBezTo>
                  <a:cubicBezTo>
                    <a:pt x="820" y="607"/>
                    <a:pt x="776" y="600"/>
                    <a:pt x="689" y="571"/>
                  </a:cubicBezTo>
                  <a:lnTo>
                    <a:pt x="639" y="554"/>
                  </a:lnTo>
                  <a:lnTo>
                    <a:pt x="708" y="551"/>
                  </a:lnTo>
                  <a:cubicBezTo>
                    <a:pt x="812" y="546"/>
                    <a:pt x="888" y="521"/>
                    <a:pt x="976" y="464"/>
                  </a:cubicBezTo>
                  <a:cubicBezTo>
                    <a:pt x="1020" y="435"/>
                    <a:pt x="1084" y="375"/>
                    <a:pt x="1118" y="332"/>
                  </a:cubicBezTo>
                  <a:cubicBezTo>
                    <a:pt x="1158" y="279"/>
                    <a:pt x="1215" y="143"/>
                    <a:pt x="1215" y="102"/>
                  </a:cubicBezTo>
                  <a:cubicBezTo>
                    <a:pt x="1215" y="95"/>
                    <a:pt x="1218" y="88"/>
                    <a:pt x="1222" y="87"/>
                  </a:cubicBezTo>
                  <a:cubicBezTo>
                    <a:pt x="1225" y="86"/>
                    <a:pt x="1290" y="78"/>
                    <a:pt x="1366" y="70"/>
                  </a:cubicBezTo>
                  <a:cubicBezTo>
                    <a:pt x="1496" y="56"/>
                    <a:pt x="1521" y="55"/>
                    <a:pt x="1790" y="52"/>
                  </a:cubicBezTo>
                  <a:cubicBezTo>
                    <a:pt x="2057" y="50"/>
                    <a:pt x="2076" y="49"/>
                    <a:pt x="2083" y="40"/>
                  </a:cubicBezTo>
                  <a:cubicBezTo>
                    <a:pt x="2091" y="28"/>
                    <a:pt x="2087" y="12"/>
                    <a:pt x="2075" y="7"/>
                  </a:cubicBezTo>
                  <a:cubicBezTo>
                    <a:pt x="2064" y="3"/>
                    <a:pt x="1407" y="0"/>
                    <a:pt x="126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1" name="Freeform 66">
              <a:extLst>
                <a:ext uri="{FF2B5EF4-FFF2-40B4-BE49-F238E27FC236}">
                  <a16:creationId xmlns:a16="http://schemas.microsoft.com/office/drawing/2014/main" id="{6F6656FC-957C-F74A-AC51-578AFF36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88" y="458788"/>
              <a:ext cx="142875" cy="128587"/>
            </a:xfrm>
            <a:custGeom>
              <a:avLst/>
              <a:gdLst>
                <a:gd name="T0" fmla="*/ 113651 w 396"/>
                <a:gd name="T1" fmla="*/ 8284 h 357"/>
                <a:gd name="T2" fmla="*/ 113651 w 396"/>
                <a:gd name="T3" fmla="*/ 8284 h 357"/>
                <a:gd name="T4" fmla="*/ 86591 w 396"/>
                <a:gd name="T5" fmla="*/ 37460 h 357"/>
                <a:gd name="T6" fmla="*/ 86591 w 396"/>
                <a:gd name="T7" fmla="*/ 37460 h 357"/>
                <a:gd name="T8" fmla="*/ 56645 w 396"/>
                <a:gd name="T9" fmla="*/ 73478 h 357"/>
                <a:gd name="T10" fmla="*/ 56645 w 396"/>
                <a:gd name="T11" fmla="*/ 73478 h 357"/>
                <a:gd name="T12" fmla="*/ 7938 w 396"/>
                <a:gd name="T13" fmla="*/ 116701 h 357"/>
                <a:gd name="T14" fmla="*/ 7938 w 396"/>
                <a:gd name="T15" fmla="*/ 116701 h 357"/>
                <a:gd name="T16" fmla="*/ 1082 w 396"/>
                <a:gd name="T17" fmla="*/ 124265 h 357"/>
                <a:gd name="T18" fmla="*/ 1082 w 396"/>
                <a:gd name="T19" fmla="*/ 124265 h 357"/>
                <a:gd name="T20" fmla="*/ 5051 w 396"/>
                <a:gd name="T21" fmla="*/ 127146 h 357"/>
                <a:gd name="T22" fmla="*/ 5051 w 396"/>
                <a:gd name="T23" fmla="*/ 127146 h 357"/>
                <a:gd name="T24" fmla="*/ 73241 w 396"/>
                <a:gd name="T25" fmla="*/ 92568 h 357"/>
                <a:gd name="T26" fmla="*/ 73241 w 396"/>
                <a:gd name="T27" fmla="*/ 92568 h 357"/>
                <a:gd name="T28" fmla="*/ 139267 w 396"/>
                <a:gd name="T29" fmla="*/ 31697 h 357"/>
                <a:gd name="T30" fmla="*/ 139267 w 396"/>
                <a:gd name="T31" fmla="*/ 31697 h 357"/>
                <a:gd name="T32" fmla="*/ 138906 w 396"/>
                <a:gd name="T33" fmla="*/ 6483 h 357"/>
                <a:gd name="T34" fmla="*/ 138906 w 396"/>
                <a:gd name="T35" fmla="*/ 6483 h 357"/>
                <a:gd name="T36" fmla="*/ 113651 w 396"/>
                <a:gd name="T37" fmla="*/ 8284 h 3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6" h="357">
                  <a:moveTo>
                    <a:pt x="315" y="23"/>
                  </a:moveTo>
                  <a:lnTo>
                    <a:pt x="315" y="23"/>
                  </a:lnTo>
                  <a:cubicBezTo>
                    <a:pt x="303" y="33"/>
                    <a:pt x="269" y="69"/>
                    <a:pt x="240" y="104"/>
                  </a:cubicBezTo>
                  <a:cubicBezTo>
                    <a:pt x="212" y="140"/>
                    <a:pt x="175" y="184"/>
                    <a:pt x="157" y="204"/>
                  </a:cubicBezTo>
                  <a:cubicBezTo>
                    <a:pt x="124" y="242"/>
                    <a:pt x="44" y="313"/>
                    <a:pt x="22" y="324"/>
                  </a:cubicBezTo>
                  <a:cubicBezTo>
                    <a:pt x="5" y="333"/>
                    <a:pt x="8" y="330"/>
                    <a:pt x="3" y="345"/>
                  </a:cubicBezTo>
                  <a:cubicBezTo>
                    <a:pt x="0" y="356"/>
                    <a:pt x="0" y="356"/>
                    <a:pt x="14" y="353"/>
                  </a:cubicBezTo>
                  <a:cubicBezTo>
                    <a:pt x="42" y="346"/>
                    <a:pt x="158" y="287"/>
                    <a:pt x="203" y="257"/>
                  </a:cubicBezTo>
                  <a:cubicBezTo>
                    <a:pt x="293" y="196"/>
                    <a:pt x="370" y="125"/>
                    <a:pt x="386" y="88"/>
                  </a:cubicBezTo>
                  <a:cubicBezTo>
                    <a:pt x="395" y="64"/>
                    <a:pt x="395" y="33"/>
                    <a:pt x="385" y="18"/>
                  </a:cubicBezTo>
                  <a:cubicBezTo>
                    <a:pt x="373" y="0"/>
                    <a:pt x="343" y="2"/>
                    <a:pt x="315" y="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2" name="Freeform 68">
              <a:extLst>
                <a:ext uri="{FF2B5EF4-FFF2-40B4-BE49-F238E27FC236}">
                  <a16:creationId xmlns:a16="http://schemas.microsoft.com/office/drawing/2014/main" id="{B736A40D-E119-F149-80AD-60431B370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713" y="738188"/>
              <a:ext cx="23812" cy="609600"/>
            </a:xfrm>
            <a:custGeom>
              <a:avLst/>
              <a:gdLst>
                <a:gd name="T0" fmla="*/ 3663 w 65"/>
                <a:gd name="T1" fmla="*/ 3958 h 1694"/>
                <a:gd name="T2" fmla="*/ 3663 w 65"/>
                <a:gd name="T3" fmla="*/ 3958 h 1694"/>
                <a:gd name="T4" fmla="*/ 1832 w 65"/>
                <a:gd name="T5" fmla="*/ 304440 h 1694"/>
                <a:gd name="T6" fmla="*/ 3297 w 65"/>
                <a:gd name="T7" fmla="*/ 600604 h 1694"/>
                <a:gd name="T8" fmla="*/ 8059 w 65"/>
                <a:gd name="T9" fmla="*/ 604562 h 1694"/>
                <a:gd name="T10" fmla="*/ 8059 w 65"/>
                <a:gd name="T11" fmla="*/ 604562 h 1694"/>
                <a:gd name="T12" fmla="*/ 20515 w 65"/>
                <a:gd name="T13" fmla="*/ 601323 h 1694"/>
                <a:gd name="T14" fmla="*/ 20515 w 65"/>
                <a:gd name="T15" fmla="*/ 601323 h 1694"/>
                <a:gd name="T16" fmla="*/ 23079 w 65"/>
                <a:gd name="T17" fmla="*/ 301201 h 1694"/>
                <a:gd name="T18" fmla="*/ 23079 w 65"/>
                <a:gd name="T19" fmla="*/ 301201 h 1694"/>
                <a:gd name="T20" fmla="*/ 21248 w 65"/>
                <a:gd name="T21" fmla="*/ 4678 h 1694"/>
                <a:gd name="T22" fmla="*/ 21248 w 65"/>
                <a:gd name="T23" fmla="*/ 4678 h 1694"/>
                <a:gd name="T24" fmla="*/ 3663 w 65"/>
                <a:gd name="T25" fmla="*/ 3958 h 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1694">
                  <a:moveTo>
                    <a:pt x="10" y="11"/>
                  </a:moveTo>
                  <a:lnTo>
                    <a:pt x="10" y="11"/>
                  </a:lnTo>
                  <a:cubicBezTo>
                    <a:pt x="0" y="22"/>
                    <a:pt x="0" y="50"/>
                    <a:pt x="5" y="846"/>
                  </a:cubicBezTo>
                  <a:lnTo>
                    <a:pt x="9" y="1669"/>
                  </a:lnTo>
                  <a:lnTo>
                    <a:pt x="22" y="1680"/>
                  </a:lnTo>
                  <a:cubicBezTo>
                    <a:pt x="39" y="1693"/>
                    <a:pt x="50" y="1690"/>
                    <a:pt x="56" y="1671"/>
                  </a:cubicBezTo>
                  <a:cubicBezTo>
                    <a:pt x="60" y="1660"/>
                    <a:pt x="63" y="1390"/>
                    <a:pt x="63" y="837"/>
                  </a:cubicBezTo>
                  <a:cubicBezTo>
                    <a:pt x="64" y="150"/>
                    <a:pt x="64" y="17"/>
                    <a:pt x="58" y="13"/>
                  </a:cubicBezTo>
                  <a:cubicBezTo>
                    <a:pt x="43" y="0"/>
                    <a:pt x="20" y="0"/>
                    <a:pt x="10" y="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3" name="Freeform 70">
              <a:extLst>
                <a:ext uri="{FF2B5EF4-FFF2-40B4-BE49-F238E27FC236}">
                  <a16:creationId xmlns:a16="http://schemas.microsoft.com/office/drawing/2014/main" id="{5A6187DD-08EC-7344-AB2F-830DBDFC5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779463"/>
              <a:ext cx="127000" cy="146050"/>
            </a:xfrm>
            <a:custGeom>
              <a:avLst/>
              <a:gdLst>
                <a:gd name="T0" fmla="*/ 120487 w 351"/>
                <a:gd name="T1" fmla="*/ 1803 h 405"/>
                <a:gd name="T2" fmla="*/ 120487 w 351"/>
                <a:gd name="T3" fmla="*/ 1803 h 405"/>
                <a:gd name="T4" fmla="*/ 116145 w 351"/>
                <a:gd name="T5" fmla="*/ 6491 h 405"/>
                <a:gd name="T6" fmla="*/ 116145 w 351"/>
                <a:gd name="T7" fmla="*/ 6491 h 405"/>
                <a:gd name="T8" fmla="*/ 37630 w 351"/>
                <a:gd name="T9" fmla="*/ 85466 h 405"/>
                <a:gd name="T10" fmla="*/ 37630 w 351"/>
                <a:gd name="T11" fmla="*/ 85466 h 405"/>
                <a:gd name="T12" fmla="*/ 0 w 351"/>
                <a:gd name="T13" fmla="*/ 129462 h 405"/>
                <a:gd name="T14" fmla="*/ 0 w 351"/>
                <a:gd name="T15" fmla="*/ 129462 h 405"/>
                <a:gd name="T16" fmla="*/ 30031 w 351"/>
                <a:gd name="T17" fmla="*/ 139198 h 405"/>
                <a:gd name="T18" fmla="*/ 30031 w 351"/>
                <a:gd name="T19" fmla="*/ 139198 h 405"/>
                <a:gd name="T20" fmla="*/ 90818 w 351"/>
                <a:gd name="T21" fmla="*/ 73566 h 405"/>
                <a:gd name="T22" fmla="*/ 90818 w 351"/>
                <a:gd name="T23" fmla="*/ 73566 h 405"/>
                <a:gd name="T24" fmla="*/ 125553 w 351"/>
                <a:gd name="T25" fmla="*/ 5770 h 405"/>
                <a:gd name="T26" fmla="*/ 125553 w 351"/>
                <a:gd name="T27" fmla="*/ 5770 h 405"/>
                <a:gd name="T28" fmla="*/ 120487 w 351"/>
                <a:gd name="T29" fmla="*/ 1803 h 4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1" h="405">
                  <a:moveTo>
                    <a:pt x="333" y="5"/>
                  </a:moveTo>
                  <a:lnTo>
                    <a:pt x="333" y="5"/>
                  </a:lnTo>
                  <a:cubicBezTo>
                    <a:pt x="328" y="6"/>
                    <a:pt x="322" y="12"/>
                    <a:pt x="321" y="18"/>
                  </a:cubicBezTo>
                  <a:cubicBezTo>
                    <a:pt x="311" y="50"/>
                    <a:pt x="212" y="149"/>
                    <a:pt x="104" y="237"/>
                  </a:cubicBezTo>
                  <a:cubicBezTo>
                    <a:pt x="21" y="305"/>
                    <a:pt x="0" y="329"/>
                    <a:pt x="0" y="359"/>
                  </a:cubicBezTo>
                  <a:cubicBezTo>
                    <a:pt x="0" y="391"/>
                    <a:pt x="39" y="404"/>
                    <a:pt x="83" y="386"/>
                  </a:cubicBezTo>
                  <a:cubicBezTo>
                    <a:pt x="119" y="371"/>
                    <a:pt x="190" y="294"/>
                    <a:pt x="251" y="204"/>
                  </a:cubicBezTo>
                  <a:cubicBezTo>
                    <a:pt x="281" y="160"/>
                    <a:pt x="341" y="43"/>
                    <a:pt x="347" y="16"/>
                  </a:cubicBezTo>
                  <a:cubicBezTo>
                    <a:pt x="350" y="1"/>
                    <a:pt x="349" y="0"/>
                    <a:pt x="333" y="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4" name="Freeform 72">
              <a:extLst>
                <a:ext uri="{FF2B5EF4-FFF2-40B4-BE49-F238E27FC236}">
                  <a16:creationId xmlns:a16="http://schemas.microsoft.com/office/drawing/2014/main" id="{887B6088-15E8-B447-8AE8-84FEC45A3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1181100"/>
              <a:ext cx="39687" cy="36513"/>
            </a:xfrm>
            <a:custGeom>
              <a:avLst/>
              <a:gdLst>
                <a:gd name="T0" fmla="*/ 13229 w 111"/>
                <a:gd name="T1" fmla="*/ 5370 h 102"/>
                <a:gd name="T2" fmla="*/ 13229 w 111"/>
                <a:gd name="T3" fmla="*/ 5370 h 102"/>
                <a:gd name="T4" fmla="*/ 6793 w 111"/>
                <a:gd name="T5" fmla="*/ 30785 h 102"/>
                <a:gd name="T6" fmla="*/ 6793 w 111"/>
                <a:gd name="T7" fmla="*/ 30785 h 102"/>
                <a:gd name="T8" fmla="*/ 17877 w 111"/>
                <a:gd name="T9" fmla="*/ 35081 h 102"/>
                <a:gd name="T10" fmla="*/ 17877 w 111"/>
                <a:gd name="T11" fmla="*/ 35081 h 102"/>
                <a:gd name="T12" fmla="*/ 29676 w 111"/>
                <a:gd name="T13" fmla="*/ 30428 h 102"/>
                <a:gd name="T14" fmla="*/ 29676 w 111"/>
                <a:gd name="T15" fmla="*/ 30428 h 102"/>
                <a:gd name="T16" fmla="*/ 13229 w 111"/>
                <a:gd name="T17" fmla="*/ 5370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02">
                  <a:moveTo>
                    <a:pt x="37" y="15"/>
                  </a:moveTo>
                  <a:lnTo>
                    <a:pt x="37" y="15"/>
                  </a:lnTo>
                  <a:cubicBezTo>
                    <a:pt x="11" y="26"/>
                    <a:pt x="0" y="69"/>
                    <a:pt x="19" y="86"/>
                  </a:cubicBezTo>
                  <a:cubicBezTo>
                    <a:pt x="25" y="91"/>
                    <a:pt x="38" y="97"/>
                    <a:pt x="50" y="98"/>
                  </a:cubicBezTo>
                  <a:cubicBezTo>
                    <a:pt x="68" y="101"/>
                    <a:pt x="73" y="99"/>
                    <a:pt x="83" y="85"/>
                  </a:cubicBezTo>
                  <a:cubicBezTo>
                    <a:pt x="110" y="52"/>
                    <a:pt x="76" y="0"/>
                    <a:pt x="37" y="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5" name="Freeform 74">
              <a:extLst>
                <a:ext uri="{FF2B5EF4-FFF2-40B4-BE49-F238E27FC236}">
                  <a16:creationId xmlns:a16="http://schemas.microsoft.com/office/drawing/2014/main" id="{610FFA4B-DB5F-0E4B-A1B7-793D0A568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1385888"/>
              <a:ext cx="42863" cy="39687"/>
            </a:xfrm>
            <a:custGeom>
              <a:avLst/>
              <a:gdLst>
                <a:gd name="T0" fmla="*/ 9564 w 121"/>
                <a:gd name="T1" fmla="*/ 5006 h 111"/>
                <a:gd name="T2" fmla="*/ 9564 w 121"/>
                <a:gd name="T3" fmla="*/ 5006 h 111"/>
                <a:gd name="T4" fmla="*/ 0 w 121"/>
                <a:gd name="T5" fmla="*/ 23240 h 111"/>
                <a:gd name="T6" fmla="*/ 0 w 121"/>
                <a:gd name="T7" fmla="*/ 23240 h 111"/>
                <a:gd name="T8" fmla="*/ 14878 w 121"/>
                <a:gd name="T9" fmla="*/ 39329 h 111"/>
                <a:gd name="T10" fmla="*/ 14878 w 121"/>
                <a:gd name="T11" fmla="*/ 39329 h 111"/>
                <a:gd name="T12" fmla="*/ 29756 w 121"/>
                <a:gd name="T13" fmla="*/ 7151 h 111"/>
                <a:gd name="T14" fmla="*/ 29756 w 121"/>
                <a:gd name="T15" fmla="*/ 7151 h 111"/>
                <a:gd name="T16" fmla="*/ 9564 w 121"/>
                <a:gd name="T17" fmla="*/ 500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1">
                  <a:moveTo>
                    <a:pt x="27" y="14"/>
                  </a:moveTo>
                  <a:lnTo>
                    <a:pt x="27" y="14"/>
                  </a:lnTo>
                  <a:cubicBezTo>
                    <a:pt x="7" y="27"/>
                    <a:pt x="0" y="40"/>
                    <a:pt x="0" y="65"/>
                  </a:cubicBezTo>
                  <a:cubicBezTo>
                    <a:pt x="0" y="90"/>
                    <a:pt x="19" y="110"/>
                    <a:pt x="42" y="110"/>
                  </a:cubicBezTo>
                  <a:cubicBezTo>
                    <a:pt x="93" y="110"/>
                    <a:pt x="120" y="54"/>
                    <a:pt x="84" y="20"/>
                  </a:cubicBezTo>
                  <a:cubicBezTo>
                    <a:pt x="66" y="1"/>
                    <a:pt x="52" y="0"/>
                    <a:pt x="27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6" name="Freeform 76">
              <a:extLst>
                <a:ext uri="{FF2B5EF4-FFF2-40B4-BE49-F238E27FC236}">
                  <a16:creationId xmlns:a16="http://schemas.microsoft.com/office/drawing/2014/main" id="{C389098D-E3AE-2242-8544-203A03EEA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188" y="1470025"/>
              <a:ext cx="39687" cy="46038"/>
            </a:xfrm>
            <a:custGeom>
              <a:avLst/>
              <a:gdLst>
                <a:gd name="T0" fmla="*/ 9741 w 110"/>
                <a:gd name="T1" fmla="*/ 6114 h 128"/>
                <a:gd name="T2" fmla="*/ 9741 w 110"/>
                <a:gd name="T3" fmla="*/ 6114 h 128"/>
                <a:gd name="T4" fmla="*/ 3247 w 110"/>
                <a:gd name="T5" fmla="*/ 30212 h 128"/>
                <a:gd name="T6" fmla="*/ 3247 w 110"/>
                <a:gd name="T7" fmla="*/ 30212 h 128"/>
                <a:gd name="T8" fmla="*/ 33193 w 110"/>
                <a:gd name="T9" fmla="*/ 33090 h 128"/>
                <a:gd name="T10" fmla="*/ 33193 w 110"/>
                <a:gd name="T11" fmla="*/ 33090 h 128"/>
                <a:gd name="T12" fmla="*/ 31028 w 110"/>
                <a:gd name="T13" fmla="*/ 8632 h 128"/>
                <a:gd name="T14" fmla="*/ 31028 w 110"/>
                <a:gd name="T15" fmla="*/ 8632 h 128"/>
                <a:gd name="T16" fmla="*/ 9741 w 110"/>
                <a:gd name="T17" fmla="*/ 611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28">
                  <a:moveTo>
                    <a:pt x="27" y="17"/>
                  </a:moveTo>
                  <a:lnTo>
                    <a:pt x="27" y="17"/>
                  </a:lnTo>
                  <a:cubicBezTo>
                    <a:pt x="9" y="31"/>
                    <a:pt x="0" y="65"/>
                    <a:pt x="9" y="84"/>
                  </a:cubicBezTo>
                  <a:cubicBezTo>
                    <a:pt x="28" y="122"/>
                    <a:pt x="72" y="127"/>
                    <a:pt x="92" y="92"/>
                  </a:cubicBezTo>
                  <a:cubicBezTo>
                    <a:pt x="109" y="65"/>
                    <a:pt x="107" y="45"/>
                    <a:pt x="86" y="24"/>
                  </a:cubicBezTo>
                  <a:cubicBezTo>
                    <a:pt x="65" y="3"/>
                    <a:pt x="48" y="0"/>
                    <a:pt x="27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grpSp>
        <p:nvGrpSpPr>
          <p:cNvPr id="5122" name="Group 2">
            <a:extLst>
              <a:ext uri="{FF2B5EF4-FFF2-40B4-BE49-F238E27FC236}">
                <a16:creationId xmlns:a16="http://schemas.microsoft.com/office/drawing/2014/main" id="{559B613B-9D29-1E47-8231-2FC27304D5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4602" y="216023"/>
            <a:ext cx="817646" cy="815486"/>
            <a:chOff x="7370763" y="317500"/>
            <a:chExt cx="1201737" cy="1198563"/>
          </a:xfrm>
          <a:solidFill>
            <a:schemeClr val="accent3"/>
          </a:solidFill>
        </p:grpSpPr>
        <p:sp>
          <p:nvSpPr>
            <p:cNvPr id="5153" name="Freeform 54">
              <a:extLst>
                <a:ext uri="{FF2B5EF4-FFF2-40B4-BE49-F238E27FC236}">
                  <a16:creationId xmlns:a16="http://schemas.microsoft.com/office/drawing/2014/main" id="{28F7F6FB-E202-A344-9B22-ED976020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317500"/>
              <a:ext cx="425450" cy="422275"/>
            </a:xfrm>
            <a:custGeom>
              <a:avLst/>
              <a:gdLst>
                <a:gd name="T0" fmla="*/ 408907 w 1183"/>
                <a:gd name="T1" fmla="*/ 4313 h 1175"/>
                <a:gd name="T2" fmla="*/ 393442 w 1183"/>
                <a:gd name="T3" fmla="*/ 15453 h 1175"/>
                <a:gd name="T4" fmla="*/ 345970 w 1183"/>
                <a:gd name="T5" fmla="*/ 44923 h 1175"/>
                <a:gd name="T6" fmla="*/ 244553 w 1183"/>
                <a:gd name="T7" fmla="*/ 43845 h 1175"/>
                <a:gd name="T8" fmla="*/ 227650 w 1183"/>
                <a:gd name="T9" fmla="*/ 30907 h 1175"/>
                <a:gd name="T10" fmla="*/ 204633 w 1183"/>
                <a:gd name="T11" fmla="*/ 17610 h 1175"/>
                <a:gd name="T12" fmla="*/ 183774 w 1183"/>
                <a:gd name="T13" fmla="*/ 44923 h 1175"/>
                <a:gd name="T14" fmla="*/ 189888 w 1183"/>
                <a:gd name="T15" fmla="*/ 56783 h 1175"/>
                <a:gd name="T16" fmla="*/ 229088 w 1183"/>
                <a:gd name="T17" fmla="*/ 80502 h 1175"/>
                <a:gd name="T18" fmla="*/ 317199 w 1183"/>
                <a:gd name="T19" fmla="*/ 79424 h 1175"/>
                <a:gd name="T20" fmla="*/ 331585 w 1183"/>
                <a:gd name="T21" fmla="*/ 75111 h 1175"/>
                <a:gd name="T22" fmla="*/ 284472 w 1183"/>
                <a:gd name="T23" fmla="*/ 121471 h 1175"/>
                <a:gd name="T24" fmla="*/ 220098 w 1183"/>
                <a:gd name="T25" fmla="*/ 170707 h 1175"/>
                <a:gd name="T26" fmla="*/ 108251 w 1183"/>
                <a:gd name="T27" fmla="*/ 196942 h 1175"/>
                <a:gd name="T28" fmla="*/ 29490 w 1183"/>
                <a:gd name="T29" fmla="*/ 100987 h 1175"/>
                <a:gd name="T30" fmla="*/ 71927 w 1183"/>
                <a:gd name="T31" fmla="*/ 38454 h 1175"/>
                <a:gd name="T32" fmla="*/ 121557 w 1183"/>
                <a:gd name="T33" fmla="*/ 38454 h 1175"/>
                <a:gd name="T34" fmla="*/ 145653 w 1183"/>
                <a:gd name="T35" fmla="*/ 60376 h 1175"/>
                <a:gd name="T36" fmla="*/ 115084 w 1183"/>
                <a:gd name="T37" fmla="*/ 80142 h 1175"/>
                <a:gd name="T38" fmla="*/ 89909 w 1183"/>
                <a:gd name="T39" fmla="*/ 95236 h 1175"/>
                <a:gd name="T40" fmla="*/ 91348 w 1183"/>
                <a:gd name="T41" fmla="*/ 109252 h 1175"/>
                <a:gd name="T42" fmla="*/ 121198 w 1183"/>
                <a:gd name="T43" fmla="*/ 123628 h 1175"/>
                <a:gd name="T44" fmla="*/ 160398 w 1183"/>
                <a:gd name="T45" fmla="*/ 97033 h 1175"/>
                <a:gd name="T46" fmla="*/ 169748 w 1183"/>
                <a:gd name="T47" fmla="*/ 74752 h 1175"/>
                <a:gd name="T48" fmla="*/ 165433 w 1183"/>
                <a:gd name="T49" fmla="*/ 53907 h 1175"/>
                <a:gd name="T50" fmla="*/ 84874 w 1183"/>
                <a:gd name="T51" fmla="*/ 17610 h 1175"/>
                <a:gd name="T52" fmla="*/ 5035 w 1183"/>
                <a:gd name="T53" fmla="*/ 109612 h 1175"/>
                <a:gd name="T54" fmla="*/ 53226 w 1183"/>
                <a:gd name="T55" fmla="*/ 193707 h 1175"/>
                <a:gd name="T56" fmla="*/ 151047 w 1183"/>
                <a:gd name="T57" fmla="*/ 221739 h 1175"/>
                <a:gd name="T58" fmla="*/ 223694 w 1183"/>
                <a:gd name="T59" fmla="*/ 198379 h 1175"/>
                <a:gd name="T60" fmla="*/ 221176 w 1183"/>
                <a:gd name="T61" fmla="*/ 204130 h 1175"/>
                <a:gd name="T62" fmla="*/ 200677 w 1183"/>
                <a:gd name="T63" fmla="*/ 270975 h 1175"/>
                <a:gd name="T64" fmla="*/ 228729 w 1183"/>
                <a:gd name="T65" fmla="*/ 368727 h 1175"/>
                <a:gd name="T66" fmla="*/ 312884 w 1183"/>
                <a:gd name="T67" fmla="*/ 416884 h 1175"/>
                <a:gd name="T68" fmla="*/ 404951 w 1183"/>
                <a:gd name="T69" fmla="*/ 338179 h 1175"/>
                <a:gd name="T70" fmla="*/ 368627 w 1183"/>
                <a:gd name="T71" fmla="*/ 256959 h 1175"/>
                <a:gd name="T72" fmla="*/ 347409 w 1183"/>
                <a:gd name="T73" fmla="*/ 252646 h 1175"/>
                <a:gd name="T74" fmla="*/ 325471 w 1183"/>
                <a:gd name="T75" fmla="*/ 261990 h 1175"/>
                <a:gd name="T76" fmla="*/ 298498 w 1183"/>
                <a:gd name="T77" fmla="*/ 300804 h 1175"/>
                <a:gd name="T78" fmla="*/ 313243 w 1183"/>
                <a:gd name="T79" fmla="*/ 330992 h 1175"/>
                <a:gd name="T80" fmla="*/ 326910 w 1183"/>
                <a:gd name="T81" fmla="*/ 332429 h 1175"/>
                <a:gd name="T82" fmla="*/ 341655 w 1183"/>
                <a:gd name="T83" fmla="*/ 307272 h 1175"/>
                <a:gd name="T84" fmla="*/ 361794 w 1183"/>
                <a:gd name="T85" fmla="*/ 276725 h 1175"/>
                <a:gd name="T86" fmla="*/ 384092 w 1183"/>
                <a:gd name="T87" fmla="*/ 300444 h 1175"/>
                <a:gd name="T88" fmla="*/ 384092 w 1183"/>
                <a:gd name="T89" fmla="*/ 350039 h 1175"/>
                <a:gd name="T90" fmla="*/ 321155 w 1183"/>
                <a:gd name="T91" fmla="*/ 392806 h 1175"/>
                <a:gd name="T92" fmla="*/ 225132 w 1183"/>
                <a:gd name="T93" fmla="*/ 314101 h 1175"/>
                <a:gd name="T94" fmla="*/ 251746 w 1183"/>
                <a:gd name="T95" fmla="*/ 201973 h 1175"/>
                <a:gd name="T96" fmla="*/ 301016 w 1183"/>
                <a:gd name="T97" fmla="*/ 137644 h 1175"/>
                <a:gd name="T98" fmla="*/ 347049 w 1183"/>
                <a:gd name="T99" fmla="*/ 90565 h 1175"/>
                <a:gd name="T100" fmla="*/ 343093 w 1183"/>
                <a:gd name="T101" fmla="*/ 105299 h 1175"/>
                <a:gd name="T102" fmla="*/ 341655 w 1183"/>
                <a:gd name="T103" fmla="*/ 192989 h 1175"/>
                <a:gd name="T104" fmla="*/ 365391 w 1183"/>
                <a:gd name="T105" fmla="*/ 232521 h 1175"/>
                <a:gd name="T106" fmla="*/ 377618 w 1183"/>
                <a:gd name="T107" fmla="*/ 238630 h 1175"/>
                <a:gd name="T108" fmla="*/ 404951 w 1183"/>
                <a:gd name="T109" fmla="*/ 217786 h 1175"/>
                <a:gd name="T110" fmla="*/ 391644 w 1183"/>
                <a:gd name="T111" fmla="*/ 194786 h 1175"/>
                <a:gd name="T112" fmla="*/ 378338 w 1183"/>
                <a:gd name="T113" fmla="*/ 177895 h 1175"/>
                <a:gd name="T114" fmla="*/ 377259 w 1183"/>
                <a:gd name="T115" fmla="*/ 76549 h 1175"/>
                <a:gd name="T116" fmla="*/ 406749 w 1183"/>
                <a:gd name="T117" fmla="*/ 29110 h 1175"/>
                <a:gd name="T118" fmla="*/ 417538 w 1183"/>
                <a:gd name="T119" fmla="*/ 359 h 1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83" h="1175">
                  <a:moveTo>
                    <a:pt x="1137" y="12"/>
                  </a:moveTo>
                  <a:lnTo>
                    <a:pt x="1137" y="12"/>
                  </a:lnTo>
                  <a:cubicBezTo>
                    <a:pt x="1126" y="18"/>
                    <a:pt x="1107" y="32"/>
                    <a:pt x="1094" y="43"/>
                  </a:cubicBezTo>
                  <a:cubicBezTo>
                    <a:pt x="1038" y="90"/>
                    <a:pt x="1000" y="112"/>
                    <a:pt x="962" y="125"/>
                  </a:cubicBezTo>
                  <a:cubicBezTo>
                    <a:pt x="851" y="160"/>
                    <a:pt x="751" y="160"/>
                    <a:pt x="680" y="122"/>
                  </a:cubicBezTo>
                  <a:cubicBezTo>
                    <a:pt x="669" y="117"/>
                    <a:pt x="648" y="101"/>
                    <a:pt x="633" y="86"/>
                  </a:cubicBezTo>
                  <a:cubicBezTo>
                    <a:pt x="600" y="54"/>
                    <a:pt x="591" y="49"/>
                    <a:pt x="569" y="49"/>
                  </a:cubicBezTo>
                  <a:cubicBezTo>
                    <a:pt x="526" y="49"/>
                    <a:pt x="500" y="83"/>
                    <a:pt x="511" y="125"/>
                  </a:cubicBezTo>
                  <a:cubicBezTo>
                    <a:pt x="514" y="137"/>
                    <a:pt x="522" y="152"/>
                    <a:pt x="528" y="158"/>
                  </a:cubicBezTo>
                  <a:cubicBezTo>
                    <a:pt x="542" y="175"/>
                    <a:pt x="604" y="212"/>
                    <a:pt x="637" y="224"/>
                  </a:cubicBezTo>
                  <a:cubicBezTo>
                    <a:pt x="703" y="249"/>
                    <a:pt x="797" y="248"/>
                    <a:pt x="882" y="221"/>
                  </a:cubicBezTo>
                  <a:cubicBezTo>
                    <a:pt x="904" y="213"/>
                    <a:pt x="922" y="209"/>
                    <a:pt x="922" y="209"/>
                  </a:cubicBezTo>
                  <a:cubicBezTo>
                    <a:pt x="925" y="212"/>
                    <a:pt x="849" y="286"/>
                    <a:pt x="791" y="338"/>
                  </a:cubicBezTo>
                  <a:cubicBezTo>
                    <a:pt x="738" y="387"/>
                    <a:pt x="656" y="449"/>
                    <a:pt x="612" y="475"/>
                  </a:cubicBezTo>
                  <a:cubicBezTo>
                    <a:pt x="519" y="529"/>
                    <a:pt x="379" y="562"/>
                    <a:pt x="301" y="548"/>
                  </a:cubicBezTo>
                  <a:cubicBezTo>
                    <a:pt x="178" y="525"/>
                    <a:pt x="74" y="398"/>
                    <a:pt x="82" y="281"/>
                  </a:cubicBezTo>
                  <a:cubicBezTo>
                    <a:pt x="87" y="211"/>
                    <a:pt x="136" y="138"/>
                    <a:pt x="200" y="107"/>
                  </a:cubicBezTo>
                  <a:cubicBezTo>
                    <a:pt x="234" y="90"/>
                    <a:pt x="300" y="90"/>
                    <a:pt x="338" y="107"/>
                  </a:cubicBezTo>
                  <a:cubicBezTo>
                    <a:pt x="368" y="120"/>
                    <a:pt x="402" y="151"/>
                    <a:pt x="405" y="168"/>
                  </a:cubicBezTo>
                  <a:cubicBezTo>
                    <a:pt x="411" y="208"/>
                    <a:pt x="385" y="223"/>
                    <a:pt x="320" y="223"/>
                  </a:cubicBezTo>
                  <a:cubicBezTo>
                    <a:pt x="270" y="223"/>
                    <a:pt x="260" y="229"/>
                    <a:pt x="250" y="265"/>
                  </a:cubicBezTo>
                  <a:cubicBezTo>
                    <a:pt x="245" y="284"/>
                    <a:pt x="245" y="289"/>
                    <a:pt x="254" y="304"/>
                  </a:cubicBezTo>
                  <a:cubicBezTo>
                    <a:pt x="269" y="330"/>
                    <a:pt x="304" y="347"/>
                    <a:pt x="337" y="344"/>
                  </a:cubicBezTo>
                  <a:cubicBezTo>
                    <a:pt x="370" y="342"/>
                    <a:pt x="413" y="312"/>
                    <a:pt x="446" y="270"/>
                  </a:cubicBezTo>
                  <a:cubicBezTo>
                    <a:pt x="467" y="243"/>
                    <a:pt x="470" y="235"/>
                    <a:pt x="472" y="208"/>
                  </a:cubicBezTo>
                  <a:cubicBezTo>
                    <a:pt x="474" y="181"/>
                    <a:pt x="472" y="172"/>
                    <a:pt x="460" y="150"/>
                  </a:cubicBezTo>
                  <a:cubicBezTo>
                    <a:pt x="419" y="74"/>
                    <a:pt x="334" y="36"/>
                    <a:pt x="236" y="49"/>
                  </a:cubicBezTo>
                  <a:cubicBezTo>
                    <a:pt x="118" y="64"/>
                    <a:pt x="0" y="200"/>
                    <a:pt x="14" y="305"/>
                  </a:cubicBezTo>
                  <a:cubicBezTo>
                    <a:pt x="27" y="390"/>
                    <a:pt x="84" y="492"/>
                    <a:pt x="148" y="539"/>
                  </a:cubicBezTo>
                  <a:cubicBezTo>
                    <a:pt x="228" y="597"/>
                    <a:pt x="333" y="627"/>
                    <a:pt x="420" y="617"/>
                  </a:cubicBezTo>
                  <a:cubicBezTo>
                    <a:pt x="462" y="611"/>
                    <a:pt x="573" y="578"/>
                    <a:pt x="607" y="560"/>
                  </a:cubicBezTo>
                  <a:lnTo>
                    <a:pt x="622" y="552"/>
                  </a:lnTo>
                  <a:lnTo>
                    <a:pt x="615" y="568"/>
                  </a:lnTo>
                  <a:cubicBezTo>
                    <a:pt x="597" y="601"/>
                    <a:pt x="563" y="713"/>
                    <a:pt x="558" y="754"/>
                  </a:cubicBezTo>
                  <a:cubicBezTo>
                    <a:pt x="547" y="841"/>
                    <a:pt x="578" y="947"/>
                    <a:pt x="636" y="1026"/>
                  </a:cubicBezTo>
                  <a:cubicBezTo>
                    <a:pt x="683" y="1090"/>
                    <a:pt x="784" y="1148"/>
                    <a:pt x="870" y="1160"/>
                  </a:cubicBezTo>
                  <a:cubicBezTo>
                    <a:pt x="973" y="1174"/>
                    <a:pt x="1109" y="1058"/>
                    <a:pt x="1126" y="941"/>
                  </a:cubicBezTo>
                  <a:cubicBezTo>
                    <a:pt x="1140" y="844"/>
                    <a:pt x="1100" y="756"/>
                    <a:pt x="1025" y="715"/>
                  </a:cubicBezTo>
                  <a:cubicBezTo>
                    <a:pt x="1001" y="703"/>
                    <a:pt x="993" y="700"/>
                    <a:pt x="966" y="703"/>
                  </a:cubicBezTo>
                  <a:cubicBezTo>
                    <a:pt x="939" y="705"/>
                    <a:pt x="931" y="708"/>
                    <a:pt x="905" y="729"/>
                  </a:cubicBezTo>
                  <a:cubicBezTo>
                    <a:pt x="863" y="761"/>
                    <a:pt x="833" y="804"/>
                    <a:pt x="830" y="837"/>
                  </a:cubicBezTo>
                  <a:cubicBezTo>
                    <a:pt x="828" y="870"/>
                    <a:pt x="845" y="906"/>
                    <a:pt x="871" y="921"/>
                  </a:cubicBezTo>
                  <a:cubicBezTo>
                    <a:pt x="886" y="930"/>
                    <a:pt x="891" y="930"/>
                    <a:pt x="909" y="925"/>
                  </a:cubicBezTo>
                  <a:cubicBezTo>
                    <a:pt x="945" y="914"/>
                    <a:pt x="950" y="904"/>
                    <a:pt x="950" y="855"/>
                  </a:cubicBezTo>
                  <a:cubicBezTo>
                    <a:pt x="950" y="789"/>
                    <a:pt x="967" y="764"/>
                    <a:pt x="1006" y="770"/>
                  </a:cubicBezTo>
                  <a:cubicBezTo>
                    <a:pt x="1023" y="772"/>
                    <a:pt x="1055" y="807"/>
                    <a:pt x="1068" y="836"/>
                  </a:cubicBezTo>
                  <a:cubicBezTo>
                    <a:pt x="1084" y="874"/>
                    <a:pt x="1084" y="941"/>
                    <a:pt x="1068" y="974"/>
                  </a:cubicBezTo>
                  <a:cubicBezTo>
                    <a:pt x="1037" y="1038"/>
                    <a:pt x="964" y="1087"/>
                    <a:pt x="893" y="1093"/>
                  </a:cubicBezTo>
                  <a:cubicBezTo>
                    <a:pt x="777" y="1101"/>
                    <a:pt x="649" y="996"/>
                    <a:pt x="626" y="874"/>
                  </a:cubicBezTo>
                  <a:cubicBezTo>
                    <a:pt x="612" y="795"/>
                    <a:pt x="645" y="656"/>
                    <a:pt x="700" y="562"/>
                  </a:cubicBezTo>
                  <a:cubicBezTo>
                    <a:pt x="726" y="518"/>
                    <a:pt x="788" y="437"/>
                    <a:pt x="837" y="383"/>
                  </a:cubicBezTo>
                  <a:cubicBezTo>
                    <a:pt x="888" y="326"/>
                    <a:pt x="963" y="250"/>
                    <a:pt x="965" y="252"/>
                  </a:cubicBezTo>
                  <a:cubicBezTo>
                    <a:pt x="966" y="253"/>
                    <a:pt x="961" y="271"/>
                    <a:pt x="954" y="293"/>
                  </a:cubicBezTo>
                  <a:cubicBezTo>
                    <a:pt x="927" y="378"/>
                    <a:pt x="925" y="472"/>
                    <a:pt x="950" y="537"/>
                  </a:cubicBezTo>
                  <a:cubicBezTo>
                    <a:pt x="963" y="570"/>
                    <a:pt x="1000" y="632"/>
                    <a:pt x="1016" y="647"/>
                  </a:cubicBezTo>
                  <a:cubicBezTo>
                    <a:pt x="1022" y="653"/>
                    <a:pt x="1038" y="660"/>
                    <a:pt x="1050" y="664"/>
                  </a:cubicBezTo>
                  <a:cubicBezTo>
                    <a:pt x="1091" y="675"/>
                    <a:pt x="1126" y="648"/>
                    <a:pt x="1126" y="606"/>
                  </a:cubicBezTo>
                  <a:cubicBezTo>
                    <a:pt x="1126" y="584"/>
                    <a:pt x="1121" y="575"/>
                    <a:pt x="1089" y="542"/>
                  </a:cubicBezTo>
                  <a:cubicBezTo>
                    <a:pt x="1074" y="527"/>
                    <a:pt x="1057" y="505"/>
                    <a:pt x="1052" y="495"/>
                  </a:cubicBezTo>
                  <a:cubicBezTo>
                    <a:pt x="1015" y="423"/>
                    <a:pt x="1015" y="324"/>
                    <a:pt x="1049" y="213"/>
                  </a:cubicBezTo>
                  <a:cubicBezTo>
                    <a:pt x="1061" y="174"/>
                    <a:pt x="1085" y="137"/>
                    <a:pt x="1131" y="81"/>
                  </a:cubicBezTo>
                  <a:cubicBezTo>
                    <a:pt x="1168" y="36"/>
                    <a:pt x="1182" y="0"/>
                    <a:pt x="1161" y="1"/>
                  </a:cubicBezTo>
                  <a:cubicBezTo>
                    <a:pt x="1158" y="1"/>
                    <a:pt x="1147" y="6"/>
                    <a:pt x="1137" y="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4" name="Freeform 56">
              <a:extLst>
                <a:ext uri="{FF2B5EF4-FFF2-40B4-BE49-F238E27FC236}">
                  <a16:creationId xmlns:a16="http://schemas.microsoft.com/office/drawing/2014/main" id="{41361B16-9E88-E648-BFE5-D4CD5E01C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323850"/>
              <a:ext cx="44450" cy="38100"/>
            </a:xfrm>
            <a:custGeom>
              <a:avLst/>
              <a:gdLst>
                <a:gd name="T0" fmla="*/ 15302 w 122"/>
                <a:gd name="T1" fmla="*/ 2469 h 108"/>
                <a:gd name="T2" fmla="*/ 15302 w 122"/>
                <a:gd name="T3" fmla="*/ 2469 h 108"/>
                <a:gd name="T4" fmla="*/ 12388 w 122"/>
                <a:gd name="T5" fmla="*/ 32103 h 108"/>
                <a:gd name="T6" fmla="*/ 12388 w 122"/>
                <a:gd name="T7" fmla="*/ 32103 h 108"/>
                <a:gd name="T8" fmla="*/ 37527 w 122"/>
                <a:gd name="T9" fmla="*/ 29633 h 108"/>
                <a:gd name="T10" fmla="*/ 37527 w 122"/>
                <a:gd name="T11" fmla="*/ 29633 h 108"/>
                <a:gd name="T12" fmla="*/ 44086 w 122"/>
                <a:gd name="T13" fmla="*/ 18697 h 108"/>
                <a:gd name="T14" fmla="*/ 44086 w 122"/>
                <a:gd name="T15" fmla="*/ 18697 h 108"/>
                <a:gd name="T16" fmla="*/ 28783 w 122"/>
                <a:gd name="T17" fmla="*/ 2117 h 108"/>
                <a:gd name="T18" fmla="*/ 28783 w 122"/>
                <a:gd name="T19" fmla="*/ 2117 h 108"/>
                <a:gd name="T20" fmla="*/ 15302 w 122"/>
                <a:gd name="T21" fmla="*/ 2469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08">
                  <a:moveTo>
                    <a:pt x="42" y="7"/>
                  </a:moveTo>
                  <a:lnTo>
                    <a:pt x="42" y="7"/>
                  </a:lnTo>
                  <a:cubicBezTo>
                    <a:pt x="4" y="27"/>
                    <a:pt x="0" y="71"/>
                    <a:pt x="34" y="91"/>
                  </a:cubicBezTo>
                  <a:cubicBezTo>
                    <a:pt x="62" y="107"/>
                    <a:pt x="82" y="105"/>
                    <a:pt x="103" y="84"/>
                  </a:cubicBezTo>
                  <a:cubicBezTo>
                    <a:pt x="114" y="73"/>
                    <a:pt x="121" y="60"/>
                    <a:pt x="121" y="53"/>
                  </a:cubicBezTo>
                  <a:cubicBezTo>
                    <a:pt x="121" y="33"/>
                    <a:pt x="102" y="13"/>
                    <a:pt x="79" y="6"/>
                  </a:cubicBezTo>
                  <a:cubicBezTo>
                    <a:pt x="56" y="0"/>
                    <a:pt x="57" y="0"/>
                    <a:pt x="42" y="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5" name="Freeform 58">
              <a:extLst>
                <a:ext uri="{FF2B5EF4-FFF2-40B4-BE49-F238E27FC236}">
                  <a16:creationId xmlns:a16="http://schemas.microsoft.com/office/drawing/2014/main" id="{A9D011EB-57E6-5C40-A435-AFB7DF905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323850"/>
              <a:ext cx="39688" cy="47625"/>
            </a:xfrm>
            <a:custGeom>
              <a:avLst/>
              <a:gdLst>
                <a:gd name="T0" fmla="*/ 5006 w 111"/>
                <a:gd name="T1" fmla="*/ 8659 h 132"/>
                <a:gd name="T2" fmla="*/ 5006 w 111"/>
                <a:gd name="T3" fmla="*/ 8659 h 132"/>
                <a:gd name="T4" fmla="*/ 0 w 111"/>
                <a:gd name="T5" fmla="*/ 19483 h 132"/>
                <a:gd name="T6" fmla="*/ 0 w 111"/>
                <a:gd name="T7" fmla="*/ 19483 h 132"/>
                <a:gd name="T8" fmla="*/ 32537 w 111"/>
                <a:gd name="T9" fmla="*/ 34636 h 132"/>
                <a:gd name="T10" fmla="*/ 32537 w 111"/>
                <a:gd name="T11" fmla="*/ 34636 h 132"/>
                <a:gd name="T12" fmla="*/ 35397 w 111"/>
                <a:gd name="T13" fmla="*/ 15514 h 132"/>
                <a:gd name="T14" fmla="*/ 35397 w 111"/>
                <a:gd name="T15" fmla="*/ 15514 h 132"/>
                <a:gd name="T16" fmla="*/ 5006 w 111"/>
                <a:gd name="T17" fmla="*/ 8659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14" y="24"/>
                  </a:moveTo>
                  <a:lnTo>
                    <a:pt x="14" y="24"/>
                  </a:lnTo>
                  <a:cubicBezTo>
                    <a:pt x="5" y="33"/>
                    <a:pt x="0" y="44"/>
                    <a:pt x="0" y="54"/>
                  </a:cubicBezTo>
                  <a:cubicBezTo>
                    <a:pt x="0" y="105"/>
                    <a:pt x="56" y="131"/>
                    <a:pt x="91" y="96"/>
                  </a:cubicBezTo>
                  <a:cubicBezTo>
                    <a:pt x="108" y="79"/>
                    <a:pt x="110" y="65"/>
                    <a:pt x="99" y="43"/>
                  </a:cubicBezTo>
                  <a:cubicBezTo>
                    <a:pt x="81" y="10"/>
                    <a:pt x="38" y="0"/>
                    <a:pt x="14" y="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6" name="Freeform 60">
              <a:extLst>
                <a:ext uri="{FF2B5EF4-FFF2-40B4-BE49-F238E27FC236}">
                  <a16:creationId xmlns:a16="http://schemas.microsoft.com/office/drawing/2014/main" id="{9DB14330-1A39-8440-AAF0-84EA77700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33375"/>
              <a:ext cx="609600" cy="23813"/>
            </a:xfrm>
            <a:custGeom>
              <a:avLst/>
              <a:gdLst>
                <a:gd name="T0" fmla="*/ 173452 w 1694"/>
                <a:gd name="T1" fmla="*/ 2133 h 67"/>
                <a:gd name="T2" fmla="*/ 8637 w 1694"/>
                <a:gd name="T3" fmla="*/ 2843 h 67"/>
                <a:gd name="T4" fmla="*/ 4678 w 1694"/>
                <a:gd name="T5" fmla="*/ 7464 h 67"/>
                <a:gd name="T6" fmla="*/ 4678 w 1694"/>
                <a:gd name="T7" fmla="*/ 7464 h 67"/>
                <a:gd name="T8" fmla="*/ 7557 w 1694"/>
                <a:gd name="T9" fmla="*/ 19903 h 67"/>
                <a:gd name="T10" fmla="*/ 7557 w 1694"/>
                <a:gd name="T11" fmla="*/ 19903 h 67"/>
                <a:gd name="T12" fmla="*/ 603842 w 1694"/>
                <a:gd name="T13" fmla="*/ 20614 h 67"/>
                <a:gd name="T14" fmla="*/ 603842 w 1694"/>
                <a:gd name="T15" fmla="*/ 20614 h 67"/>
                <a:gd name="T16" fmla="*/ 605642 w 1694"/>
                <a:gd name="T17" fmla="*/ 3554 h 67"/>
                <a:gd name="T18" fmla="*/ 605642 w 1694"/>
                <a:gd name="T19" fmla="*/ 3554 h 67"/>
                <a:gd name="T20" fmla="*/ 469975 w 1694"/>
                <a:gd name="T21" fmla="*/ 355 h 67"/>
                <a:gd name="T22" fmla="*/ 469975 w 1694"/>
                <a:gd name="T23" fmla="*/ 355 h 67"/>
                <a:gd name="T24" fmla="*/ 173452 w 1694"/>
                <a:gd name="T25" fmla="*/ 2133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4" h="67">
                  <a:moveTo>
                    <a:pt x="482" y="6"/>
                  </a:moveTo>
                  <a:lnTo>
                    <a:pt x="24" y="8"/>
                  </a:lnTo>
                  <a:lnTo>
                    <a:pt x="13" y="21"/>
                  </a:lnTo>
                  <a:cubicBezTo>
                    <a:pt x="0" y="38"/>
                    <a:pt x="2" y="49"/>
                    <a:pt x="21" y="56"/>
                  </a:cubicBezTo>
                  <a:cubicBezTo>
                    <a:pt x="44" y="64"/>
                    <a:pt x="1669" y="66"/>
                    <a:pt x="1678" y="58"/>
                  </a:cubicBezTo>
                  <a:cubicBezTo>
                    <a:pt x="1691" y="48"/>
                    <a:pt x="1693" y="21"/>
                    <a:pt x="1683" y="10"/>
                  </a:cubicBezTo>
                  <a:cubicBezTo>
                    <a:pt x="1673" y="1"/>
                    <a:pt x="1663" y="0"/>
                    <a:pt x="1306" y="1"/>
                  </a:cubicBezTo>
                  <a:cubicBezTo>
                    <a:pt x="1105" y="2"/>
                    <a:pt x="734" y="4"/>
                    <a:pt x="48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7" name="Freeform 63">
              <a:extLst>
                <a:ext uri="{FF2B5EF4-FFF2-40B4-BE49-F238E27FC236}">
                  <a16:creationId xmlns:a16="http://schemas.microsoft.com/office/drawing/2014/main" id="{A7F565BB-8E6C-0947-A5C9-568478FF7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395288"/>
              <a:ext cx="31750" cy="39687"/>
            </a:xfrm>
            <a:custGeom>
              <a:avLst/>
              <a:gdLst>
                <a:gd name="T0" fmla="*/ 5412 w 88"/>
                <a:gd name="T1" fmla="*/ 8504 h 112"/>
                <a:gd name="T2" fmla="*/ 5412 w 88"/>
                <a:gd name="T3" fmla="*/ 8504 h 112"/>
                <a:gd name="T4" fmla="*/ 722 w 88"/>
                <a:gd name="T5" fmla="*/ 19489 h 112"/>
                <a:gd name="T6" fmla="*/ 722 w 88"/>
                <a:gd name="T7" fmla="*/ 19489 h 112"/>
                <a:gd name="T8" fmla="*/ 5412 w 88"/>
                <a:gd name="T9" fmla="*/ 31183 h 112"/>
                <a:gd name="T10" fmla="*/ 5412 w 88"/>
                <a:gd name="T11" fmla="*/ 31183 h 112"/>
                <a:gd name="T12" fmla="*/ 31389 w 88"/>
                <a:gd name="T13" fmla="*/ 19844 h 112"/>
                <a:gd name="T14" fmla="*/ 31389 w 88"/>
                <a:gd name="T15" fmla="*/ 19844 h 112"/>
                <a:gd name="T16" fmla="*/ 5412 w 88"/>
                <a:gd name="T17" fmla="*/ 8504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2">
                  <a:moveTo>
                    <a:pt x="15" y="24"/>
                  </a:moveTo>
                  <a:lnTo>
                    <a:pt x="15" y="24"/>
                  </a:lnTo>
                  <a:cubicBezTo>
                    <a:pt x="9" y="30"/>
                    <a:pt x="4" y="44"/>
                    <a:pt x="2" y="55"/>
                  </a:cubicBezTo>
                  <a:cubicBezTo>
                    <a:pt x="0" y="73"/>
                    <a:pt x="2" y="77"/>
                    <a:pt x="15" y="88"/>
                  </a:cubicBezTo>
                  <a:cubicBezTo>
                    <a:pt x="43" y="111"/>
                    <a:pt x="87" y="91"/>
                    <a:pt x="87" y="56"/>
                  </a:cubicBezTo>
                  <a:cubicBezTo>
                    <a:pt x="87" y="22"/>
                    <a:pt x="36" y="0"/>
                    <a:pt x="15" y="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8" name="Freeform 65">
              <a:extLst>
                <a:ext uri="{FF2B5EF4-FFF2-40B4-BE49-F238E27FC236}">
                  <a16:creationId xmlns:a16="http://schemas.microsoft.com/office/drawing/2014/main" id="{AFDE87E9-70D6-6845-82E5-08B081EB8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403225"/>
              <a:ext cx="752475" cy="752475"/>
            </a:xfrm>
            <a:custGeom>
              <a:avLst/>
              <a:gdLst>
                <a:gd name="T0" fmla="*/ 400337 w 2092"/>
                <a:gd name="T1" fmla="*/ 449255 h 2092"/>
                <a:gd name="T2" fmla="*/ 265812 w 2092"/>
                <a:gd name="T3" fmla="*/ 485943 h 2092"/>
                <a:gd name="T4" fmla="*/ 302860 w 2092"/>
                <a:gd name="T5" fmla="*/ 351419 h 2092"/>
                <a:gd name="T6" fmla="*/ 442421 w 2092"/>
                <a:gd name="T7" fmla="*/ 302141 h 2092"/>
                <a:gd name="T8" fmla="*/ 37768 w 2092"/>
                <a:gd name="T9" fmla="*/ 719 h 2092"/>
                <a:gd name="T10" fmla="*/ 3237 w 2092"/>
                <a:gd name="T11" fmla="*/ 14028 h 2092"/>
                <a:gd name="T12" fmla="*/ 260776 w 2092"/>
                <a:gd name="T13" fmla="*/ 24819 h 2092"/>
                <a:gd name="T14" fmla="*/ 315450 w 2092"/>
                <a:gd name="T15" fmla="*/ 36329 h 2092"/>
                <a:gd name="T16" fmla="*/ 457888 w 2092"/>
                <a:gd name="T17" fmla="*/ 192435 h 2092"/>
                <a:gd name="T18" fmla="*/ 504288 w 2092"/>
                <a:gd name="T19" fmla="*/ 205024 h 2092"/>
                <a:gd name="T20" fmla="*/ 332715 w 2092"/>
                <a:gd name="T21" fmla="*/ 199989 h 2092"/>
                <a:gd name="T22" fmla="*/ 132726 w 2092"/>
                <a:gd name="T23" fmla="*/ 71579 h 2092"/>
                <a:gd name="T24" fmla="*/ 83808 w 2092"/>
                <a:gd name="T25" fmla="*/ 61148 h 2092"/>
                <a:gd name="T26" fmla="*/ 115461 w 2092"/>
                <a:gd name="T27" fmla="*/ 109346 h 2092"/>
                <a:gd name="T28" fmla="*/ 53234 w 2092"/>
                <a:gd name="T29" fmla="*/ 164739 h 2092"/>
                <a:gd name="T30" fmla="*/ 187759 w 2092"/>
                <a:gd name="T31" fmla="*/ 172292 h 2092"/>
                <a:gd name="T32" fmla="*/ 423717 w 2092"/>
                <a:gd name="T33" fmla="*/ 242792 h 2092"/>
                <a:gd name="T34" fmla="*/ 376597 w 2092"/>
                <a:gd name="T35" fmla="*/ 258978 h 2092"/>
                <a:gd name="T36" fmla="*/ 158624 w 2092"/>
                <a:gd name="T37" fmla="*/ 263294 h 2092"/>
                <a:gd name="T38" fmla="*/ 48558 w 2092"/>
                <a:gd name="T39" fmla="*/ 324082 h 2092"/>
                <a:gd name="T40" fmla="*/ 104670 w 2092"/>
                <a:gd name="T41" fmla="*/ 447456 h 2092"/>
                <a:gd name="T42" fmla="*/ 217973 w 2092"/>
                <a:gd name="T43" fmla="*/ 390265 h 2092"/>
                <a:gd name="T44" fmla="*/ 159343 w 2092"/>
                <a:gd name="T45" fmla="*/ 378755 h 2092"/>
                <a:gd name="T46" fmla="*/ 84887 w 2092"/>
                <a:gd name="T47" fmla="*/ 407890 h 2092"/>
                <a:gd name="T48" fmla="*/ 135963 w 2092"/>
                <a:gd name="T49" fmla="*/ 293508 h 2092"/>
                <a:gd name="T50" fmla="*/ 429832 w 2092"/>
                <a:gd name="T51" fmla="*/ 269409 h 2092"/>
                <a:gd name="T52" fmla="*/ 473714 w 2092"/>
                <a:gd name="T53" fmla="*/ 253942 h 2092"/>
                <a:gd name="T54" fmla="*/ 312212 w 2092"/>
                <a:gd name="T55" fmla="*/ 319047 h 2092"/>
                <a:gd name="T56" fmla="*/ 273366 w 2092"/>
                <a:gd name="T57" fmla="*/ 360051 h 2092"/>
                <a:gd name="T58" fmla="*/ 207542 w 2092"/>
                <a:gd name="T59" fmla="*/ 556803 h 2092"/>
                <a:gd name="T60" fmla="*/ 425515 w 2092"/>
                <a:gd name="T61" fmla="*/ 469757 h 2092"/>
                <a:gd name="T62" fmla="*/ 474793 w 2092"/>
                <a:gd name="T63" fmla="*/ 314371 h 2092"/>
                <a:gd name="T64" fmla="*/ 492058 w 2092"/>
                <a:gd name="T65" fmla="*/ 292789 h 2092"/>
                <a:gd name="T66" fmla="*/ 470117 w 2092"/>
                <a:gd name="T67" fmla="*/ 470836 h 2092"/>
                <a:gd name="T68" fmla="*/ 387748 w 2092"/>
                <a:gd name="T69" fmla="*/ 683055 h 2092"/>
                <a:gd name="T70" fmla="*/ 338830 w 2092"/>
                <a:gd name="T71" fmla="*/ 643488 h 2092"/>
                <a:gd name="T72" fmla="*/ 388107 w 2092"/>
                <a:gd name="T73" fmla="*/ 548530 h 2092"/>
                <a:gd name="T74" fmla="*/ 326600 w 2092"/>
                <a:gd name="T75" fmla="*/ 548530 h 2092"/>
                <a:gd name="T76" fmla="*/ 328758 w 2092"/>
                <a:gd name="T77" fmla="*/ 685572 h 2092"/>
                <a:gd name="T78" fmla="*/ 449255 w 2092"/>
                <a:gd name="T79" fmla="*/ 686651 h 2092"/>
                <a:gd name="T80" fmla="*/ 491699 w 2092"/>
                <a:gd name="T81" fmla="*/ 485224 h 2092"/>
                <a:gd name="T82" fmla="*/ 506086 w 2092"/>
                <a:gd name="T83" fmla="*/ 308975 h 2092"/>
                <a:gd name="T84" fmla="*/ 549609 w 2092"/>
                <a:gd name="T85" fmla="*/ 480908 h 2092"/>
                <a:gd name="T86" fmla="*/ 589175 w 2092"/>
                <a:gd name="T87" fmla="*/ 668667 h 2092"/>
                <a:gd name="T88" fmla="*/ 598527 w 2092"/>
                <a:gd name="T89" fmla="*/ 699960 h 2092"/>
                <a:gd name="T90" fmla="*/ 656437 w 2092"/>
                <a:gd name="T91" fmla="*/ 642769 h 2092"/>
                <a:gd name="T92" fmla="*/ 692766 w 2092"/>
                <a:gd name="T93" fmla="*/ 654999 h 2092"/>
                <a:gd name="T94" fmla="*/ 625504 w 2092"/>
                <a:gd name="T95" fmla="*/ 535941 h 2092"/>
                <a:gd name="T96" fmla="*/ 534142 w 2092"/>
                <a:gd name="T97" fmla="*/ 327679 h 2092"/>
                <a:gd name="T98" fmla="*/ 554285 w 2092"/>
                <a:gd name="T99" fmla="*/ 254302 h 2092"/>
                <a:gd name="T100" fmla="*/ 633057 w 2092"/>
                <a:gd name="T101" fmla="*/ 401416 h 2092"/>
                <a:gd name="T102" fmla="*/ 720822 w 2092"/>
                <a:gd name="T103" fmla="*/ 438824 h 2092"/>
                <a:gd name="T104" fmla="*/ 733411 w 2092"/>
                <a:gd name="T105" fmla="*/ 643488 h 2092"/>
                <a:gd name="T106" fmla="*/ 750317 w 2092"/>
                <a:gd name="T107" fmla="*/ 744202 h 2092"/>
                <a:gd name="T108" fmla="*/ 737368 w 2092"/>
                <a:gd name="T109" fmla="*/ 406811 h 2092"/>
                <a:gd name="T110" fmla="*/ 586657 w 2092"/>
                <a:gd name="T111" fmla="*/ 283797 h 2092"/>
                <a:gd name="T112" fmla="*/ 595290 w 2092"/>
                <a:gd name="T113" fmla="*/ 167616 h 2092"/>
                <a:gd name="T114" fmla="*/ 584139 w 2092"/>
                <a:gd name="T115" fmla="*/ 156466 h 2092"/>
                <a:gd name="T116" fmla="*/ 467959 w 2092"/>
                <a:gd name="T117" fmla="*/ 165458 h 2092"/>
                <a:gd name="T118" fmla="*/ 345304 w 2092"/>
                <a:gd name="T119" fmla="*/ 14747 h 2092"/>
                <a:gd name="T120" fmla="*/ 199269 w 2092"/>
                <a:gd name="T121" fmla="*/ 360 h 20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92" h="2092">
                  <a:moveTo>
                    <a:pt x="1250" y="860"/>
                  </a:moveTo>
                  <a:lnTo>
                    <a:pt x="1250" y="860"/>
                  </a:lnTo>
                  <a:cubicBezTo>
                    <a:pt x="1163" y="998"/>
                    <a:pt x="1116" y="1120"/>
                    <a:pt x="1114" y="1209"/>
                  </a:cubicBezTo>
                  <a:lnTo>
                    <a:pt x="1113" y="1249"/>
                  </a:lnTo>
                  <a:lnTo>
                    <a:pt x="1060" y="1258"/>
                  </a:lnTo>
                  <a:cubicBezTo>
                    <a:pt x="971" y="1274"/>
                    <a:pt x="829" y="1313"/>
                    <a:pt x="783" y="1332"/>
                  </a:cubicBezTo>
                  <a:lnTo>
                    <a:pt x="739" y="1351"/>
                  </a:lnTo>
                  <a:lnTo>
                    <a:pt x="758" y="1307"/>
                  </a:lnTo>
                  <a:cubicBezTo>
                    <a:pt x="778" y="1262"/>
                    <a:pt x="816" y="1119"/>
                    <a:pt x="832" y="1031"/>
                  </a:cubicBezTo>
                  <a:lnTo>
                    <a:pt x="842" y="977"/>
                  </a:lnTo>
                  <a:lnTo>
                    <a:pt x="882" y="977"/>
                  </a:lnTo>
                  <a:cubicBezTo>
                    <a:pt x="971" y="974"/>
                    <a:pt x="1097" y="925"/>
                    <a:pt x="1230" y="840"/>
                  </a:cubicBezTo>
                  <a:cubicBezTo>
                    <a:pt x="1259" y="821"/>
                    <a:pt x="1283" y="806"/>
                    <a:pt x="1284" y="806"/>
                  </a:cubicBezTo>
                  <a:cubicBezTo>
                    <a:pt x="1284" y="805"/>
                    <a:pt x="1269" y="830"/>
                    <a:pt x="1250" y="860"/>
                  </a:cubicBezTo>
                  <a:close/>
                  <a:moveTo>
                    <a:pt x="105" y="2"/>
                  </a:moveTo>
                  <a:lnTo>
                    <a:pt x="105" y="2"/>
                  </a:lnTo>
                  <a:cubicBezTo>
                    <a:pt x="64" y="3"/>
                    <a:pt x="25" y="5"/>
                    <a:pt x="19" y="6"/>
                  </a:cubicBezTo>
                  <a:cubicBezTo>
                    <a:pt x="5" y="9"/>
                    <a:pt x="0" y="26"/>
                    <a:pt x="9" y="39"/>
                  </a:cubicBezTo>
                  <a:cubicBezTo>
                    <a:pt x="16" y="48"/>
                    <a:pt x="35" y="49"/>
                    <a:pt x="302" y="51"/>
                  </a:cubicBezTo>
                  <a:cubicBezTo>
                    <a:pt x="570" y="54"/>
                    <a:pt x="595" y="55"/>
                    <a:pt x="725" y="69"/>
                  </a:cubicBezTo>
                  <a:cubicBezTo>
                    <a:pt x="801" y="77"/>
                    <a:pt x="866" y="85"/>
                    <a:pt x="870" y="86"/>
                  </a:cubicBezTo>
                  <a:cubicBezTo>
                    <a:pt x="874" y="87"/>
                    <a:pt x="877" y="94"/>
                    <a:pt x="877" y="101"/>
                  </a:cubicBezTo>
                  <a:cubicBezTo>
                    <a:pt x="877" y="122"/>
                    <a:pt x="903" y="198"/>
                    <a:pt x="927" y="251"/>
                  </a:cubicBezTo>
                  <a:cubicBezTo>
                    <a:pt x="989" y="383"/>
                    <a:pt x="1124" y="494"/>
                    <a:pt x="1273" y="535"/>
                  </a:cubicBezTo>
                  <a:cubicBezTo>
                    <a:pt x="1301" y="543"/>
                    <a:pt x="1338" y="547"/>
                    <a:pt x="1384" y="550"/>
                  </a:cubicBezTo>
                  <a:lnTo>
                    <a:pt x="1452" y="553"/>
                  </a:lnTo>
                  <a:lnTo>
                    <a:pt x="1402" y="570"/>
                  </a:lnTo>
                  <a:cubicBezTo>
                    <a:pt x="1316" y="599"/>
                    <a:pt x="1271" y="606"/>
                    <a:pt x="1179" y="605"/>
                  </a:cubicBezTo>
                  <a:cubicBezTo>
                    <a:pt x="1082" y="605"/>
                    <a:pt x="1016" y="592"/>
                    <a:pt x="925" y="556"/>
                  </a:cubicBezTo>
                  <a:cubicBezTo>
                    <a:pt x="822" y="515"/>
                    <a:pt x="755" y="473"/>
                    <a:pt x="601" y="351"/>
                  </a:cubicBezTo>
                  <a:cubicBezTo>
                    <a:pt x="487" y="261"/>
                    <a:pt x="454" y="240"/>
                    <a:pt x="369" y="199"/>
                  </a:cubicBezTo>
                  <a:cubicBezTo>
                    <a:pt x="317" y="174"/>
                    <a:pt x="297" y="167"/>
                    <a:pt x="269" y="164"/>
                  </a:cubicBezTo>
                  <a:cubicBezTo>
                    <a:pt x="243" y="162"/>
                    <a:pt x="236" y="163"/>
                    <a:pt x="233" y="170"/>
                  </a:cubicBezTo>
                  <a:cubicBezTo>
                    <a:pt x="229" y="180"/>
                    <a:pt x="253" y="212"/>
                    <a:pt x="304" y="266"/>
                  </a:cubicBezTo>
                  <a:lnTo>
                    <a:pt x="337" y="301"/>
                  </a:lnTo>
                  <a:lnTo>
                    <a:pt x="321" y="304"/>
                  </a:lnTo>
                  <a:cubicBezTo>
                    <a:pt x="231" y="323"/>
                    <a:pt x="158" y="374"/>
                    <a:pt x="144" y="427"/>
                  </a:cubicBezTo>
                  <a:cubicBezTo>
                    <a:pt x="139" y="447"/>
                    <a:pt x="140" y="451"/>
                    <a:pt x="148" y="458"/>
                  </a:cubicBezTo>
                  <a:cubicBezTo>
                    <a:pt x="158" y="466"/>
                    <a:pt x="160" y="466"/>
                    <a:pt x="232" y="453"/>
                  </a:cubicBezTo>
                  <a:cubicBezTo>
                    <a:pt x="317" y="436"/>
                    <a:pt x="413" y="445"/>
                    <a:pt x="522" y="479"/>
                  </a:cubicBezTo>
                  <a:cubicBezTo>
                    <a:pt x="557" y="488"/>
                    <a:pt x="660" y="527"/>
                    <a:pt x="753" y="563"/>
                  </a:cubicBezTo>
                  <a:cubicBezTo>
                    <a:pt x="1013" y="664"/>
                    <a:pt x="1052" y="675"/>
                    <a:pt x="1178" y="675"/>
                  </a:cubicBezTo>
                  <a:lnTo>
                    <a:pt x="1259" y="675"/>
                  </a:lnTo>
                  <a:lnTo>
                    <a:pt x="1232" y="684"/>
                  </a:lnTo>
                  <a:cubicBezTo>
                    <a:pt x="1189" y="699"/>
                    <a:pt x="1112" y="714"/>
                    <a:pt x="1047" y="720"/>
                  </a:cubicBezTo>
                  <a:cubicBezTo>
                    <a:pt x="1009" y="724"/>
                    <a:pt x="892" y="725"/>
                    <a:pt x="742" y="724"/>
                  </a:cubicBezTo>
                  <a:cubicBezTo>
                    <a:pt x="529" y="723"/>
                    <a:pt x="490" y="724"/>
                    <a:pt x="441" y="732"/>
                  </a:cubicBezTo>
                  <a:cubicBezTo>
                    <a:pt x="314" y="753"/>
                    <a:pt x="237" y="786"/>
                    <a:pt x="181" y="842"/>
                  </a:cubicBezTo>
                  <a:cubicBezTo>
                    <a:pt x="162" y="861"/>
                    <a:pt x="141" y="888"/>
                    <a:pt x="135" y="901"/>
                  </a:cubicBezTo>
                  <a:cubicBezTo>
                    <a:pt x="95" y="989"/>
                    <a:pt x="115" y="1104"/>
                    <a:pt x="184" y="1177"/>
                  </a:cubicBezTo>
                  <a:cubicBezTo>
                    <a:pt x="219" y="1213"/>
                    <a:pt x="246" y="1230"/>
                    <a:pt x="291" y="1244"/>
                  </a:cubicBezTo>
                  <a:cubicBezTo>
                    <a:pt x="392" y="1278"/>
                    <a:pt x="499" y="1254"/>
                    <a:pt x="565" y="1182"/>
                  </a:cubicBezTo>
                  <a:cubicBezTo>
                    <a:pt x="597" y="1148"/>
                    <a:pt x="606" y="1126"/>
                    <a:pt x="606" y="1085"/>
                  </a:cubicBezTo>
                  <a:cubicBezTo>
                    <a:pt x="606" y="1049"/>
                    <a:pt x="590" y="1020"/>
                    <a:pt x="565" y="1012"/>
                  </a:cubicBezTo>
                  <a:cubicBezTo>
                    <a:pt x="514" y="995"/>
                    <a:pt x="471" y="1009"/>
                    <a:pt x="443" y="1053"/>
                  </a:cubicBezTo>
                  <a:cubicBezTo>
                    <a:pt x="398" y="1123"/>
                    <a:pt x="367" y="1144"/>
                    <a:pt x="302" y="1149"/>
                  </a:cubicBezTo>
                  <a:cubicBezTo>
                    <a:pt x="259" y="1151"/>
                    <a:pt x="258" y="1151"/>
                    <a:pt x="236" y="1134"/>
                  </a:cubicBezTo>
                  <a:cubicBezTo>
                    <a:pt x="194" y="1104"/>
                    <a:pt x="181" y="1071"/>
                    <a:pt x="191" y="1013"/>
                  </a:cubicBezTo>
                  <a:cubicBezTo>
                    <a:pt x="207" y="917"/>
                    <a:pt x="269" y="851"/>
                    <a:pt x="378" y="816"/>
                  </a:cubicBezTo>
                  <a:cubicBezTo>
                    <a:pt x="457" y="791"/>
                    <a:pt x="493" y="788"/>
                    <a:pt x="782" y="784"/>
                  </a:cubicBezTo>
                  <a:cubicBezTo>
                    <a:pt x="1072" y="779"/>
                    <a:pt x="1084" y="778"/>
                    <a:pt x="1195" y="749"/>
                  </a:cubicBezTo>
                  <a:cubicBezTo>
                    <a:pt x="1221" y="742"/>
                    <a:pt x="1259" y="730"/>
                    <a:pt x="1277" y="722"/>
                  </a:cubicBezTo>
                  <a:cubicBezTo>
                    <a:pt x="1294" y="715"/>
                    <a:pt x="1313" y="708"/>
                    <a:pt x="1317" y="706"/>
                  </a:cubicBezTo>
                  <a:cubicBezTo>
                    <a:pt x="1331" y="702"/>
                    <a:pt x="1270" y="740"/>
                    <a:pt x="1217" y="770"/>
                  </a:cubicBezTo>
                  <a:cubicBezTo>
                    <a:pt x="1149" y="809"/>
                    <a:pt x="973" y="868"/>
                    <a:pt x="868" y="887"/>
                  </a:cubicBezTo>
                  <a:cubicBezTo>
                    <a:pt x="826" y="896"/>
                    <a:pt x="789" y="904"/>
                    <a:pt x="784" y="908"/>
                  </a:cubicBezTo>
                  <a:cubicBezTo>
                    <a:pt x="779" y="911"/>
                    <a:pt x="771" y="944"/>
                    <a:pt x="760" y="1001"/>
                  </a:cubicBezTo>
                  <a:cubicBezTo>
                    <a:pt x="720" y="1223"/>
                    <a:pt x="668" y="1345"/>
                    <a:pt x="542" y="1514"/>
                  </a:cubicBezTo>
                  <a:cubicBezTo>
                    <a:pt x="467" y="1615"/>
                    <a:pt x="476" y="1623"/>
                    <a:pt x="577" y="1548"/>
                  </a:cubicBezTo>
                  <a:cubicBezTo>
                    <a:pt x="746" y="1422"/>
                    <a:pt x="868" y="1371"/>
                    <a:pt x="1089" y="1331"/>
                  </a:cubicBezTo>
                  <a:cubicBezTo>
                    <a:pt x="1147" y="1320"/>
                    <a:pt x="1179" y="1312"/>
                    <a:pt x="1183" y="1306"/>
                  </a:cubicBezTo>
                  <a:cubicBezTo>
                    <a:pt x="1186" y="1301"/>
                    <a:pt x="1195" y="1264"/>
                    <a:pt x="1203" y="1223"/>
                  </a:cubicBezTo>
                  <a:cubicBezTo>
                    <a:pt x="1223" y="1118"/>
                    <a:pt x="1281" y="941"/>
                    <a:pt x="1320" y="874"/>
                  </a:cubicBezTo>
                  <a:cubicBezTo>
                    <a:pt x="1350" y="820"/>
                    <a:pt x="1389" y="760"/>
                    <a:pt x="1384" y="773"/>
                  </a:cubicBezTo>
                  <a:cubicBezTo>
                    <a:pt x="1383" y="777"/>
                    <a:pt x="1375" y="796"/>
                    <a:pt x="1368" y="814"/>
                  </a:cubicBezTo>
                  <a:cubicBezTo>
                    <a:pt x="1361" y="832"/>
                    <a:pt x="1349" y="868"/>
                    <a:pt x="1341" y="896"/>
                  </a:cubicBezTo>
                  <a:cubicBezTo>
                    <a:pt x="1312" y="1007"/>
                    <a:pt x="1311" y="1019"/>
                    <a:pt x="1307" y="1309"/>
                  </a:cubicBezTo>
                  <a:cubicBezTo>
                    <a:pt x="1302" y="1597"/>
                    <a:pt x="1300" y="1634"/>
                    <a:pt x="1274" y="1712"/>
                  </a:cubicBezTo>
                  <a:cubicBezTo>
                    <a:pt x="1239" y="1821"/>
                    <a:pt x="1173" y="1883"/>
                    <a:pt x="1078" y="1899"/>
                  </a:cubicBezTo>
                  <a:cubicBezTo>
                    <a:pt x="1020" y="1909"/>
                    <a:pt x="987" y="1897"/>
                    <a:pt x="956" y="1855"/>
                  </a:cubicBezTo>
                  <a:cubicBezTo>
                    <a:pt x="940" y="1833"/>
                    <a:pt x="939" y="1831"/>
                    <a:pt x="942" y="1789"/>
                  </a:cubicBezTo>
                  <a:cubicBezTo>
                    <a:pt x="946" y="1724"/>
                    <a:pt x="967" y="1692"/>
                    <a:pt x="1038" y="1647"/>
                  </a:cubicBezTo>
                  <a:cubicBezTo>
                    <a:pt x="1080" y="1620"/>
                    <a:pt x="1095" y="1576"/>
                    <a:pt x="1079" y="1525"/>
                  </a:cubicBezTo>
                  <a:cubicBezTo>
                    <a:pt x="1070" y="1500"/>
                    <a:pt x="1042" y="1485"/>
                    <a:pt x="1005" y="1485"/>
                  </a:cubicBezTo>
                  <a:cubicBezTo>
                    <a:pt x="964" y="1485"/>
                    <a:pt x="943" y="1494"/>
                    <a:pt x="908" y="1525"/>
                  </a:cubicBezTo>
                  <a:cubicBezTo>
                    <a:pt x="836" y="1591"/>
                    <a:pt x="812" y="1699"/>
                    <a:pt x="846" y="1800"/>
                  </a:cubicBezTo>
                  <a:cubicBezTo>
                    <a:pt x="861" y="1845"/>
                    <a:pt x="877" y="1871"/>
                    <a:pt x="914" y="1906"/>
                  </a:cubicBezTo>
                  <a:cubicBezTo>
                    <a:pt x="987" y="1976"/>
                    <a:pt x="1102" y="1996"/>
                    <a:pt x="1189" y="1956"/>
                  </a:cubicBezTo>
                  <a:cubicBezTo>
                    <a:pt x="1203" y="1949"/>
                    <a:pt x="1229" y="1929"/>
                    <a:pt x="1249" y="1909"/>
                  </a:cubicBezTo>
                  <a:cubicBezTo>
                    <a:pt x="1304" y="1854"/>
                    <a:pt x="1337" y="1777"/>
                    <a:pt x="1358" y="1649"/>
                  </a:cubicBezTo>
                  <a:cubicBezTo>
                    <a:pt x="1367" y="1600"/>
                    <a:pt x="1368" y="1562"/>
                    <a:pt x="1367" y="1349"/>
                  </a:cubicBezTo>
                  <a:cubicBezTo>
                    <a:pt x="1365" y="1199"/>
                    <a:pt x="1367" y="1081"/>
                    <a:pt x="1371" y="1043"/>
                  </a:cubicBezTo>
                  <a:cubicBezTo>
                    <a:pt x="1377" y="978"/>
                    <a:pt x="1392" y="902"/>
                    <a:pt x="1407" y="859"/>
                  </a:cubicBezTo>
                  <a:lnTo>
                    <a:pt x="1415" y="832"/>
                  </a:lnTo>
                  <a:lnTo>
                    <a:pt x="1415" y="912"/>
                  </a:lnTo>
                  <a:cubicBezTo>
                    <a:pt x="1416" y="1038"/>
                    <a:pt x="1426" y="1078"/>
                    <a:pt x="1528" y="1337"/>
                  </a:cubicBezTo>
                  <a:cubicBezTo>
                    <a:pt x="1564" y="1431"/>
                    <a:pt x="1602" y="1534"/>
                    <a:pt x="1612" y="1569"/>
                  </a:cubicBezTo>
                  <a:cubicBezTo>
                    <a:pt x="1646" y="1677"/>
                    <a:pt x="1654" y="1773"/>
                    <a:pt x="1638" y="1859"/>
                  </a:cubicBezTo>
                  <a:cubicBezTo>
                    <a:pt x="1624" y="1930"/>
                    <a:pt x="1624" y="1933"/>
                    <a:pt x="1633" y="1942"/>
                  </a:cubicBezTo>
                  <a:cubicBezTo>
                    <a:pt x="1640" y="1951"/>
                    <a:pt x="1643" y="1952"/>
                    <a:pt x="1664" y="1946"/>
                  </a:cubicBezTo>
                  <a:cubicBezTo>
                    <a:pt x="1716" y="1932"/>
                    <a:pt x="1767" y="1859"/>
                    <a:pt x="1786" y="1769"/>
                  </a:cubicBezTo>
                  <a:lnTo>
                    <a:pt x="1790" y="1754"/>
                  </a:lnTo>
                  <a:lnTo>
                    <a:pt x="1825" y="1787"/>
                  </a:lnTo>
                  <a:cubicBezTo>
                    <a:pt x="1879" y="1838"/>
                    <a:pt x="1911" y="1861"/>
                    <a:pt x="1920" y="1858"/>
                  </a:cubicBezTo>
                  <a:cubicBezTo>
                    <a:pt x="1927" y="1855"/>
                    <a:pt x="1929" y="1848"/>
                    <a:pt x="1926" y="1821"/>
                  </a:cubicBezTo>
                  <a:cubicBezTo>
                    <a:pt x="1924" y="1794"/>
                    <a:pt x="1917" y="1774"/>
                    <a:pt x="1892" y="1721"/>
                  </a:cubicBezTo>
                  <a:cubicBezTo>
                    <a:pt x="1850" y="1636"/>
                    <a:pt x="1829" y="1604"/>
                    <a:pt x="1739" y="1490"/>
                  </a:cubicBezTo>
                  <a:cubicBezTo>
                    <a:pt x="1617" y="1336"/>
                    <a:pt x="1575" y="1268"/>
                    <a:pt x="1534" y="1166"/>
                  </a:cubicBezTo>
                  <a:cubicBezTo>
                    <a:pt x="1498" y="1075"/>
                    <a:pt x="1485" y="1008"/>
                    <a:pt x="1485" y="911"/>
                  </a:cubicBezTo>
                  <a:cubicBezTo>
                    <a:pt x="1484" y="819"/>
                    <a:pt x="1491" y="775"/>
                    <a:pt x="1521" y="688"/>
                  </a:cubicBezTo>
                  <a:lnTo>
                    <a:pt x="1537" y="638"/>
                  </a:lnTo>
                  <a:lnTo>
                    <a:pt x="1541" y="707"/>
                  </a:lnTo>
                  <a:cubicBezTo>
                    <a:pt x="1546" y="810"/>
                    <a:pt x="1571" y="886"/>
                    <a:pt x="1627" y="974"/>
                  </a:cubicBezTo>
                  <a:cubicBezTo>
                    <a:pt x="1656" y="1019"/>
                    <a:pt x="1716" y="1083"/>
                    <a:pt x="1760" y="1116"/>
                  </a:cubicBezTo>
                  <a:cubicBezTo>
                    <a:pt x="1812" y="1156"/>
                    <a:pt x="1948" y="1213"/>
                    <a:pt x="1989" y="1213"/>
                  </a:cubicBezTo>
                  <a:cubicBezTo>
                    <a:pt x="1996" y="1213"/>
                    <a:pt x="2003" y="1217"/>
                    <a:pt x="2004" y="1220"/>
                  </a:cubicBezTo>
                  <a:cubicBezTo>
                    <a:pt x="2006" y="1224"/>
                    <a:pt x="2013" y="1289"/>
                    <a:pt x="2021" y="1365"/>
                  </a:cubicBezTo>
                  <a:cubicBezTo>
                    <a:pt x="2036" y="1495"/>
                    <a:pt x="2037" y="1520"/>
                    <a:pt x="2039" y="1789"/>
                  </a:cubicBezTo>
                  <a:cubicBezTo>
                    <a:pt x="2041" y="2055"/>
                    <a:pt x="2042" y="2075"/>
                    <a:pt x="2051" y="2081"/>
                  </a:cubicBezTo>
                  <a:cubicBezTo>
                    <a:pt x="2065" y="2091"/>
                    <a:pt x="2081" y="2085"/>
                    <a:pt x="2086" y="2069"/>
                  </a:cubicBezTo>
                  <a:cubicBezTo>
                    <a:pt x="2088" y="2061"/>
                    <a:pt x="2090" y="1855"/>
                    <a:pt x="2090" y="1609"/>
                  </a:cubicBezTo>
                  <a:cubicBezTo>
                    <a:pt x="2089" y="1104"/>
                    <a:pt x="2091" y="1132"/>
                    <a:pt x="2050" y="1131"/>
                  </a:cubicBezTo>
                  <a:cubicBezTo>
                    <a:pt x="2018" y="1129"/>
                    <a:pt x="1938" y="1112"/>
                    <a:pt x="1900" y="1098"/>
                  </a:cubicBezTo>
                  <a:cubicBezTo>
                    <a:pt x="1786" y="1055"/>
                    <a:pt x="1665" y="916"/>
                    <a:pt x="1631" y="789"/>
                  </a:cubicBezTo>
                  <a:cubicBezTo>
                    <a:pt x="1607" y="701"/>
                    <a:pt x="1603" y="598"/>
                    <a:pt x="1621" y="546"/>
                  </a:cubicBezTo>
                  <a:cubicBezTo>
                    <a:pt x="1626" y="530"/>
                    <a:pt x="1642" y="494"/>
                    <a:pt x="1655" y="466"/>
                  </a:cubicBezTo>
                  <a:cubicBezTo>
                    <a:pt x="1668" y="439"/>
                    <a:pt x="1678" y="416"/>
                    <a:pt x="1677" y="414"/>
                  </a:cubicBezTo>
                  <a:cubicBezTo>
                    <a:pt x="1675" y="413"/>
                    <a:pt x="1652" y="422"/>
                    <a:pt x="1624" y="435"/>
                  </a:cubicBezTo>
                  <a:cubicBezTo>
                    <a:pt x="1597" y="449"/>
                    <a:pt x="1561" y="464"/>
                    <a:pt x="1544" y="470"/>
                  </a:cubicBezTo>
                  <a:cubicBezTo>
                    <a:pt x="1493" y="487"/>
                    <a:pt x="1390" y="483"/>
                    <a:pt x="1301" y="460"/>
                  </a:cubicBezTo>
                  <a:cubicBezTo>
                    <a:pt x="1175" y="426"/>
                    <a:pt x="1036" y="303"/>
                    <a:pt x="993" y="190"/>
                  </a:cubicBezTo>
                  <a:cubicBezTo>
                    <a:pt x="979" y="152"/>
                    <a:pt x="961" y="73"/>
                    <a:pt x="960" y="41"/>
                  </a:cubicBezTo>
                  <a:cubicBezTo>
                    <a:pt x="959" y="20"/>
                    <a:pt x="957" y="16"/>
                    <a:pt x="944" y="10"/>
                  </a:cubicBezTo>
                  <a:cubicBezTo>
                    <a:pt x="933" y="5"/>
                    <a:pt x="852" y="3"/>
                    <a:pt x="554" y="1"/>
                  </a:cubicBezTo>
                  <a:cubicBezTo>
                    <a:pt x="348" y="0"/>
                    <a:pt x="146" y="0"/>
                    <a:pt x="10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9" name="Freeform 67">
              <a:extLst>
                <a:ext uri="{FF2B5EF4-FFF2-40B4-BE49-F238E27FC236}">
                  <a16:creationId xmlns:a16="http://schemas.microsoft.com/office/drawing/2014/main" id="{9E2DF161-ABE5-2E40-89D5-0C2126C66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88" y="458788"/>
              <a:ext cx="144462" cy="130175"/>
            </a:xfrm>
            <a:custGeom>
              <a:avLst/>
              <a:gdLst>
                <a:gd name="T0" fmla="*/ 3973 w 400"/>
                <a:gd name="T1" fmla="*/ 6130 h 361"/>
                <a:gd name="T2" fmla="*/ 3973 w 400"/>
                <a:gd name="T3" fmla="*/ 6130 h 361"/>
                <a:gd name="T4" fmla="*/ 3612 w 400"/>
                <a:gd name="T5" fmla="*/ 31372 h 361"/>
                <a:gd name="T6" fmla="*/ 3612 w 400"/>
                <a:gd name="T7" fmla="*/ 31372 h 361"/>
                <a:gd name="T8" fmla="*/ 108708 w 400"/>
                <a:gd name="T9" fmla="*/ 114309 h 361"/>
                <a:gd name="T10" fmla="*/ 108708 w 400"/>
                <a:gd name="T11" fmla="*/ 114309 h 361"/>
                <a:gd name="T12" fmla="*/ 141934 w 400"/>
                <a:gd name="T13" fmla="*/ 125127 h 361"/>
                <a:gd name="T14" fmla="*/ 141934 w 400"/>
                <a:gd name="T15" fmla="*/ 125127 h 361"/>
                <a:gd name="T16" fmla="*/ 141212 w 400"/>
                <a:gd name="T17" fmla="*/ 120800 h 361"/>
                <a:gd name="T18" fmla="*/ 141212 w 400"/>
                <a:gd name="T19" fmla="*/ 120800 h 361"/>
                <a:gd name="T20" fmla="*/ 134711 w 400"/>
                <a:gd name="T21" fmla="*/ 116112 h 361"/>
                <a:gd name="T22" fmla="*/ 134711 w 400"/>
                <a:gd name="T23" fmla="*/ 116112 h 361"/>
                <a:gd name="T24" fmla="*/ 83427 w 400"/>
                <a:gd name="T25" fmla="*/ 70316 h 361"/>
                <a:gd name="T26" fmla="*/ 83427 w 400"/>
                <a:gd name="T27" fmla="*/ 70316 h 361"/>
                <a:gd name="T28" fmla="*/ 53812 w 400"/>
                <a:gd name="T29" fmla="*/ 34257 h 361"/>
                <a:gd name="T30" fmla="*/ 53812 w 400"/>
                <a:gd name="T31" fmla="*/ 34257 h 361"/>
                <a:gd name="T32" fmla="*/ 27448 w 400"/>
                <a:gd name="T33" fmla="*/ 6851 h 361"/>
                <a:gd name="T34" fmla="*/ 27448 w 400"/>
                <a:gd name="T35" fmla="*/ 6851 h 361"/>
                <a:gd name="T36" fmla="*/ 3973 w 400"/>
                <a:gd name="T37" fmla="*/ 6130 h 3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0" h="361">
                  <a:moveTo>
                    <a:pt x="11" y="17"/>
                  </a:moveTo>
                  <a:lnTo>
                    <a:pt x="11" y="17"/>
                  </a:lnTo>
                  <a:cubicBezTo>
                    <a:pt x="1" y="32"/>
                    <a:pt x="0" y="63"/>
                    <a:pt x="10" y="87"/>
                  </a:cubicBezTo>
                  <a:cubicBezTo>
                    <a:pt x="34" y="145"/>
                    <a:pt x="177" y="258"/>
                    <a:pt x="301" y="317"/>
                  </a:cubicBezTo>
                  <a:cubicBezTo>
                    <a:pt x="376" y="353"/>
                    <a:pt x="399" y="360"/>
                    <a:pt x="393" y="347"/>
                  </a:cubicBezTo>
                  <a:cubicBezTo>
                    <a:pt x="392" y="342"/>
                    <a:pt x="391" y="336"/>
                    <a:pt x="391" y="335"/>
                  </a:cubicBezTo>
                  <a:cubicBezTo>
                    <a:pt x="391" y="332"/>
                    <a:pt x="383" y="327"/>
                    <a:pt x="373" y="322"/>
                  </a:cubicBezTo>
                  <a:cubicBezTo>
                    <a:pt x="351" y="311"/>
                    <a:pt x="271" y="240"/>
                    <a:pt x="231" y="195"/>
                  </a:cubicBezTo>
                  <a:cubicBezTo>
                    <a:pt x="214" y="175"/>
                    <a:pt x="177" y="130"/>
                    <a:pt x="149" y="95"/>
                  </a:cubicBezTo>
                  <a:cubicBezTo>
                    <a:pt x="120" y="61"/>
                    <a:pt x="87" y="26"/>
                    <a:pt x="76" y="19"/>
                  </a:cubicBezTo>
                  <a:cubicBezTo>
                    <a:pt x="50" y="1"/>
                    <a:pt x="22" y="0"/>
                    <a:pt x="11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0" name="Freeform 69">
              <a:extLst>
                <a:ext uri="{FF2B5EF4-FFF2-40B4-BE49-F238E27FC236}">
                  <a16:creationId xmlns:a16="http://schemas.microsoft.com/office/drawing/2014/main" id="{484D0312-2305-D243-9813-5B7A7C1AA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736600"/>
              <a:ext cx="22225" cy="609600"/>
            </a:xfrm>
            <a:custGeom>
              <a:avLst/>
              <a:gdLst>
                <a:gd name="T0" fmla="*/ 4586 w 63"/>
                <a:gd name="T1" fmla="*/ 3596 h 1695"/>
                <a:gd name="T2" fmla="*/ 0 w 63"/>
                <a:gd name="T3" fmla="*/ 5754 h 1695"/>
                <a:gd name="T4" fmla="*/ 0 w 63"/>
                <a:gd name="T5" fmla="*/ 300664 h 1695"/>
                <a:gd name="T6" fmla="*/ 0 w 63"/>
                <a:gd name="T7" fmla="*/ 300664 h 1695"/>
                <a:gd name="T8" fmla="*/ 2117 w 63"/>
                <a:gd name="T9" fmla="*/ 601328 h 1695"/>
                <a:gd name="T10" fmla="*/ 2117 w 63"/>
                <a:gd name="T11" fmla="*/ 601328 h 1695"/>
                <a:gd name="T12" fmla="*/ 14111 w 63"/>
                <a:gd name="T13" fmla="*/ 604565 h 1695"/>
                <a:gd name="T14" fmla="*/ 18697 w 63"/>
                <a:gd name="T15" fmla="*/ 600609 h 1695"/>
                <a:gd name="T16" fmla="*/ 20461 w 63"/>
                <a:gd name="T17" fmla="*/ 304620 h 1695"/>
                <a:gd name="T18" fmla="*/ 20461 w 63"/>
                <a:gd name="T19" fmla="*/ 304620 h 1695"/>
                <a:gd name="T20" fmla="*/ 18697 w 63"/>
                <a:gd name="T21" fmla="*/ 4675 h 1695"/>
                <a:gd name="T22" fmla="*/ 18697 w 63"/>
                <a:gd name="T23" fmla="*/ 4675 h 1695"/>
                <a:gd name="T24" fmla="*/ 4586 w 63"/>
                <a:gd name="T25" fmla="*/ 3596 h 1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1695">
                  <a:moveTo>
                    <a:pt x="13" y="10"/>
                  </a:moveTo>
                  <a:lnTo>
                    <a:pt x="0" y="16"/>
                  </a:lnTo>
                  <a:lnTo>
                    <a:pt x="0" y="836"/>
                  </a:lnTo>
                  <a:cubicBezTo>
                    <a:pt x="0" y="1395"/>
                    <a:pt x="2" y="1661"/>
                    <a:pt x="6" y="1672"/>
                  </a:cubicBezTo>
                  <a:cubicBezTo>
                    <a:pt x="13" y="1691"/>
                    <a:pt x="24" y="1694"/>
                    <a:pt x="40" y="1681"/>
                  </a:cubicBezTo>
                  <a:lnTo>
                    <a:pt x="53" y="1670"/>
                  </a:lnTo>
                  <a:lnTo>
                    <a:pt x="58" y="847"/>
                  </a:lnTo>
                  <a:cubicBezTo>
                    <a:pt x="62" y="63"/>
                    <a:pt x="62" y="22"/>
                    <a:pt x="53" y="13"/>
                  </a:cubicBezTo>
                  <a:cubicBezTo>
                    <a:pt x="42" y="1"/>
                    <a:pt x="32" y="0"/>
                    <a:pt x="13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1" name="Freeform 71">
              <a:extLst>
                <a:ext uri="{FF2B5EF4-FFF2-40B4-BE49-F238E27FC236}">
                  <a16:creationId xmlns:a16="http://schemas.microsoft.com/office/drawing/2014/main" id="{3E477353-1828-B24A-A063-56F7C0829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779463"/>
              <a:ext cx="127000" cy="146050"/>
            </a:xfrm>
            <a:custGeom>
              <a:avLst/>
              <a:gdLst>
                <a:gd name="T0" fmla="*/ 1443 w 352"/>
                <a:gd name="T1" fmla="*/ 5409 h 405"/>
                <a:gd name="T2" fmla="*/ 1443 w 352"/>
                <a:gd name="T3" fmla="*/ 5409 h 405"/>
                <a:gd name="T4" fmla="*/ 35719 w 352"/>
                <a:gd name="T5" fmla="*/ 73566 h 405"/>
                <a:gd name="T6" fmla="*/ 35719 w 352"/>
                <a:gd name="T7" fmla="*/ 73566 h 405"/>
                <a:gd name="T8" fmla="*/ 96693 w 352"/>
                <a:gd name="T9" fmla="*/ 139198 h 405"/>
                <a:gd name="T10" fmla="*/ 96693 w 352"/>
                <a:gd name="T11" fmla="*/ 139198 h 405"/>
                <a:gd name="T12" fmla="*/ 126639 w 352"/>
                <a:gd name="T13" fmla="*/ 129462 h 405"/>
                <a:gd name="T14" fmla="*/ 126639 w 352"/>
                <a:gd name="T15" fmla="*/ 129462 h 405"/>
                <a:gd name="T16" fmla="*/ 89116 w 352"/>
                <a:gd name="T17" fmla="*/ 85466 h 405"/>
                <a:gd name="T18" fmla="*/ 89116 w 352"/>
                <a:gd name="T19" fmla="*/ 85466 h 405"/>
                <a:gd name="T20" fmla="*/ 18401 w 352"/>
                <a:gd name="T21" fmla="*/ 17670 h 405"/>
                <a:gd name="T22" fmla="*/ 18401 w 352"/>
                <a:gd name="T23" fmla="*/ 17670 h 405"/>
                <a:gd name="T24" fmla="*/ 9381 w 352"/>
                <a:gd name="T25" fmla="*/ 4688 h 405"/>
                <a:gd name="T26" fmla="*/ 9381 w 352"/>
                <a:gd name="T27" fmla="*/ 4688 h 405"/>
                <a:gd name="T28" fmla="*/ 4330 w 352"/>
                <a:gd name="T29" fmla="*/ 1442 h 405"/>
                <a:gd name="T30" fmla="*/ 4330 w 352"/>
                <a:gd name="T31" fmla="*/ 1442 h 405"/>
                <a:gd name="T32" fmla="*/ 1443 w 352"/>
                <a:gd name="T33" fmla="*/ 5409 h 4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2" h="405">
                  <a:moveTo>
                    <a:pt x="4" y="15"/>
                  </a:moveTo>
                  <a:lnTo>
                    <a:pt x="4" y="15"/>
                  </a:lnTo>
                  <a:cubicBezTo>
                    <a:pt x="10" y="43"/>
                    <a:pt x="69" y="159"/>
                    <a:pt x="99" y="204"/>
                  </a:cubicBezTo>
                  <a:cubicBezTo>
                    <a:pt x="160" y="294"/>
                    <a:pt x="232" y="371"/>
                    <a:pt x="268" y="386"/>
                  </a:cubicBezTo>
                  <a:cubicBezTo>
                    <a:pt x="312" y="404"/>
                    <a:pt x="351" y="391"/>
                    <a:pt x="351" y="359"/>
                  </a:cubicBezTo>
                  <a:cubicBezTo>
                    <a:pt x="351" y="330"/>
                    <a:pt x="329" y="304"/>
                    <a:pt x="247" y="237"/>
                  </a:cubicBezTo>
                  <a:cubicBezTo>
                    <a:pt x="159" y="166"/>
                    <a:pt x="86" y="95"/>
                    <a:pt x="51" y="49"/>
                  </a:cubicBezTo>
                  <a:cubicBezTo>
                    <a:pt x="39" y="31"/>
                    <a:pt x="27" y="15"/>
                    <a:pt x="26" y="13"/>
                  </a:cubicBezTo>
                  <a:cubicBezTo>
                    <a:pt x="25" y="10"/>
                    <a:pt x="19" y="6"/>
                    <a:pt x="12" y="4"/>
                  </a:cubicBezTo>
                  <a:cubicBezTo>
                    <a:pt x="1" y="0"/>
                    <a:pt x="0" y="1"/>
                    <a:pt x="4" y="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2" name="Freeform 73">
              <a:extLst>
                <a:ext uri="{FF2B5EF4-FFF2-40B4-BE49-F238E27FC236}">
                  <a16:creationId xmlns:a16="http://schemas.microsoft.com/office/drawing/2014/main" id="{6DA2774F-1038-DE41-8AE1-78B1331E6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38" y="1184275"/>
              <a:ext cx="34925" cy="33338"/>
            </a:xfrm>
            <a:custGeom>
              <a:avLst/>
              <a:gdLst>
                <a:gd name="T0" fmla="*/ 12005 w 96"/>
                <a:gd name="T1" fmla="*/ 3192 h 94"/>
                <a:gd name="T2" fmla="*/ 12005 w 96"/>
                <a:gd name="T3" fmla="*/ 3192 h 94"/>
                <a:gd name="T4" fmla="*/ 6548 w 96"/>
                <a:gd name="T5" fmla="*/ 27663 h 94"/>
                <a:gd name="T6" fmla="*/ 6548 w 96"/>
                <a:gd name="T7" fmla="*/ 27663 h 94"/>
                <a:gd name="T8" fmla="*/ 18190 w 96"/>
                <a:gd name="T9" fmla="*/ 31919 h 94"/>
                <a:gd name="T10" fmla="*/ 18190 w 96"/>
                <a:gd name="T11" fmla="*/ 31919 h 94"/>
                <a:gd name="T12" fmla="*/ 29468 w 96"/>
                <a:gd name="T13" fmla="*/ 27663 h 94"/>
                <a:gd name="T14" fmla="*/ 29468 w 96"/>
                <a:gd name="T15" fmla="*/ 27663 h 94"/>
                <a:gd name="T16" fmla="*/ 29104 w 96"/>
                <a:gd name="T17" fmla="*/ 7448 h 94"/>
                <a:gd name="T18" fmla="*/ 29104 w 96"/>
                <a:gd name="T19" fmla="*/ 7448 h 94"/>
                <a:gd name="T20" fmla="*/ 12005 w 96"/>
                <a:gd name="T21" fmla="*/ 319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94">
                  <a:moveTo>
                    <a:pt x="33" y="9"/>
                  </a:moveTo>
                  <a:lnTo>
                    <a:pt x="33" y="9"/>
                  </a:lnTo>
                  <a:cubicBezTo>
                    <a:pt x="7" y="22"/>
                    <a:pt x="0" y="54"/>
                    <a:pt x="18" y="78"/>
                  </a:cubicBezTo>
                  <a:cubicBezTo>
                    <a:pt x="28" y="91"/>
                    <a:pt x="32" y="93"/>
                    <a:pt x="50" y="90"/>
                  </a:cubicBezTo>
                  <a:cubicBezTo>
                    <a:pt x="62" y="89"/>
                    <a:pt x="75" y="83"/>
                    <a:pt x="81" y="78"/>
                  </a:cubicBezTo>
                  <a:cubicBezTo>
                    <a:pt x="95" y="65"/>
                    <a:pt x="95" y="38"/>
                    <a:pt x="80" y="21"/>
                  </a:cubicBezTo>
                  <a:cubicBezTo>
                    <a:pt x="64" y="4"/>
                    <a:pt x="50" y="0"/>
                    <a:pt x="33" y="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3" name="Freeform 75">
              <a:extLst>
                <a:ext uri="{FF2B5EF4-FFF2-40B4-BE49-F238E27FC236}">
                  <a16:creationId xmlns:a16="http://schemas.microsoft.com/office/drawing/2014/main" id="{A59C8876-4A5D-974C-B387-023A89C81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6938" y="1385888"/>
              <a:ext cx="42862" cy="39687"/>
            </a:xfrm>
            <a:custGeom>
              <a:avLst/>
              <a:gdLst>
                <a:gd name="T0" fmla="*/ 12398 w 121"/>
                <a:gd name="T1" fmla="*/ 7151 h 111"/>
                <a:gd name="T2" fmla="*/ 12398 w 121"/>
                <a:gd name="T3" fmla="*/ 7151 h 111"/>
                <a:gd name="T4" fmla="*/ 27984 w 121"/>
                <a:gd name="T5" fmla="*/ 39329 h 111"/>
                <a:gd name="T6" fmla="*/ 27984 w 121"/>
                <a:gd name="T7" fmla="*/ 39329 h 111"/>
                <a:gd name="T8" fmla="*/ 42508 w 121"/>
                <a:gd name="T9" fmla="*/ 22883 h 111"/>
                <a:gd name="T10" fmla="*/ 42508 w 121"/>
                <a:gd name="T11" fmla="*/ 22883 h 111"/>
                <a:gd name="T12" fmla="*/ 31527 w 121"/>
                <a:gd name="T13" fmla="*/ 4290 h 111"/>
                <a:gd name="T14" fmla="*/ 31527 w 121"/>
                <a:gd name="T15" fmla="*/ 4290 h 111"/>
                <a:gd name="T16" fmla="*/ 12398 w 121"/>
                <a:gd name="T17" fmla="*/ 715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1">
                  <a:moveTo>
                    <a:pt x="35" y="20"/>
                  </a:moveTo>
                  <a:lnTo>
                    <a:pt x="35" y="20"/>
                  </a:lnTo>
                  <a:cubicBezTo>
                    <a:pt x="0" y="54"/>
                    <a:pt x="27" y="110"/>
                    <a:pt x="79" y="110"/>
                  </a:cubicBezTo>
                  <a:cubicBezTo>
                    <a:pt x="102" y="110"/>
                    <a:pt x="120" y="90"/>
                    <a:pt x="120" y="64"/>
                  </a:cubicBezTo>
                  <a:cubicBezTo>
                    <a:pt x="120" y="40"/>
                    <a:pt x="110" y="23"/>
                    <a:pt x="89" y="12"/>
                  </a:cubicBezTo>
                  <a:cubicBezTo>
                    <a:pt x="66" y="0"/>
                    <a:pt x="53" y="2"/>
                    <a:pt x="35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4" name="Freeform 77">
              <a:extLst>
                <a:ext uri="{FF2B5EF4-FFF2-40B4-BE49-F238E27FC236}">
                  <a16:creationId xmlns:a16="http://schemas.microsoft.com/office/drawing/2014/main" id="{A914E4C8-5C2B-0549-8CB2-242DA812C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75" y="1471613"/>
              <a:ext cx="41275" cy="44450"/>
            </a:xfrm>
            <a:custGeom>
              <a:avLst/>
              <a:gdLst>
                <a:gd name="T0" fmla="*/ 8184 w 116"/>
                <a:gd name="T1" fmla="*/ 6558 h 122"/>
                <a:gd name="T2" fmla="*/ 8184 w 116"/>
                <a:gd name="T3" fmla="*/ 6558 h 122"/>
                <a:gd name="T4" fmla="*/ 6049 w 116"/>
                <a:gd name="T5" fmla="*/ 31334 h 122"/>
                <a:gd name="T6" fmla="*/ 6049 w 116"/>
                <a:gd name="T7" fmla="*/ 31334 h 122"/>
                <a:gd name="T8" fmla="*/ 35582 w 116"/>
                <a:gd name="T9" fmla="*/ 28055 h 122"/>
                <a:gd name="T10" fmla="*/ 35582 w 116"/>
                <a:gd name="T11" fmla="*/ 28055 h 122"/>
                <a:gd name="T12" fmla="*/ 19570 w 116"/>
                <a:gd name="T13" fmla="*/ 0 h 122"/>
                <a:gd name="T14" fmla="*/ 19570 w 116"/>
                <a:gd name="T15" fmla="*/ 0 h 122"/>
                <a:gd name="T16" fmla="*/ 8184 w 116"/>
                <a:gd name="T17" fmla="*/ 6558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22">
                  <a:moveTo>
                    <a:pt x="23" y="18"/>
                  </a:moveTo>
                  <a:lnTo>
                    <a:pt x="23" y="18"/>
                  </a:lnTo>
                  <a:cubicBezTo>
                    <a:pt x="2" y="39"/>
                    <a:pt x="0" y="59"/>
                    <a:pt x="17" y="86"/>
                  </a:cubicBezTo>
                  <a:cubicBezTo>
                    <a:pt x="37" y="121"/>
                    <a:pt x="81" y="116"/>
                    <a:pt x="100" y="77"/>
                  </a:cubicBezTo>
                  <a:cubicBezTo>
                    <a:pt x="115" y="48"/>
                    <a:pt x="87" y="0"/>
                    <a:pt x="55" y="0"/>
                  </a:cubicBezTo>
                  <a:cubicBezTo>
                    <a:pt x="48" y="0"/>
                    <a:pt x="34" y="7"/>
                    <a:pt x="23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3" name="Freeform 79">
            <a:extLst>
              <a:ext uri="{FF2B5EF4-FFF2-40B4-BE49-F238E27FC236}">
                <a16:creationId xmlns:a16="http://schemas.microsoft.com/office/drawing/2014/main" id="{5DFC59CA-1E17-604F-8BB7-7B72A335B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00924" y="1095235"/>
            <a:ext cx="18362" cy="2968152"/>
          </a:xfrm>
          <a:custGeom>
            <a:avLst/>
            <a:gdLst>
              <a:gd name="T0" fmla="*/ 6285 w 73"/>
              <a:gd name="T1" fmla="*/ 4680 h 12118"/>
              <a:gd name="T2" fmla="*/ 6285 w 73"/>
              <a:gd name="T3" fmla="*/ 4680 h 12118"/>
              <a:gd name="T4" fmla="*/ 1109 w 73"/>
              <a:gd name="T5" fmla="*/ 45360 h 12118"/>
              <a:gd name="T6" fmla="*/ 1109 w 73"/>
              <a:gd name="T7" fmla="*/ 45360 h 12118"/>
              <a:gd name="T8" fmla="*/ 370 w 73"/>
              <a:gd name="T9" fmla="*/ 2216145 h 12118"/>
              <a:gd name="T10" fmla="*/ 370 w 73"/>
              <a:gd name="T11" fmla="*/ 2216145 h 12118"/>
              <a:gd name="T12" fmla="*/ 3327 w 73"/>
              <a:gd name="T13" fmla="*/ 4354890 h 12118"/>
              <a:gd name="T14" fmla="*/ 3327 w 73"/>
              <a:gd name="T15" fmla="*/ 4354890 h 12118"/>
              <a:gd name="T16" fmla="*/ 17745 w 73"/>
              <a:gd name="T17" fmla="*/ 4358130 h 12118"/>
              <a:gd name="T18" fmla="*/ 17745 w 73"/>
              <a:gd name="T19" fmla="*/ 4358130 h 12118"/>
              <a:gd name="T20" fmla="*/ 23290 w 73"/>
              <a:gd name="T21" fmla="*/ 4318170 h 12118"/>
              <a:gd name="T22" fmla="*/ 23290 w 73"/>
              <a:gd name="T23" fmla="*/ 4318170 h 12118"/>
              <a:gd name="T24" fmla="*/ 23290 w 73"/>
              <a:gd name="T25" fmla="*/ 43920 h 12118"/>
              <a:gd name="T26" fmla="*/ 23290 w 73"/>
              <a:gd name="T27" fmla="*/ 43920 h 12118"/>
              <a:gd name="T28" fmla="*/ 18115 w 73"/>
              <a:gd name="T29" fmla="*/ 4680 h 12118"/>
              <a:gd name="T30" fmla="*/ 18115 w 73"/>
              <a:gd name="T31" fmla="*/ 4680 h 12118"/>
              <a:gd name="T32" fmla="*/ 6285 w 73"/>
              <a:gd name="T33" fmla="*/ 4680 h 12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2118">
                <a:moveTo>
                  <a:pt x="17" y="13"/>
                </a:moveTo>
                <a:lnTo>
                  <a:pt x="17" y="13"/>
                </a:lnTo>
                <a:cubicBezTo>
                  <a:pt x="7" y="22"/>
                  <a:pt x="6" y="35"/>
                  <a:pt x="3" y="126"/>
                </a:cubicBezTo>
                <a:cubicBezTo>
                  <a:pt x="1" y="182"/>
                  <a:pt x="0" y="2896"/>
                  <a:pt x="1" y="6156"/>
                </a:cubicBezTo>
                <a:cubicBezTo>
                  <a:pt x="2" y="10884"/>
                  <a:pt x="4" y="12087"/>
                  <a:pt x="9" y="12097"/>
                </a:cubicBezTo>
                <a:cubicBezTo>
                  <a:pt x="19" y="12113"/>
                  <a:pt x="36" y="12117"/>
                  <a:pt x="48" y="12106"/>
                </a:cubicBezTo>
                <a:cubicBezTo>
                  <a:pt x="55" y="12097"/>
                  <a:pt x="58" y="12079"/>
                  <a:pt x="63" y="11995"/>
                </a:cubicBezTo>
                <a:cubicBezTo>
                  <a:pt x="72" y="11851"/>
                  <a:pt x="72" y="265"/>
                  <a:pt x="63" y="122"/>
                </a:cubicBezTo>
                <a:cubicBezTo>
                  <a:pt x="59" y="46"/>
                  <a:pt x="55" y="19"/>
                  <a:pt x="49" y="13"/>
                </a:cubicBezTo>
                <a:cubicBezTo>
                  <a:pt x="39" y="0"/>
                  <a:pt x="29" y="0"/>
                  <a:pt x="17" y="1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grpSp>
        <p:nvGrpSpPr>
          <p:cNvPr id="5125" name="Group 3">
            <a:extLst>
              <a:ext uri="{FF2B5EF4-FFF2-40B4-BE49-F238E27FC236}">
                <a16:creationId xmlns:a16="http://schemas.microsoft.com/office/drawing/2014/main" id="{5CD19329-20BA-B44D-8AD9-0E1A984E16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4601" y="4129274"/>
            <a:ext cx="821967" cy="819806"/>
            <a:chOff x="7370763" y="6069013"/>
            <a:chExt cx="1208087" cy="1204912"/>
          </a:xfrm>
          <a:solidFill>
            <a:schemeClr val="accent3"/>
          </a:solidFill>
        </p:grpSpPr>
        <p:sp>
          <p:nvSpPr>
            <p:cNvPr id="5141" name="Freeform 81">
              <a:extLst>
                <a:ext uri="{FF2B5EF4-FFF2-40B4-BE49-F238E27FC236}">
                  <a16:creationId xmlns:a16="http://schemas.microsoft.com/office/drawing/2014/main" id="{B960BEB9-86BD-0340-B2F1-439C6CCA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63" y="6069013"/>
              <a:ext cx="38100" cy="42862"/>
            </a:xfrm>
            <a:custGeom>
              <a:avLst/>
              <a:gdLst>
                <a:gd name="T0" fmla="*/ 10583 w 108"/>
                <a:gd name="T1" fmla="*/ 3632 h 118"/>
                <a:gd name="T2" fmla="*/ 10583 w 108"/>
                <a:gd name="T3" fmla="*/ 3632 h 118"/>
                <a:gd name="T4" fmla="*/ 0 w 108"/>
                <a:gd name="T5" fmla="*/ 23610 h 118"/>
                <a:gd name="T6" fmla="*/ 0 w 108"/>
                <a:gd name="T7" fmla="*/ 23610 h 118"/>
                <a:gd name="T8" fmla="*/ 17286 w 108"/>
                <a:gd name="T9" fmla="*/ 42499 h 118"/>
                <a:gd name="T10" fmla="*/ 17286 w 108"/>
                <a:gd name="T11" fmla="*/ 42499 h 118"/>
                <a:gd name="T12" fmla="*/ 33867 w 108"/>
                <a:gd name="T13" fmla="*/ 14893 h 118"/>
                <a:gd name="T14" fmla="*/ 33867 w 108"/>
                <a:gd name="T15" fmla="*/ 14893 h 118"/>
                <a:gd name="T16" fmla="*/ 10583 w 108"/>
                <a:gd name="T17" fmla="*/ 363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18">
                  <a:moveTo>
                    <a:pt x="30" y="10"/>
                  </a:moveTo>
                  <a:lnTo>
                    <a:pt x="30" y="10"/>
                  </a:lnTo>
                  <a:cubicBezTo>
                    <a:pt x="17" y="16"/>
                    <a:pt x="0" y="46"/>
                    <a:pt x="0" y="65"/>
                  </a:cubicBezTo>
                  <a:cubicBezTo>
                    <a:pt x="0" y="86"/>
                    <a:pt x="30" y="117"/>
                    <a:pt x="49" y="117"/>
                  </a:cubicBezTo>
                  <a:cubicBezTo>
                    <a:pt x="79" y="117"/>
                    <a:pt x="107" y="72"/>
                    <a:pt x="96" y="41"/>
                  </a:cubicBezTo>
                  <a:cubicBezTo>
                    <a:pt x="86" y="15"/>
                    <a:pt x="55" y="0"/>
                    <a:pt x="30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2" name="Freeform 83">
              <a:extLst>
                <a:ext uri="{FF2B5EF4-FFF2-40B4-BE49-F238E27FC236}">
                  <a16:creationId xmlns:a16="http://schemas.microsoft.com/office/drawing/2014/main" id="{FE141E25-8309-B442-B641-8A0CD6DAB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113" y="6153150"/>
              <a:ext cx="39687" cy="44450"/>
            </a:xfrm>
            <a:custGeom>
              <a:avLst/>
              <a:gdLst>
                <a:gd name="T0" fmla="*/ 13229 w 111"/>
                <a:gd name="T1" fmla="*/ 6923 h 122"/>
                <a:gd name="T2" fmla="*/ 13229 w 111"/>
                <a:gd name="T3" fmla="*/ 6923 h 122"/>
                <a:gd name="T4" fmla="*/ 8939 w 111"/>
                <a:gd name="T5" fmla="*/ 37527 h 122"/>
                <a:gd name="T6" fmla="*/ 8939 w 111"/>
                <a:gd name="T7" fmla="*/ 37527 h 122"/>
                <a:gd name="T8" fmla="*/ 28246 w 111"/>
                <a:gd name="T9" fmla="*/ 40078 h 122"/>
                <a:gd name="T10" fmla="*/ 28246 w 111"/>
                <a:gd name="T11" fmla="*/ 40078 h 122"/>
                <a:gd name="T12" fmla="*/ 39329 w 111"/>
                <a:gd name="T13" fmla="*/ 21132 h 122"/>
                <a:gd name="T14" fmla="*/ 39329 w 111"/>
                <a:gd name="T15" fmla="*/ 21132 h 122"/>
                <a:gd name="T16" fmla="*/ 13229 w 111"/>
                <a:gd name="T17" fmla="*/ 6923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22">
                  <a:moveTo>
                    <a:pt x="37" y="19"/>
                  </a:moveTo>
                  <a:lnTo>
                    <a:pt x="37" y="19"/>
                  </a:lnTo>
                  <a:cubicBezTo>
                    <a:pt x="6" y="36"/>
                    <a:pt x="0" y="78"/>
                    <a:pt x="25" y="103"/>
                  </a:cubicBezTo>
                  <a:cubicBezTo>
                    <a:pt x="43" y="120"/>
                    <a:pt x="56" y="121"/>
                    <a:pt x="79" y="110"/>
                  </a:cubicBezTo>
                  <a:cubicBezTo>
                    <a:pt x="100" y="99"/>
                    <a:pt x="110" y="82"/>
                    <a:pt x="110" y="58"/>
                  </a:cubicBezTo>
                  <a:cubicBezTo>
                    <a:pt x="110" y="20"/>
                    <a:pt x="72" y="0"/>
                    <a:pt x="37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3" name="Freeform 85">
              <a:extLst>
                <a:ext uri="{FF2B5EF4-FFF2-40B4-BE49-F238E27FC236}">
                  <a16:creationId xmlns:a16="http://schemas.microsoft.com/office/drawing/2014/main" id="{B6158856-57B9-5443-8776-A3688D19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6235700"/>
              <a:ext cx="23813" cy="609600"/>
            </a:xfrm>
            <a:custGeom>
              <a:avLst/>
              <a:gdLst>
                <a:gd name="T0" fmla="*/ 5051 w 66"/>
                <a:gd name="T1" fmla="*/ 2881 h 1693"/>
                <a:gd name="T2" fmla="*/ 5051 w 66"/>
                <a:gd name="T3" fmla="*/ 2881 h 1693"/>
                <a:gd name="T4" fmla="*/ 0 w 66"/>
                <a:gd name="T5" fmla="*/ 315782 h 1693"/>
                <a:gd name="T6" fmla="*/ 0 w 66"/>
                <a:gd name="T7" fmla="*/ 315782 h 1693"/>
                <a:gd name="T8" fmla="*/ 2526 w 66"/>
                <a:gd name="T9" fmla="*/ 604559 h 1693"/>
                <a:gd name="T10" fmla="*/ 2526 w 66"/>
                <a:gd name="T11" fmla="*/ 604559 h 1693"/>
                <a:gd name="T12" fmla="*/ 19844 w 66"/>
                <a:gd name="T13" fmla="*/ 604919 h 1693"/>
                <a:gd name="T14" fmla="*/ 19844 w 66"/>
                <a:gd name="T15" fmla="*/ 604919 h 1693"/>
                <a:gd name="T16" fmla="*/ 22009 w 66"/>
                <a:gd name="T17" fmla="*/ 304620 h 1693"/>
                <a:gd name="T18" fmla="*/ 20205 w 66"/>
                <a:gd name="T19" fmla="*/ 8282 h 1693"/>
                <a:gd name="T20" fmla="*/ 15515 w 66"/>
                <a:gd name="T21" fmla="*/ 4681 h 1693"/>
                <a:gd name="T22" fmla="*/ 15515 w 66"/>
                <a:gd name="T23" fmla="*/ 4681 h 1693"/>
                <a:gd name="T24" fmla="*/ 5051 w 66"/>
                <a:gd name="T25" fmla="*/ 2881 h 1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1693">
                  <a:moveTo>
                    <a:pt x="14" y="8"/>
                  </a:moveTo>
                  <a:lnTo>
                    <a:pt x="14" y="8"/>
                  </a:lnTo>
                  <a:cubicBezTo>
                    <a:pt x="2" y="27"/>
                    <a:pt x="0" y="133"/>
                    <a:pt x="0" y="877"/>
                  </a:cubicBezTo>
                  <a:cubicBezTo>
                    <a:pt x="0" y="1538"/>
                    <a:pt x="2" y="1674"/>
                    <a:pt x="7" y="1679"/>
                  </a:cubicBezTo>
                  <a:cubicBezTo>
                    <a:pt x="22" y="1691"/>
                    <a:pt x="45" y="1692"/>
                    <a:pt x="55" y="1680"/>
                  </a:cubicBezTo>
                  <a:cubicBezTo>
                    <a:pt x="65" y="1670"/>
                    <a:pt x="65" y="1642"/>
                    <a:pt x="61" y="846"/>
                  </a:cubicBezTo>
                  <a:lnTo>
                    <a:pt x="56" y="23"/>
                  </a:lnTo>
                  <a:lnTo>
                    <a:pt x="43" y="13"/>
                  </a:lnTo>
                  <a:cubicBezTo>
                    <a:pt x="30" y="2"/>
                    <a:pt x="19" y="0"/>
                    <a:pt x="14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4" name="Freeform 87">
              <a:extLst>
                <a:ext uri="{FF2B5EF4-FFF2-40B4-BE49-F238E27FC236}">
                  <a16:creationId xmlns:a16="http://schemas.microsoft.com/office/drawing/2014/main" id="{4940012B-FB0F-2048-9B7A-A05133AF1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1850" y="6364288"/>
              <a:ext cx="39688" cy="31750"/>
            </a:xfrm>
            <a:custGeom>
              <a:avLst/>
              <a:gdLst>
                <a:gd name="T0" fmla="*/ 8224 w 111"/>
                <a:gd name="T1" fmla="*/ 5051 h 88"/>
                <a:gd name="T2" fmla="*/ 8224 w 111"/>
                <a:gd name="T3" fmla="*/ 5051 h 88"/>
                <a:gd name="T4" fmla="*/ 19665 w 111"/>
                <a:gd name="T5" fmla="*/ 31389 h 88"/>
                <a:gd name="T6" fmla="*/ 19665 w 111"/>
                <a:gd name="T7" fmla="*/ 31389 h 88"/>
                <a:gd name="T8" fmla="*/ 30749 w 111"/>
                <a:gd name="T9" fmla="*/ 5051 h 88"/>
                <a:gd name="T10" fmla="*/ 30749 w 111"/>
                <a:gd name="T11" fmla="*/ 5051 h 88"/>
                <a:gd name="T12" fmla="*/ 19665 w 111"/>
                <a:gd name="T13" fmla="*/ 722 h 88"/>
                <a:gd name="T14" fmla="*/ 19665 w 111"/>
                <a:gd name="T15" fmla="*/ 722 h 88"/>
                <a:gd name="T16" fmla="*/ 8224 w 111"/>
                <a:gd name="T17" fmla="*/ 505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88">
                  <a:moveTo>
                    <a:pt x="23" y="14"/>
                  </a:moveTo>
                  <a:lnTo>
                    <a:pt x="23" y="14"/>
                  </a:lnTo>
                  <a:cubicBezTo>
                    <a:pt x="0" y="43"/>
                    <a:pt x="19" y="87"/>
                    <a:pt x="55" y="87"/>
                  </a:cubicBezTo>
                  <a:cubicBezTo>
                    <a:pt x="89" y="87"/>
                    <a:pt x="110" y="36"/>
                    <a:pt x="86" y="14"/>
                  </a:cubicBezTo>
                  <a:cubicBezTo>
                    <a:pt x="80" y="8"/>
                    <a:pt x="67" y="4"/>
                    <a:pt x="55" y="2"/>
                  </a:cubicBezTo>
                  <a:cubicBezTo>
                    <a:pt x="37" y="0"/>
                    <a:pt x="33" y="1"/>
                    <a:pt x="23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5" name="Freeform 89">
              <a:extLst>
                <a:ext uri="{FF2B5EF4-FFF2-40B4-BE49-F238E27FC236}">
                  <a16:creationId xmlns:a16="http://schemas.microsoft.com/office/drawing/2014/main" id="{EE0B30C7-1270-724A-AED7-B6D428B8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6427788"/>
              <a:ext cx="754063" cy="754062"/>
            </a:xfrm>
            <a:custGeom>
              <a:avLst/>
              <a:gdLst>
                <a:gd name="T0" fmla="*/ 401350 w 2093"/>
                <a:gd name="T1" fmla="*/ 303354 h 2093"/>
                <a:gd name="T2" fmla="*/ 462598 w 2093"/>
                <a:gd name="T3" fmla="*/ 462597 h 2093"/>
                <a:gd name="T4" fmla="*/ 303715 w 2093"/>
                <a:gd name="T5" fmla="*/ 401350 h 2093"/>
                <a:gd name="T6" fmla="*/ 266606 w 2093"/>
                <a:gd name="T7" fmla="*/ 266606 h 2093"/>
                <a:gd name="T8" fmla="*/ 739292 w 2093"/>
                <a:gd name="T9" fmla="*/ 3603 h 2093"/>
                <a:gd name="T10" fmla="*/ 728483 w 2093"/>
                <a:gd name="T11" fmla="*/ 261562 h 2093"/>
                <a:gd name="T12" fmla="*/ 716954 w 2093"/>
                <a:gd name="T13" fmla="*/ 315964 h 2093"/>
                <a:gd name="T14" fmla="*/ 560954 w 2093"/>
                <a:gd name="T15" fmla="*/ 458634 h 2093"/>
                <a:gd name="T16" fmla="*/ 548344 w 2093"/>
                <a:gd name="T17" fmla="*/ 505470 h 2093"/>
                <a:gd name="T18" fmla="*/ 553028 w 2093"/>
                <a:gd name="T19" fmla="*/ 333617 h 2093"/>
                <a:gd name="T20" fmla="*/ 682007 w 2093"/>
                <a:gd name="T21" fmla="*/ 133303 h 2093"/>
                <a:gd name="T22" fmla="*/ 692095 w 2093"/>
                <a:gd name="T23" fmla="*/ 83945 h 2093"/>
                <a:gd name="T24" fmla="*/ 643818 w 2093"/>
                <a:gd name="T25" fmla="*/ 115649 h 2093"/>
                <a:gd name="T26" fmla="*/ 588695 w 2093"/>
                <a:gd name="T27" fmla="*/ 53681 h 2093"/>
                <a:gd name="T28" fmla="*/ 581129 w 2093"/>
                <a:gd name="T29" fmla="*/ 188425 h 2093"/>
                <a:gd name="T30" fmla="*/ 510154 w 2093"/>
                <a:gd name="T31" fmla="*/ 424408 h 2093"/>
                <a:gd name="T32" fmla="*/ 494302 w 2093"/>
                <a:gd name="T33" fmla="*/ 377211 h 2093"/>
                <a:gd name="T34" fmla="*/ 489619 w 2093"/>
                <a:gd name="T35" fmla="*/ 159243 h 2093"/>
                <a:gd name="T36" fmla="*/ 428731 w 2093"/>
                <a:gd name="T37" fmla="*/ 48998 h 2093"/>
                <a:gd name="T38" fmla="*/ 305156 w 2093"/>
                <a:gd name="T39" fmla="*/ 104841 h 2093"/>
                <a:gd name="T40" fmla="*/ 362440 w 2093"/>
                <a:gd name="T41" fmla="*/ 218689 h 2093"/>
                <a:gd name="T42" fmla="*/ 374329 w 2093"/>
                <a:gd name="T43" fmla="*/ 159963 h 2093"/>
                <a:gd name="T44" fmla="*/ 344787 w 2093"/>
                <a:gd name="T45" fmla="*/ 85026 h 2093"/>
                <a:gd name="T46" fmla="*/ 459355 w 2093"/>
                <a:gd name="T47" fmla="*/ 136545 h 2093"/>
                <a:gd name="T48" fmla="*/ 483494 w 2093"/>
                <a:gd name="T49" fmla="*/ 430532 h 2093"/>
                <a:gd name="T50" fmla="*/ 498986 w 2093"/>
                <a:gd name="T51" fmla="*/ 474846 h 2093"/>
                <a:gd name="T52" fmla="*/ 433775 w 2093"/>
                <a:gd name="T53" fmla="*/ 313082 h 2093"/>
                <a:gd name="T54" fmla="*/ 392704 w 2093"/>
                <a:gd name="T55" fmla="*/ 274172 h 2093"/>
                <a:gd name="T56" fmla="*/ 195631 w 2093"/>
                <a:gd name="T57" fmla="*/ 208241 h 2093"/>
                <a:gd name="T58" fmla="*/ 282819 w 2093"/>
                <a:gd name="T59" fmla="*/ 426569 h 2093"/>
                <a:gd name="T60" fmla="*/ 438819 w 2093"/>
                <a:gd name="T61" fmla="*/ 475567 h 2093"/>
                <a:gd name="T62" fmla="*/ 460436 w 2093"/>
                <a:gd name="T63" fmla="*/ 493221 h 2093"/>
                <a:gd name="T64" fmla="*/ 282098 w 2093"/>
                <a:gd name="T65" fmla="*/ 471244 h 2093"/>
                <a:gd name="T66" fmla="*/ 69173 w 2093"/>
                <a:gd name="T67" fmla="*/ 388380 h 2093"/>
                <a:gd name="T68" fmla="*/ 109164 w 2093"/>
                <a:gd name="T69" fmla="*/ 339382 h 2093"/>
                <a:gd name="T70" fmla="*/ 203918 w 2093"/>
                <a:gd name="T71" fmla="*/ 388740 h 2093"/>
                <a:gd name="T72" fmla="*/ 203918 w 2093"/>
                <a:gd name="T73" fmla="*/ 327493 h 2093"/>
                <a:gd name="T74" fmla="*/ 66652 w 2093"/>
                <a:gd name="T75" fmla="*/ 329654 h 2093"/>
                <a:gd name="T76" fmla="*/ 65571 w 2093"/>
                <a:gd name="T77" fmla="*/ 449987 h 2093"/>
                <a:gd name="T78" fmla="*/ 267687 w 2093"/>
                <a:gd name="T79" fmla="*/ 492500 h 2093"/>
                <a:gd name="T80" fmla="*/ 444223 w 2093"/>
                <a:gd name="T81" fmla="*/ 506911 h 2093"/>
                <a:gd name="T82" fmla="*/ 271650 w 2093"/>
                <a:gd name="T83" fmla="*/ 550505 h 2093"/>
                <a:gd name="T84" fmla="*/ 83945 w 2093"/>
                <a:gd name="T85" fmla="*/ 590496 h 2093"/>
                <a:gd name="T86" fmla="*/ 52240 w 2093"/>
                <a:gd name="T87" fmla="*/ 599503 h 2093"/>
                <a:gd name="T88" fmla="*/ 109885 w 2093"/>
                <a:gd name="T89" fmla="*/ 657868 h 2093"/>
                <a:gd name="T90" fmla="*/ 97275 w 2093"/>
                <a:gd name="T91" fmla="*/ 694256 h 2093"/>
                <a:gd name="T92" fmla="*/ 216888 w 2093"/>
                <a:gd name="T93" fmla="*/ 626884 h 2093"/>
                <a:gd name="T94" fmla="*/ 425129 w 2093"/>
                <a:gd name="T95" fmla="*/ 535013 h 2093"/>
                <a:gd name="T96" fmla="*/ 498986 w 2093"/>
                <a:gd name="T97" fmla="*/ 555189 h 2093"/>
                <a:gd name="T98" fmla="*/ 351272 w 2093"/>
                <a:gd name="T99" fmla="*/ 634450 h 2093"/>
                <a:gd name="T100" fmla="*/ 313803 w 2093"/>
                <a:gd name="T101" fmla="*/ 722358 h 2093"/>
                <a:gd name="T102" fmla="*/ 109164 w 2093"/>
                <a:gd name="T103" fmla="*/ 734967 h 2093"/>
                <a:gd name="T104" fmla="*/ 7926 w 2093"/>
                <a:gd name="T105" fmla="*/ 751540 h 2093"/>
                <a:gd name="T106" fmla="*/ 346228 w 2093"/>
                <a:gd name="T107" fmla="*/ 738570 h 2093"/>
                <a:gd name="T108" fmla="*/ 469083 w 2093"/>
                <a:gd name="T109" fmla="*/ 587974 h 2093"/>
                <a:gd name="T110" fmla="*/ 585453 w 2093"/>
                <a:gd name="T111" fmla="*/ 596620 h 2093"/>
                <a:gd name="T112" fmla="*/ 596621 w 2093"/>
                <a:gd name="T113" fmla="*/ 585452 h 2093"/>
                <a:gd name="T114" fmla="*/ 587975 w 2093"/>
                <a:gd name="T115" fmla="*/ 469082 h 2093"/>
                <a:gd name="T116" fmla="*/ 738931 w 2093"/>
                <a:gd name="T117" fmla="*/ 345867 h 2093"/>
                <a:gd name="T118" fmla="*/ 751901 w 2093"/>
                <a:gd name="T119" fmla="*/ 7926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3" h="2093">
                  <a:moveTo>
                    <a:pt x="918" y="800"/>
                  </a:moveTo>
                  <a:lnTo>
                    <a:pt x="918" y="800"/>
                  </a:lnTo>
                  <a:cubicBezTo>
                    <a:pt x="967" y="813"/>
                    <a:pt x="1032" y="827"/>
                    <a:pt x="1061" y="832"/>
                  </a:cubicBezTo>
                  <a:lnTo>
                    <a:pt x="1114" y="842"/>
                  </a:lnTo>
                  <a:lnTo>
                    <a:pt x="1115" y="882"/>
                  </a:lnTo>
                  <a:cubicBezTo>
                    <a:pt x="1117" y="971"/>
                    <a:pt x="1164" y="1093"/>
                    <a:pt x="1251" y="1230"/>
                  </a:cubicBezTo>
                  <a:lnTo>
                    <a:pt x="1284" y="1284"/>
                  </a:lnTo>
                  <a:lnTo>
                    <a:pt x="1231" y="1250"/>
                  </a:lnTo>
                  <a:cubicBezTo>
                    <a:pt x="1093" y="1164"/>
                    <a:pt x="971" y="1117"/>
                    <a:pt x="883" y="1114"/>
                  </a:cubicBezTo>
                  <a:lnTo>
                    <a:pt x="843" y="1114"/>
                  </a:lnTo>
                  <a:lnTo>
                    <a:pt x="833" y="1061"/>
                  </a:lnTo>
                  <a:cubicBezTo>
                    <a:pt x="817" y="972"/>
                    <a:pt x="779" y="829"/>
                    <a:pt x="759" y="784"/>
                  </a:cubicBezTo>
                  <a:lnTo>
                    <a:pt x="740" y="740"/>
                  </a:lnTo>
                  <a:lnTo>
                    <a:pt x="784" y="759"/>
                  </a:lnTo>
                  <a:cubicBezTo>
                    <a:pt x="808" y="769"/>
                    <a:pt x="868" y="788"/>
                    <a:pt x="918" y="800"/>
                  </a:cubicBezTo>
                  <a:close/>
                  <a:moveTo>
                    <a:pt x="2052" y="10"/>
                  </a:moveTo>
                  <a:lnTo>
                    <a:pt x="2052" y="10"/>
                  </a:lnTo>
                  <a:cubicBezTo>
                    <a:pt x="2043" y="16"/>
                    <a:pt x="2042" y="35"/>
                    <a:pt x="2040" y="303"/>
                  </a:cubicBezTo>
                  <a:cubicBezTo>
                    <a:pt x="2038" y="571"/>
                    <a:pt x="2037" y="596"/>
                    <a:pt x="2022" y="726"/>
                  </a:cubicBezTo>
                  <a:cubicBezTo>
                    <a:pt x="2014" y="802"/>
                    <a:pt x="2007" y="867"/>
                    <a:pt x="2005" y="871"/>
                  </a:cubicBezTo>
                  <a:cubicBezTo>
                    <a:pt x="2004" y="874"/>
                    <a:pt x="1997" y="877"/>
                    <a:pt x="1990" y="877"/>
                  </a:cubicBezTo>
                  <a:cubicBezTo>
                    <a:pt x="1970" y="877"/>
                    <a:pt x="1893" y="903"/>
                    <a:pt x="1841" y="927"/>
                  </a:cubicBezTo>
                  <a:cubicBezTo>
                    <a:pt x="1708" y="990"/>
                    <a:pt x="1597" y="1125"/>
                    <a:pt x="1557" y="1273"/>
                  </a:cubicBezTo>
                  <a:cubicBezTo>
                    <a:pt x="1549" y="1301"/>
                    <a:pt x="1544" y="1339"/>
                    <a:pt x="1542" y="1384"/>
                  </a:cubicBezTo>
                  <a:lnTo>
                    <a:pt x="1538" y="1453"/>
                  </a:lnTo>
                  <a:lnTo>
                    <a:pt x="1522" y="1403"/>
                  </a:lnTo>
                  <a:cubicBezTo>
                    <a:pt x="1492" y="1316"/>
                    <a:pt x="1485" y="1272"/>
                    <a:pt x="1486" y="1180"/>
                  </a:cubicBezTo>
                  <a:cubicBezTo>
                    <a:pt x="1486" y="1083"/>
                    <a:pt x="1499" y="1016"/>
                    <a:pt x="1535" y="926"/>
                  </a:cubicBezTo>
                  <a:cubicBezTo>
                    <a:pt x="1576" y="823"/>
                    <a:pt x="1618" y="755"/>
                    <a:pt x="1740" y="601"/>
                  </a:cubicBezTo>
                  <a:cubicBezTo>
                    <a:pt x="1830" y="488"/>
                    <a:pt x="1851" y="455"/>
                    <a:pt x="1893" y="370"/>
                  </a:cubicBezTo>
                  <a:cubicBezTo>
                    <a:pt x="1918" y="317"/>
                    <a:pt x="1925" y="297"/>
                    <a:pt x="1927" y="270"/>
                  </a:cubicBezTo>
                  <a:cubicBezTo>
                    <a:pt x="1930" y="243"/>
                    <a:pt x="1928" y="236"/>
                    <a:pt x="1921" y="233"/>
                  </a:cubicBezTo>
                  <a:cubicBezTo>
                    <a:pt x="1912" y="230"/>
                    <a:pt x="1880" y="254"/>
                    <a:pt x="1826" y="304"/>
                  </a:cubicBezTo>
                  <a:lnTo>
                    <a:pt x="1791" y="337"/>
                  </a:lnTo>
                  <a:lnTo>
                    <a:pt x="1787" y="321"/>
                  </a:lnTo>
                  <a:cubicBezTo>
                    <a:pt x="1768" y="232"/>
                    <a:pt x="1717" y="159"/>
                    <a:pt x="1665" y="145"/>
                  </a:cubicBezTo>
                  <a:cubicBezTo>
                    <a:pt x="1644" y="140"/>
                    <a:pt x="1641" y="140"/>
                    <a:pt x="1634" y="149"/>
                  </a:cubicBezTo>
                  <a:cubicBezTo>
                    <a:pt x="1625" y="159"/>
                    <a:pt x="1625" y="161"/>
                    <a:pt x="1639" y="233"/>
                  </a:cubicBezTo>
                  <a:cubicBezTo>
                    <a:pt x="1655" y="317"/>
                    <a:pt x="1647" y="414"/>
                    <a:pt x="1613" y="523"/>
                  </a:cubicBezTo>
                  <a:cubicBezTo>
                    <a:pt x="1603" y="557"/>
                    <a:pt x="1565" y="661"/>
                    <a:pt x="1529" y="754"/>
                  </a:cubicBezTo>
                  <a:cubicBezTo>
                    <a:pt x="1427" y="1014"/>
                    <a:pt x="1417" y="1053"/>
                    <a:pt x="1416" y="1178"/>
                  </a:cubicBezTo>
                  <a:lnTo>
                    <a:pt x="1416" y="1259"/>
                  </a:lnTo>
                  <a:lnTo>
                    <a:pt x="1408" y="1232"/>
                  </a:lnTo>
                  <a:cubicBezTo>
                    <a:pt x="1393" y="1189"/>
                    <a:pt x="1378" y="1113"/>
                    <a:pt x="1372" y="1047"/>
                  </a:cubicBezTo>
                  <a:cubicBezTo>
                    <a:pt x="1368" y="1010"/>
                    <a:pt x="1366" y="892"/>
                    <a:pt x="1368" y="742"/>
                  </a:cubicBezTo>
                  <a:cubicBezTo>
                    <a:pt x="1369" y="529"/>
                    <a:pt x="1368" y="490"/>
                    <a:pt x="1359" y="442"/>
                  </a:cubicBezTo>
                  <a:cubicBezTo>
                    <a:pt x="1338" y="314"/>
                    <a:pt x="1305" y="237"/>
                    <a:pt x="1250" y="182"/>
                  </a:cubicBezTo>
                  <a:cubicBezTo>
                    <a:pt x="1230" y="163"/>
                    <a:pt x="1204" y="142"/>
                    <a:pt x="1190" y="136"/>
                  </a:cubicBezTo>
                  <a:cubicBezTo>
                    <a:pt x="1103" y="95"/>
                    <a:pt x="988" y="116"/>
                    <a:pt x="915" y="185"/>
                  </a:cubicBezTo>
                  <a:cubicBezTo>
                    <a:pt x="878" y="220"/>
                    <a:pt x="862" y="246"/>
                    <a:pt x="847" y="291"/>
                  </a:cubicBezTo>
                  <a:cubicBezTo>
                    <a:pt x="813" y="392"/>
                    <a:pt x="837" y="499"/>
                    <a:pt x="909" y="566"/>
                  </a:cubicBezTo>
                  <a:cubicBezTo>
                    <a:pt x="944" y="598"/>
                    <a:pt x="965" y="607"/>
                    <a:pt x="1006" y="607"/>
                  </a:cubicBezTo>
                  <a:cubicBezTo>
                    <a:pt x="1043" y="607"/>
                    <a:pt x="1071" y="591"/>
                    <a:pt x="1080" y="566"/>
                  </a:cubicBezTo>
                  <a:cubicBezTo>
                    <a:pt x="1096" y="515"/>
                    <a:pt x="1081" y="471"/>
                    <a:pt x="1039" y="444"/>
                  </a:cubicBezTo>
                  <a:cubicBezTo>
                    <a:pt x="968" y="399"/>
                    <a:pt x="947" y="367"/>
                    <a:pt x="943" y="303"/>
                  </a:cubicBezTo>
                  <a:cubicBezTo>
                    <a:pt x="940" y="260"/>
                    <a:pt x="941" y="258"/>
                    <a:pt x="957" y="236"/>
                  </a:cubicBezTo>
                  <a:cubicBezTo>
                    <a:pt x="988" y="195"/>
                    <a:pt x="1021" y="182"/>
                    <a:pt x="1079" y="192"/>
                  </a:cubicBezTo>
                  <a:cubicBezTo>
                    <a:pt x="1174" y="207"/>
                    <a:pt x="1240" y="270"/>
                    <a:pt x="1275" y="379"/>
                  </a:cubicBezTo>
                  <a:cubicBezTo>
                    <a:pt x="1301" y="458"/>
                    <a:pt x="1303" y="493"/>
                    <a:pt x="1308" y="782"/>
                  </a:cubicBezTo>
                  <a:cubicBezTo>
                    <a:pt x="1312" y="1072"/>
                    <a:pt x="1313" y="1085"/>
                    <a:pt x="1342" y="1195"/>
                  </a:cubicBezTo>
                  <a:cubicBezTo>
                    <a:pt x="1350" y="1222"/>
                    <a:pt x="1362" y="1259"/>
                    <a:pt x="1369" y="1277"/>
                  </a:cubicBezTo>
                  <a:cubicBezTo>
                    <a:pt x="1376" y="1295"/>
                    <a:pt x="1384" y="1313"/>
                    <a:pt x="1385" y="1318"/>
                  </a:cubicBezTo>
                  <a:cubicBezTo>
                    <a:pt x="1390" y="1332"/>
                    <a:pt x="1351" y="1271"/>
                    <a:pt x="1321" y="1217"/>
                  </a:cubicBezTo>
                  <a:cubicBezTo>
                    <a:pt x="1282" y="1149"/>
                    <a:pt x="1224" y="974"/>
                    <a:pt x="1204" y="869"/>
                  </a:cubicBezTo>
                  <a:cubicBezTo>
                    <a:pt x="1196" y="827"/>
                    <a:pt x="1187" y="790"/>
                    <a:pt x="1184" y="785"/>
                  </a:cubicBezTo>
                  <a:cubicBezTo>
                    <a:pt x="1180" y="780"/>
                    <a:pt x="1148" y="771"/>
                    <a:pt x="1090" y="761"/>
                  </a:cubicBezTo>
                  <a:cubicBezTo>
                    <a:pt x="869" y="720"/>
                    <a:pt x="747" y="669"/>
                    <a:pt x="578" y="543"/>
                  </a:cubicBezTo>
                  <a:cubicBezTo>
                    <a:pt x="477" y="468"/>
                    <a:pt x="468" y="477"/>
                    <a:pt x="543" y="578"/>
                  </a:cubicBezTo>
                  <a:cubicBezTo>
                    <a:pt x="669" y="747"/>
                    <a:pt x="721" y="869"/>
                    <a:pt x="761" y="1089"/>
                  </a:cubicBezTo>
                  <a:cubicBezTo>
                    <a:pt x="772" y="1148"/>
                    <a:pt x="780" y="1179"/>
                    <a:pt x="785" y="1184"/>
                  </a:cubicBezTo>
                  <a:cubicBezTo>
                    <a:pt x="790" y="1187"/>
                    <a:pt x="827" y="1196"/>
                    <a:pt x="869" y="1204"/>
                  </a:cubicBezTo>
                  <a:cubicBezTo>
                    <a:pt x="974" y="1223"/>
                    <a:pt x="1150" y="1282"/>
                    <a:pt x="1218" y="1320"/>
                  </a:cubicBezTo>
                  <a:cubicBezTo>
                    <a:pt x="1271" y="1351"/>
                    <a:pt x="1332" y="1390"/>
                    <a:pt x="1318" y="1385"/>
                  </a:cubicBezTo>
                  <a:cubicBezTo>
                    <a:pt x="1314" y="1383"/>
                    <a:pt x="1295" y="1376"/>
                    <a:pt x="1278" y="1369"/>
                  </a:cubicBezTo>
                  <a:cubicBezTo>
                    <a:pt x="1260" y="1361"/>
                    <a:pt x="1222" y="1349"/>
                    <a:pt x="1196" y="1342"/>
                  </a:cubicBezTo>
                  <a:cubicBezTo>
                    <a:pt x="1085" y="1313"/>
                    <a:pt x="1073" y="1312"/>
                    <a:pt x="783" y="1308"/>
                  </a:cubicBezTo>
                  <a:cubicBezTo>
                    <a:pt x="494" y="1303"/>
                    <a:pt x="458" y="1300"/>
                    <a:pt x="379" y="1275"/>
                  </a:cubicBezTo>
                  <a:cubicBezTo>
                    <a:pt x="270" y="1240"/>
                    <a:pt x="208" y="1174"/>
                    <a:pt x="192" y="1078"/>
                  </a:cubicBezTo>
                  <a:cubicBezTo>
                    <a:pt x="182" y="1021"/>
                    <a:pt x="195" y="987"/>
                    <a:pt x="237" y="956"/>
                  </a:cubicBezTo>
                  <a:cubicBezTo>
                    <a:pt x="259" y="940"/>
                    <a:pt x="260" y="940"/>
                    <a:pt x="303" y="942"/>
                  </a:cubicBezTo>
                  <a:cubicBezTo>
                    <a:pt x="368" y="946"/>
                    <a:pt x="399" y="967"/>
                    <a:pt x="444" y="1038"/>
                  </a:cubicBezTo>
                  <a:cubicBezTo>
                    <a:pt x="472" y="1081"/>
                    <a:pt x="515" y="1096"/>
                    <a:pt x="566" y="1079"/>
                  </a:cubicBezTo>
                  <a:cubicBezTo>
                    <a:pt x="591" y="1071"/>
                    <a:pt x="607" y="1043"/>
                    <a:pt x="607" y="1006"/>
                  </a:cubicBezTo>
                  <a:cubicBezTo>
                    <a:pt x="607" y="965"/>
                    <a:pt x="598" y="943"/>
                    <a:pt x="566" y="909"/>
                  </a:cubicBezTo>
                  <a:cubicBezTo>
                    <a:pt x="500" y="837"/>
                    <a:pt x="393" y="813"/>
                    <a:pt x="292" y="846"/>
                  </a:cubicBezTo>
                  <a:cubicBezTo>
                    <a:pt x="247" y="862"/>
                    <a:pt x="220" y="878"/>
                    <a:pt x="185" y="915"/>
                  </a:cubicBezTo>
                  <a:cubicBezTo>
                    <a:pt x="116" y="987"/>
                    <a:pt x="96" y="1102"/>
                    <a:pt x="136" y="1189"/>
                  </a:cubicBezTo>
                  <a:cubicBezTo>
                    <a:pt x="142" y="1203"/>
                    <a:pt x="163" y="1230"/>
                    <a:pt x="182" y="1249"/>
                  </a:cubicBezTo>
                  <a:cubicBezTo>
                    <a:pt x="238" y="1305"/>
                    <a:pt x="315" y="1338"/>
                    <a:pt x="442" y="1359"/>
                  </a:cubicBezTo>
                  <a:cubicBezTo>
                    <a:pt x="491" y="1368"/>
                    <a:pt x="530" y="1368"/>
                    <a:pt x="743" y="1367"/>
                  </a:cubicBezTo>
                  <a:cubicBezTo>
                    <a:pt x="893" y="1366"/>
                    <a:pt x="1010" y="1368"/>
                    <a:pt x="1048" y="1371"/>
                  </a:cubicBezTo>
                  <a:cubicBezTo>
                    <a:pt x="1113" y="1377"/>
                    <a:pt x="1190" y="1392"/>
                    <a:pt x="1233" y="1407"/>
                  </a:cubicBezTo>
                  <a:lnTo>
                    <a:pt x="1260" y="1416"/>
                  </a:lnTo>
                  <a:lnTo>
                    <a:pt x="1179" y="1416"/>
                  </a:lnTo>
                  <a:cubicBezTo>
                    <a:pt x="1053" y="1416"/>
                    <a:pt x="1014" y="1427"/>
                    <a:pt x="754" y="1528"/>
                  </a:cubicBezTo>
                  <a:cubicBezTo>
                    <a:pt x="661" y="1564"/>
                    <a:pt x="558" y="1602"/>
                    <a:pt x="523" y="1613"/>
                  </a:cubicBezTo>
                  <a:cubicBezTo>
                    <a:pt x="414" y="1646"/>
                    <a:pt x="318" y="1655"/>
                    <a:pt x="233" y="1639"/>
                  </a:cubicBezTo>
                  <a:cubicBezTo>
                    <a:pt x="161" y="1625"/>
                    <a:pt x="159" y="1625"/>
                    <a:pt x="149" y="1633"/>
                  </a:cubicBezTo>
                  <a:cubicBezTo>
                    <a:pt x="141" y="1640"/>
                    <a:pt x="140" y="1644"/>
                    <a:pt x="145" y="1664"/>
                  </a:cubicBezTo>
                  <a:cubicBezTo>
                    <a:pt x="159" y="1717"/>
                    <a:pt x="232" y="1767"/>
                    <a:pt x="322" y="1787"/>
                  </a:cubicBezTo>
                  <a:lnTo>
                    <a:pt x="338" y="1790"/>
                  </a:lnTo>
                  <a:lnTo>
                    <a:pt x="305" y="1826"/>
                  </a:lnTo>
                  <a:cubicBezTo>
                    <a:pt x="254" y="1879"/>
                    <a:pt x="230" y="1911"/>
                    <a:pt x="234" y="1921"/>
                  </a:cubicBezTo>
                  <a:cubicBezTo>
                    <a:pt x="237" y="1928"/>
                    <a:pt x="244" y="1929"/>
                    <a:pt x="270" y="1927"/>
                  </a:cubicBezTo>
                  <a:cubicBezTo>
                    <a:pt x="298" y="1925"/>
                    <a:pt x="318" y="1918"/>
                    <a:pt x="370" y="1892"/>
                  </a:cubicBezTo>
                  <a:cubicBezTo>
                    <a:pt x="455" y="1851"/>
                    <a:pt x="488" y="1830"/>
                    <a:pt x="602" y="1740"/>
                  </a:cubicBezTo>
                  <a:cubicBezTo>
                    <a:pt x="756" y="1618"/>
                    <a:pt x="823" y="1575"/>
                    <a:pt x="926" y="1535"/>
                  </a:cubicBezTo>
                  <a:cubicBezTo>
                    <a:pt x="1017" y="1499"/>
                    <a:pt x="1083" y="1486"/>
                    <a:pt x="1180" y="1485"/>
                  </a:cubicBezTo>
                  <a:cubicBezTo>
                    <a:pt x="1272" y="1485"/>
                    <a:pt x="1317" y="1492"/>
                    <a:pt x="1403" y="1521"/>
                  </a:cubicBezTo>
                  <a:lnTo>
                    <a:pt x="1453" y="1538"/>
                  </a:lnTo>
                  <a:lnTo>
                    <a:pt x="1385" y="1541"/>
                  </a:lnTo>
                  <a:cubicBezTo>
                    <a:pt x="1281" y="1546"/>
                    <a:pt x="1205" y="1571"/>
                    <a:pt x="1117" y="1628"/>
                  </a:cubicBezTo>
                  <a:cubicBezTo>
                    <a:pt x="1073" y="1656"/>
                    <a:pt x="1008" y="1717"/>
                    <a:pt x="975" y="1761"/>
                  </a:cubicBezTo>
                  <a:cubicBezTo>
                    <a:pt x="935" y="1813"/>
                    <a:pt x="878" y="1948"/>
                    <a:pt x="878" y="1989"/>
                  </a:cubicBezTo>
                  <a:cubicBezTo>
                    <a:pt x="878" y="1997"/>
                    <a:pt x="875" y="2003"/>
                    <a:pt x="871" y="2005"/>
                  </a:cubicBezTo>
                  <a:cubicBezTo>
                    <a:pt x="867" y="2006"/>
                    <a:pt x="802" y="2013"/>
                    <a:pt x="726" y="2022"/>
                  </a:cubicBezTo>
                  <a:cubicBezTo>
                    <a:pt x="596" y="2037"/>
                    <a:pt x="571" y="2038"/>
                    <a:pt x="303" y="2040"/>
                  </a:cubicBezTo>
                  <a:cubicBezTo>
                    <a:pt x="36" y="2042"/>
                    <a:pt x="17" y="2043"/>
                    <a:pt x="10" y="2052"/>
                  </a:cubicBezTo>
                  <a:cubicBezTo>
                    <a:pt x="0" y="2065"/>
                    <a:pt x="6" y="2082"/>
                    <a:pt x="22" y="2086"/>
                  </a:cubicBezTo>
                  <a:cubicBezTo>
                    <a:pt x="30" y="2089"/>
                    <a:pt x="237" y="2090"/>
                    <a:pt x="482" y="2090"/>
                  </a:cubicBezTo>
                  <a:cubicBezTo>
                    <a:pt x="988" y="2090"/>
                    <a:pt x="959" y="2092"/>
                    <a:pt x="961" y="2050"/>
                  </a:cubicBezTo>
                  <a:cubicBezTo>
                    <a:pt x="962" y="2018"/>
                    <a:pt x="980" y="1939"/>
                    <a:pt x="994" y="1901"/>
                  </a:cubicBezTo>
                  <a:cubicBezTo>
                    <a:pt x="1037" y="1787"/>
                    <a:pt x="1176" y="1665"/>
                    <a:pt x="1302" y="1632"/>
                  </a:cubicBezTo>
                  <a:cubicBezTo>
                    <a:pt x="1391" y="1608"/>
                    <a:pt x="1494" y="1604"/>
                    <a:pt x="1545" y="1621"/>
                  </a:cubicBezTo>
                  <a:cubicBezTo>
                    <a:pt x="1562" y="1627"/>
                    <a:pt x="1598" y="1642"/>
                    <a:pt x="1625" y="1656"/>
                  </a:cubicBezTo>
                  <a:cubicBezTo>
                    <a:pt x="1653" y="1669"/>
                    <a:pt x="1676" y="1679"/>
                    <a:pt x="1678" y="1677"/>
                  </a:cubicBezTo>
                  <a:cubicBezTo>
                    <a:pt x="1679" y="1676"/>
                    <a:pt x="1669" y="1652"/>
                    <a:pt x="1656" y="1625"/>
                  </a:cubicBezTo>
                  <a:cubicBezTo>
                    <a:pt x="1643" y="1598"/>
                    <a:pt x="1627" y="1562"/>
                    <a:pt x="1622" y="1545"/>
                  </a:cubicBezTo>
                  <a:cubicBezTo>
                    <a:pt x="1604" y="1494"/>
                    <a:pt x="1608" y="1390"/>
                    <a:pt x="1632" y="1302"/>
                  </a:cubicBezTo>
                  <a:cubicBezTo>
                    <a:pt x="1666" y="1176"/>
                    <a:pt x="1787" y="1037"/>
                    <a:pt x="1901" y="994"/>
                  </a:cubicBezTo>
                  <a:cubicBezTo>
                    <a:pt x="1939" y="980"/>
                    <a:pt x="2019" y="962"/>
                    <a:pt x="2051" y="960"/>
                  </a:cubicBezTo>
                  <a:cubicBezTo>
                    <a:pt x="2092" y="959"/>
                    <a:pt x="2090" y="987"/>
                    <a:pt x="2091" y="482"/>
                  </a:cubicBezTo>
                  <a:cubicBezTo>
                    <a:pt x="2091" y="237"/>
                    <a:pt x="2089" y="30"/>
                    <a:pt x="2087" y="22"/>
                  </a:cubicBezTo>
                  <a:cubicBezTo>
                    <a:pt x="2082" y="5"/>
                    <a:pt x="2066" y="0"/>
                    <a:pt x="205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6" name="Freeform 91">
              <a:extLst>
                <a:ext uri="{FF2B5EF4-FFF2-40B4-BE49-F238E27FC236}">
                  <a16:creationId xmlns:a16="http://schemas.microsoft.com/office/drawing/2014/main" id="{1FE74B75-6835-A949-8932-DF651D6BC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6661150"/>
              <a:ext cx="128588" cy="142875"/>
            </a:xfrm>
            <a:custGeom>
              <a:avLst/>
              <a:gdLst>
                <a:gd name="T0" fmla="*/ 96441 w 356"/>
                <a:gd name="T1" fmla="*/ 3599 h 397"/>
                <a:gd name="T2" fmla="*/ 96441 w 356"/>
                <a:gd name="T3" fmla="*/ 3599 h 397"/>
                <a:gd name="T4" fmla="*/ 35759 w 356"/>
                <a:gd name="T5" fmla="*/ 69098 h 397"/>
                <a:gd name="T6" fmla="*/ 35759 w 356"/>
                <a:gd name="T7" fmla="*/ 69098 h 397"/>
                <a:gd name="T8" fmla="*/ 1445 w 356"/>
                <a:gd name="T9" fmla="*/ 137117 h 397"/>
                <a:gd name="T10" fmla="*/ 1445 w 356"/>
                <a:gd name="T11" fmla="*/ 137117 h 397"/>
                <a:gd name="T12" fmla="*/ 4334 w 356"/>
                <a:gd name="T13" fmla="*/ 141076 h 397"/>
                <a:gd name="T14" fmla="*/ 4334 w 356"/>
                <a:gd name="T15" fmla="*/ 141076 h 397"/>
                <a:gd name="T16" fmla="*/ 9391 w 356"/>
                <a:gd name="T17" fmla="*/ 137837 h 397"/>
                <a:gd name="T18" fmla="*/ 9391 w 356"/>
                <a:gd name="T19" fmla="*/ 137837 h 397"/>
                <a:gd name="T20" fmla="*/ 18060 w 356"/>
                <a:gd name="T21" fmla="*/ 125600 h 397"/>
                <a:gd name="T22" fmla="*/ 18060 w 356"/>
                <a:gd name="T23" fmla="*/ 125600 h 397"/>
                <a:gd name="T24" fmla="*/ 88856 w 356"/>
                <a:gd name="T25" fmla="*/ 57222 h 397"/>
                <a:gd name="T26" fmla="*/ 88856 w 356"/>
                <a:gd name="T27" fmla="*/ 57222 h 397"/>
                <a:gd name="T28" fmla="*/ 121725 w 356"/>
                <a:gd name="T29" fmla="*/ 27351 h 397"/>
                <a:gd name="T30" fmla="*/ 121725 w 356"/>
                <a:gd name="T31" fmla="*/ 27351 h 397"/>
                <a:gd name="T32" fmla="*/ 122448 w 356"/>
                <a:gd name="T33" fmla="*/ 3599 h 397"/>
                <a:gd name="T34" fmla="*/ 122448 w 356"/>
                <a:gd name="T35" fmla="*/ 3599 h 397"/>
                <a:gd name="T36" fmla="*/ 96441 w 356"/>
                <a:gd name="T37" fmla="*/ 3599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6" h="397">
                  <a:moveTo>
                    <a:pt x="267" y="10"/>
                  </a:moveTo>
                  <a:lnTo>
                    <a:pt x="267" y="10"/>
                  </a:lnTo>
                  <a:cubicBezTo>
                    <a:pt x="231" y="26"/>
                    <a:pt x="160" y="104"/>
                    <a:pt x="99" y="192"/>
                  </a:cubicBezTo>
                  <a:cubicBezTo>
                    <a:pt x="69" y="237"/>
                    <a:pt x="10" y="353"/>
                    <a:pt x="4" y="381"/>
                  </a:cubicBezTo>
                  <a:cubicBezTo>
                    <a:pt x="0" y="395"/>
                    <a:pt x="1" y="396"/>
                    <a:pt x="12" y="392"/>
                  </a:cubicBezTo>
                  <a:cubicBezTo>
                    <a:pt x="19" y="390"/>
                    <a:pt x="25" y="386"/>
                    <a:pt x="26" y="383"/>
                  </a:cubicBezTo>
                  <a:cubicBezTo>
                    <a:pt x="27" y="381"/>
                    <a:pt x="38" y="365"/>
                    <a:pt x="50" y="349"/>
                  </a:cubicBezTo>
                  <a:cubicBezTo>
                    <a:pt x="85" y="301"/>
                    <a:pt x="160" y="229"/>
                    <a:pt x="246" y="159"/>
                  </a:cubicBezTo>
                  <a:cubicBezTo>
                    <a:pt x="289" y="124"/>
                    <a:pt x="329" y="87"/>
                    <a:pt x="337" y="76"/>
                  </a:cubicBezTo>
                  <a:cubicBezTo>
                    <a:pt x="355" y="50"/>
                    <a:pt x="355" y="22"/>
                    <a:pt x="339" y="10"/>
                  </a:cubicBezTo>
                  <a:cubicBezTo>
                    <a:pt x="324" y="0"/>
                    <a:pt x="290" y="0"/>
                    <a:pt x="267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7" name="Freeform 93">
              <a:extLst>
                <a:ext uri="{FF2B5EF4-FFF2-40B4-BE49-F238E27FC236}">
                  <a16:creationId xmlns:a16="http://schemas.microsoft.com/office/drawing/2014/main" id="{6287D5FB-1052-FB48-84DE-3B3DDDFF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6846888"/>
              <a:ext cx="431800" cy="427037"/>
            </a:xfrm>
            <a:custGeom>
              <a:avLst/>
              <a:gdLst>
                <a:gd name="T0" fmla="*/ 311155 w 1199"/>
                <a:gd name="T1" fmla="*/ 1438 h 1188"/>
                <a:gd name="T2" fmla="*/ 246331 w 1199"/>
                <a:gd name="T3" fmla="*/ 31632 h 1188"/>
                <a:gd name="T4" fmla="*/ 200954 w 1199"/>
                <a:gd name="T5" fmla="*/ 146659 h 1188"/>
                <a:gd name="T6" fmla="*/ 224003 w 1199"/>
                <a:gd name="T7" fmla="*/ 219629 h 1188"/>
                <a:gd name="T8" fmla="*/ 218601 w 1199"/>
                <a:gd name="T9" fmla="*/ 216754 h 1188"/>
                <a:gd name="T10" fmla="*/ 151256 w 1199"/>
                <a:gd name="T11" fmla="*/ 196624 h 1188"/>
                <a:gd name="T12" fmla="*/ 53300 w 1199"/>
                <a:gd name="T13" fmla="*/ 224302 h 1188"/>
                <a:gd name="T14" fmla="*/ 5042 w 1199"/>
                <a:gd name="T15" fmla="*/ 308416 h 1188"/>
                <a:gd name="T16" fmla="*/ 83911 w 1199"/>
                <a:gd name="T17" fmla="*/ 400437 h 1188"/>
                <a:gd name="T18" fmla="*/ 165661 w 1199"/>
                <a:gd name="T19" fmla="*/ 364491 h 1188"/>
                <a:gd name="T20" fmla="*/ 169983 w 1199"/>
                <a:gd name="T21" fmla="*/ 343283 h 1188"/>
                <a:gd name="T22" fmla="*/ 160620 w 1199"/>
                <a:gd name="T23" fmla="*/ 321356 h 1188"/>
                <a:gd name="T24" fmla="*/ 121365 w 1199"/>
                <a:gd name="T25" fmla="*/ 294397 h 1188"/>
                <a:gd name="T26" fmla="*/ 91474 w 1199"/>
                <a:gd name="T27" fmla="*/ 308775 h 1188"/>
                <a:gd name="T28" fmla="*/ 90033 w 1199"/>
                <a:gd name="T29" fmla="*/ 322794 h 1188"/>
                <a:gd name="T30" fmla="*/ 115243 w 1199"/>
                <a:gd name="T31" fmla="*/ 337532 h 1188"/>
                <a:gd name="T32" fmla="*/ 145854 w 1199"/>
                <a:gd name="T33" fmla="*/ 357661 h 1188"/>
                <a:gd name="T34" fmla="*/ 121725 w 1199"/>
                <a:gd name="T35" fmla="*/ 379948 h 1188"/>
                <a:gd name="T36" fmla="*/ 72027 w 1199"/>
                <a:gd name="T37" fmla="*/ 379588 h 1188"/>
                <a:gd name="T38" fmla="*/ 29531 w 1199"/>
                <a:gd name="T39" fmla="*/ 317043 h 1188"/>
                <a:gd name="T40" fmla="*/ 108400 w 1199"/>
                <a:gd name="T41" fmla="*/ 221067 h 1188"/>
                <a:gd name="T42" fmla="*/ 220402 w 1199"/>
                <a:gd name="T43" fmla="*/ 247667 h 1188"/>
                <a:gd name="T44" fmla="*/ 284866 w 1199"/>
                <a:gd name="T45" fmla="*/ 296553 h 1188"/>
                <a:gd name="T46" fmla="*/ 332043 w 1199"/>
                <a:gd name="T47" fmla="*/ 342924 h 1188"/>
                <a:gd name="T48" fmla="*/ 317638 w 1199"/>
                <a:gd name="T49" fmla="*/ 338610 h 1188"/>
                <a:gd name="T50" fmla="*/ 229405 w 1199"/>
                <a:gd name="T51" fmla="*/ 337532 h 1188"/>
                <a:gd name="T52" fmla="*/ 190150 w 1199"/>
                <a:gd name="T53" fmla="*/ 361256 h 1188"/>
                <a:gd name="T54" fmla="*/ 184028 w 1199"/>
                <a:gd name="T55" fmla="*/ 373478 h 1188"/>
                <a:gd name="T56" fmla="*/ 204916 w 1199"/>
                <a:gd name="T57" fmla="*/ 400437 h 1188"/>
                <a:gd name="T58" fmla="*/ 227964 w 1199"/>
                <a:gd name="T59" fmla="*/ 387137 h 1188"/>
                <a:gd name="T60" fmla="*/ 244891 w 1199"/>
                <a:gd name="T61" fmla="*/ 373837 h 1188"/>
                <a:gd name="T62" fmla="*/ 346088 w 1199"/>
                <a:gd name="T63" fmla="*/ 372759 h 1188"/>
                <a:gd name="T64" fmla="*/ 395787 w 1199"/>
                <a:gd name="T65" fmla="*/ 403672 h 1188"/>
                <a:gd name="T66" fmla="*/ 408751 w 1199"/>
                <a:gd name="T67" fmla="*/ 390732 h 1188"/>
                <a:gd name="T68" fmla="*/ 377780 w 1199"/>
                <a:gd name="T69" fmla="*/ 341126 h 1188"/>
                <a:gd name="T70" fmla="*/ 378860 w 1199"/>
                <a:gd name="T71" fmla="*/ 240478 h 1188"/>
                <a:gd name="T72" fmla="*/ 392185 w 1199"/>
                <a:gd name="T73" fmla="*/ 223583 h 1188"/>
                <a:gd name="T74" fmla="*/ 405510 w 1199"/>
                <a:gd name="T75" fmla="*/ 200219 h 1188"/>
                <a:gd name="T76" fmla="*/ 378140 w 1199"/>
                <a:gd name="T77" fmla="*/ 179370 h 1188"/>
                <a:gd name="T78" fmla="*/ 365896 w 1199"/>
                <a:gd name="T79" fmla="*/ 185481 h 1188"/>
                <a:gd name="T80" fmla="*/ 342127 w 1199"/>
                <a:gd name="T81" fmla="*/ 225021 h 1188"/>
                <a:gd name="T82" fmla="*/ 343567 w 1199"/>
                <a:gd name="T83" fmla="*/ 312729 h 1188"/>
                <a:gd name="T84" fmla="*/ 347529 w 1199"/>
                <a:gd name="T85" fmla="*/ 327467 h 1188"/>
                <a:gd name="T86" fmla="*/ 301432 w 1199"/>
                <a:gd name="T87" fmla="*/ 280378 h 1188"/>
                <a:gd name="T88" fmla="*/ 252093 w 1199"/>
                <a:gd name="T89" fmla="*/ 216035 h 1188"/>
                <a:gd name="T90" fmla="*/ 225444 w 1199"/>
                <a:gd name="T91" fmla="*/ 103884 h 1188"/>
                <a:gd name="T92" fmla="*/ 321599 w 1199"/>
                <a:gd name="T93" fmla="*/ 25162 h 1188"/>
                <a:gd name="T94" fmla="*/ 384623 w 1199"/>
                <a:gd name="T95" fmla="*/ 67938 h 1188"/>
                <a:gd name="T96" fmla="*/ 384623 w 1199"/>
                <a:gd name="T97" fmla="*/ 117543 h 1188"/>
                <a:gd name="T98" fmla="*/ 362294 w 1199"/>
                <a:gd name="T99" fmla="*/ 141627 h 1188"/>
                <a:gd name="T100" fmla="*/ 342127 w 1199"/>
                <a:gd name="T101" fmla="*/ 110713 h 1188"/>
                <a:gd name="T102" fmla="*/ 327361 w 1199"/>
                <a:gd name="T103" fmla="*/ 85911 h 1188"/>
                <a:gd name="T104" fmla="*/ 313676 w 1199"/>
                <a:gd name="T105" fmla="*/ 86989 h 1188"/>
                <a:gd name="T106" fmla="*/ 298911 w 1199"/>
                <a:gd name="T107" fmla="*/ 117184 h 1188"/>
                <a:gd name="T108" fmla="*/ 325921 w 1199"/>
                <a:gd name="T109" fmla="*/ 156365 h 1188"/>
                <a:gd name="T110" fmla="*/ 347889 w 1199"/>
                <a:gd name="T111" fmla="*/ 165710 h 1188"/>
                <a:gd name="T112" fmla="*/ 369137 w 1199"/>
                <a:gd name="T113" fmla="*/ 161038 h 1188"/>
                <a:gd name="T114" fmla="*/ 405510 w 1199"/>
                <a:gd name="T115" fmla="*/ 79800 h 1188"/>
                <a:gd name="T116" fmla="*/ 334564 w 1199"/>
                <a:gd name="T117" fmla="*/ 2876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99" h="1188">
                  <a:moveTo>
                    <a:pt x="864" y="4"/>
                  </a:moveTo>
                  <a:lnTo>
                    <a:pt x="864" y="4"/>
                  </a:lnTo>
                  <a:cubicBezTo>
                    <a:pt x="811" y="11"/>
                    <a:pt x="734" y="47"/>
                    <a:pt x="684" y="88"/>
                  </a:cubicBezTo>
                  <a:cubicBezTo>
                    <a:pt x="599" y="157"/>
                    <a:pt x="544" y="296"/>
                    <a:pt x="558" y="408"/>
                  </a:cubicBezTo>
                  <a:cubicBezTo>
                    <a:pt x="563" y="451"/>
                    <a:pt x="597" y="562"/>
                    <a:pt x="615" y="596"/>
                  </a:cubicBezTo>
                  <a:lnTo>
                    <a:pt x="622" y="611"/>
                  </a:lnTo>
                  <a:lnTo>
                    <a:pt x="607" y="603"/>
                  </a:lnTo>
                  <a:cubicBezTo>
                    <a:pt x="573" y="586"/>
                    <a:pt x="462" y="552"/>
                    <a:pt x="420" y="547"/>
                  </a:cubicBezTo>
                  <a:cubicBezTo>
                    <a:pt x="333" y="536"/>
                    <a:pt x="228" y="566"/>
                    <a:pt x="148" y="624"/>
                  </a:cubicBezTo>
                  <a:cubicBezTo>
                    <a:pt x="85" y="671"/>
                    <a:pt x="27" y="773"/>
                    <a:pt x="14" y="858"/>
                  </a:cubicBezTo>
                  <a:cubicBezTo>
                    <a:pt x="0" y="962"/>
                    <a:pt x="117" y="1098"/>
                    <a:pt x="233" y="1114"/>
                  </a:cubicBezTo>
                  <a:cubicBezTo>
                    <a:pt x="330" y="1128"/>
                    <a:pt x="419" y="1089"/>
                    <a:pt x="460" y="1014"/>
                  </a:cubicBezTo>
                  <a:cubicBezTo>
                    <a:pt x="472" y="990"/>
                    <a:pt x="474" y="982"/>
                    <a:pt x="472" y="955"/>
                  </a:cubicBezTo>
                  <a:cubicBezTo>
                    <a:pt x="470" y="928"/>
                    <a:pt x="467" y="920"/>
                    <a:pt x="446" y="894"/>
                  </a:cubicBezTo>
                  <a:cubicBezTo>
                    <a:pt x="413" y="851"/>
                    <a:pt x="370" y="822"/>
                    <a:pt x="337" y="819"/>
                  </a:cubicBezTo>
                  <a:cubicBezTo>
                    <a:pt x="304" y="816"/>
                    <a:pt x="269" y="834"/>
                    <a:pt x="254" y="859"/>
                  </a:cubicBezTo>
                  <a:cubicBezTo>
                    <a:pt x="245" y="875"/>
                    <a:pt x="245" y="879"/>
                    <a:pt x="250" y="898"/>
                  </a:cubicBezTo>
                  <a:cubicBezTo>
                    <a:pt x="260" y="934"/>
                    <a:pt x="270" y="939"/>
                    <a:pt x="320" y="939"/>
                  </a:cubicBezTo>
                  <a:cubicBezTo>
                    <a:pt x="385" y="939"/>
                    <a:pt x="411" y="956"/>
                    <a:pt x="405" y="995"/>
                  </a:cubicBezTo>
                  <a:cubicBezTo>
                    <a:pt x="402" y="1012"/>
                    <a:pt x="368" y="1044"/>
                    <a:pt x="338" y="1057"/>
                  </a:cubicBezTo>
                  <a:cubicBezTo>
                    <a:pt x="300" y="1073"/>
                    <a:pt x="234" y="1073"/>
                    <a:pt x="200" y="1056"/>
                  </a:cubicBezTo>
                  <a:cubicBezTo>
                    <a:pt x="136" y="1025"/>
                    <a:pt x="87" y="952"/>
                    <a:pt x="82" y="882"/>
                  </a:cubicBezTo>
                  <a:cubicBezTo>
                    <a:pt x="74" y="765"/>
                    <a:pt x="178" y="637"/>
                    <a:pt x="301" y="615"/>
                  </a:cubicBezTo>
                  <a:cubicBezTo>
                    <a:pt x="379" y="601"/>
                    <a:pt x="519" y="633"/>
                    <a:pt x="612" y="689"/>
                  </a:cubicBezTo>
                  <a:cubicBezTo>
                    <a:pt x="656" y="714"/>
                    <a:pt x="738" y="777"/>
                    <a:pt x="791" y="825"/>
                  </a:cubicBezTo>
                  <a:cubicBezTo>
                    <a:pt x="849" y="877"/>
                    <a:pt x="925" y="952"/>
                    <a:pt x="922" y="954"/>
                  </a:cubicBezTo>
                  <a:cubicBezTo>
                    <a:pt x="922" y="955"/>
                    <a:pt x="904" y="949"/>
                    <a:pt x="882" y="942"/>
                  </a:cubicBezTo>
                  <a:cubicBezTo>
                    <a:pt x="797" y="915"/>
                    <a:pt x="703" y="914"/>
                    <a:pt x="637" y="939"/>
                  </a:cubicBezTo>
                  <a:cubicBezTo>
                    <a:pt x="604" y="952"/>
                    <a:pt x="542" y="988"/>
                    <a:pt x="528" y="1005"/>
                  </a:cubicBezTo>
                  <a:cubicBezTo>
                    <a:pt x="522" y="1011"/>
                    <a:pt x="514" y="1026"/>
                    <a:pt x="511" y="1039"/>
                  </a:cubicBezTo>
                  <a:cubicBezTo>
                    <a:pt x="500" y="1080"/>
                    <a:pt x="526" y="1114"/>
                    <a:pt x="569" y="1114"/>
                  </a:cubicBezTo>
                  <a:cubicBezTo>
                    <a:pt x="591" y="1114"/>
                    <a:pt x="600" y="1109"/>
                    <a:pt x="633" y="1077"/>
                  </a:cubicBezTo>
                  <a:cubicBezTo>
                    <a:pt x="648" y="1062"/>
                    <a:pt x="669" y="1046"/>
                    <a:pt x="680" y="1040"/>
                  </a:cubicBezTo>
                  <a:cubicBezTo>
                    <a:pt x="751" y="1004"/>
                    <a:pt x="851" y="1003"/>
                    <a:pt x="961" y="1037"/>
                  </a:cubicBezTo>
                  <a:cubicBezTo>
                    <a:pt x="1000" y="1050"/>
                    <a:pt x="1034" y="1071"/>
                    <a:pt x="1099" y="1123"/>
                  </a:cubicBezTo>
                  <a:cubicBezTo>
                    <a:pt x="1176" y="1187"/>
                    <a:pt x="1198" y="1165"/>
                    <a:pt x="1135" y="1087"/>
                  </a:cubicBezTo>
                  <a:cubicBezTo>
                    <a:pt x="1082" y="1022"/>
                    <a:pt x="1061" y="989"/>
                    <a:pt x="1049" y="949"/>
                  </a:cubicBezTo>
                  <a:cubicBezTo>
                    <a:pt x="1015" y="839"/>
                    <a:pt x="1015" y="740"/>
                    <a:pt x="1052" y="669"/>
                  </a:cubicBezTo>
                  <a:cubicBezTo>
                    <a:pt x="1057" y="657"/>
                    <a:pt x="1074" y="637"/>
                    <a:pt x="1089" y="622"/>
                  </a:cubicBezTo>
                  <a:cubicBezTo>
                    <a:pt x="1121" y="589"/>
                    <a:pt x="1126" y="579"/>
                    <a:pt x="1126" y="557"/>
                  </a:cubicBezTo>
                  <a:cubicBezTo>
                    <a:pt x="1126" y="515"/>
                    <a:pt x="1091" y="488"/>
                    <a:pt x="1050" y="499"/>
                  </a:cubicBezTo>
                  <a:cubicBezTo>
                    <a:pt x="1038" y="502"/>
                    <a:pt x="1022" y="510"/>
                    <a:pt x="1016" y="516"/>
                  </a:cubicBezTo>
                  <a:cubicBezTo>
                    <a:pt x="1000" y="531"/>
                    <a:pt x="963" y="593"/>
                    <a:pt x="950" y="626"/>
                  </a:cubicBezTo>
                  <a:cubicBezTo>
                    <a:pt x="925" y="692"/>
                    <a:pt x="927" y="785"/>
                    <a:pt x="954" y="870"/>
                  </a:cubicBezTo>
                  <a:cubicBezTo>
                    <a:pt x="961" y="892"/>
                    <a:pt x="966" y="910"/>
                    <a:pt x="965" y="911"/>
                  </a:cubicBezTo>
                  <a:cubicBezTo>
                    <a:pt x="963" y="914"/>
                    <a:pt x="888" y="837"/>
                    <a:pt x="837" y="780"/>
                  </a:cubicBezTo>
                  <a:cubicBezTo>
                    <a:pt x="788" y="727"/>
                    <a:pt x="726" y="644"/>
                    <a:pt x="700" y="601"/>
                  </a:cubicBezTo>
                  <a:cubicBezTo>
                    <a:pt x="645" y="507"/>
                    <a:pt x="612" y="368"/>
                    <a:pt x="626" y="289"/>
                  </a:cubicBezTo>
                  <a:cubicBezTo>
                    <a:pt x="649" y="166"/>
                    <a:pt x="777" y="62"/>
                    <a:pt x="893" y="70"/>
                  </a:cubicBezTo>
                  <a:cubicBezTo>
                    <a:pt x="964" y="75"/>
                    <a:pt x="1037" y="125"/>
                    <a:pt x="1068" y="189"/>
                  </a:cubicBezTo>
                  <a:cubicBezTo>
                    <a:pt x="1084" y="223"/>
                    <a:pt x="1084" y="289"/>
                    <a:pt x="1068" y="327"/>
                  </a:cubicBezTo>
                  <a:cubicBezTo>
                    <a:pt x="1055" y="357"/>
                    <a:pt x="1023" y="391"/>
                    <a:pt x="1006" y="394"/>
                  </a:cubicBezTo>
                  <a:cubicBezTo>
                    <a:pt x="967" y="399"/>
                    <a:pt x="950" y="374"/>
                    <a:pt x="950" y="308"/>
                  </a:cubicBezTo>
                  <a:cubicBezTo>
                    <a:pt x="950" y="259"/>
                    <a:pt x="945" y="249"/>
                    <a:pt x="909" y="239"/>
                  </a:cubicBezTo>
                  <a:cubicBezTo>
                    <a:pt x="891" y="233"/>
                    <a:pt x="886" y="233"/>
                    <a:pt x="871" y="242"/>
                  </a:cubicBezTo>
                  <a:cubicBezTo>
                    <a:pt x="845" y="257"/>
                    <a:pt x="828" y="293"/>
                    <a:pt x="830" y="326"/>
                  </a:cubicBezTo>
                  <a:cubicBezTo>
                    <a:pt x="833" y="358"/>
                    <a:pt x="863" y="402"/>
                    <a:pt x="905" y="435"/>
                  </a:cubicBezTo>
                  <a:cubicBezTo>
                    <a:pt x="931" y="455"/>
                    <a:pt x="939" y="458"/>
                    <a:pt x="966" y="461"/>
                  </a:cubicBezTo>
                  <a:cubicBezTo>
                    <a:pt x="993" y="462"/>
                    <a:pt x="1001" y="461"/>
                    <a:pt x="1025" y="448"/>
                  </a:cubicBezTo>
                  <a:cubicBezTo>
                    <a:pt x="1100" y="407"/>
                    <a:pt x="1140" y="319"/>
                    <a:pt x="1126" y="222"/>
                  </a:cubicBezTo>
                  <a:cubicBezTo>
                    <a:pt x="1112" y="129"/>
                    <a:pt x="1021" y="30"/>
                    <a:pt x="929" y="8"/>
                  </a:cubicBezTo>
                  <a:cubicBezTo>
                    <a:pt x="895" y="0"/>
                    <a:pt x="892" y="0"/>
                    <a:pt x="86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8" name="Freeform 95">
              <a:extLst>
                <a:ext uri="{FF2B5EF4-FFF2-40B4-BE49-F238E27FC236}">
                  <a16:creationId xmlns:a16="http://schemas.microsoft.com/office/drawing/2014/main" id="{14BA6BB2-CF53-8A47-A65B-FB68BC45D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6996113"/>
              <a:ext cx="146050" cy="127000"/>
            </a:xfrm>
            <a:custGeom>
              <a:avLst/>
              <a:gdLst>
                <a:gd name="T0" fmla="*/ 137797 w 407"/>
                <a:gd name="T1" fmla="*/ 1447 h 351"/>
                <a:gd name="T2" fmla="*/ 137797 w 407"/>
                <a:gd name="T3" fmla="*/ 1447 h 351"/>
                <a:gd name="T4" fmla="*/ 72128 w 407"/>
                <a:gd name="T5" fmla="*/ 35821 h 351"/>
                <a:gd name="T6" fmla="*/ 72128 w 407"/>
                <a:gd name="T7" fmla="*/ 35821 h 351"/>
                <a:gd name="T8" fmla="*/ 6459 w 407"/>
                <a:gd name="T9" fmla="*/ 96969 h 351"/>
                <a:gd name="T10" fmla="*/ 6459 w 407"/>
                <a:gd name="T11" fmla="*/ 96969 h 351"/>
                <a:gd name="T12" fmla="*/ 16507 w 407"/>
                <a:gd name="T13" fmla="*/ 126638 h 351"/>
                <a:gd name="T14" fmla="*/ 16507 w 407"/>
                <a:gd name="T15" fmla="*/ 126638 h 351"/>
                <a:gd name="T16" fmla="*/ 60286 w 407"/>
                <a:gd name="T17" fmla="*/ 88647 h 351"/>
                <a:gd name="T18" fmla="*/ 60286 w 407"/>
                <a:gd name="T19" fmla="*/ 88647 h 351"/>
                <a:gd name="T20" fmla="*/ 128108 w 407"/>
                <a:gd name="T21" fmla="*/ 18091 h 351"/>
                <a:gd name="T22" fmla="*/ 128108 w 407"/>
                <a:gd name="T23" fmla="*/ 18091 h 351"/>
                <a:gd name="T24" fmla="*/ 140308 w 407"/>
                <a:gd name="T25" fmla="*/ 9407 h 351"/>
                <a:gd name="T26" fmla="*/ 140308 w 407"/>
                <a:gd name="T27" fmla="*/ 9407 h 351"/>
                <a:gd name="T28" fmla="*/ 143538 w 407"/>
                <a:gd name="T29" fmla="*/ 0 h 351"/>
                <a:gd name="T30" fmla="*/ 143538 w 407"/>
                <a:gd name="T31" fmla="*/ 0 h 351"/>
                <a:gd name="T32" fmla="*/ 137797 w 407"/>
                <a:gd name="T33" fmla="*/ 1447 h 3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7" h="351">
                  <a:moveTo>
                    <a:pt x="384" y="4"/>
                  </a:moveTo>
                  <a:lnTo>
                    <a:pt x="384" y="4"/>
                  </a:lnTo>
                  <a:cubicBezTo>
                    <a:pt x="360" y="10"/>
                    <a:pt x="242" y="71"/>
                    <a:pt x="201" y="99"/>
                  </a:cubicBezTo>
                  <a:cubicBezTo>
                    <a:pt x="111" y="160"/>
                    <a:pt x="33" y="232"/>
                    <a:pt x="18" y="268"/>
                  </a:cubicBezTo>
                  <a:cubicBezTo>
                    <a:pt x="0" y="310"/>
                    <a:pt x="13" y="350"/>
                    <a:pt x="46" y="350"/>
                  </a:cubicBezTo>
                  <a:cubicBezTo>
                    <a:pt x="75" y="350"/>
                    <a:pt x="100" y="328"/>
                    <a:pt x="168" y="245"/>
                  </a:cubicBezTo>
                  <a:cubicBezTo>
                    <a:pt x="237" y="159"/>
                    <a:pt x="310" y="84"/>
                    <a:pt x="357" y="50"/>
                  </a:cubicBezTo>
                  <a:cubicBezTo>
                    <a:pt x="373" y="37"/>
                    <a:pt x="389" y="27"/>
                    <a:pt x="391" y="26"/>
                  </a:cubicBezTo>
                  <a:cubicBezTo>
                    <a:pt x="398" y="23"/>
                    <a:pt x="406" y="0"/>
                    <a:pt x="400" y="0"/>
                  </a:cubicBezTo>
                  <a:cubicBezTo>
                    <a:pt x="397" y="1"/>
                    <a:pt x="391" y="2"/>
                    <a:pt x="38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9" name="Freeform 97">
              <a:extLst>
                <a:ext uri="{FF2B5EF4-FFF2-40B4-BE49-F238E27FC236}">
                  <a16:creationId xmlns:a16="http://schemas.microsoft.com/office/drawing/2014/main" id="{2E37C14D-5A18-E542-8A17-74B77545E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7148513"/>
              <a:ext cx="31750" cy="39687"/>
            </a:xfrm>
            <a:custGeom>
              <a:avLst/>
              <a:gdLst>
                <a:gd name="T0" fmla="*/ 5412 w 88"/>
                <a:gd name="T1" fmla="*/ 7866 h 111"/>
                <a:gd name="T2" fmla="*/ 5412 w 88"/>
                <a:gd name="T3" fmla="*/ 7866 h 111"/>
                <a:gd name="T4" fmla="*/ 722 w 88"/>
                <a:gd name="T5" fmla="*/ 19665 h 111"/>
                <a:gd name="T6" fmla="*/ 722 w 88"/>
                <a:gd name="T7" fmla="*/ 19665 h 111"/>
                <a:gd name="T8" fmla="*/ 5412 w 88"/>
                <a:gd name="T9" fmla="*/ 30748 h 111"/>
                <a:gd name="T10" fmla="*/ 5412 w 88"/>
                <a:gd name="T11" fmla="*/ 30748 h 111"/>
                <a:gd name="T12" fmla="*/ 31389 w 88"/>
                <a:gd name="T13" fmla="*/ 19307 h 111"/>
                <a:gd name="T14" fmla="*/ 31389 w 88"/>
                <a:gd name="T15" fmla="*/ 19307 h 111"/>
                <a:gd name="T16" fmla="*/ 5412 w 88"/>
                <a:gd name="T17" fmla="*/ 786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1">
                  <a:moveTo>
                    <a:pt x="15" y="22"/>
                  </a:moveTo>
                  <a:lnTo>
                    <a:pt x="15" y="22"/>
                  </a:lnTo>
                  <a:cubicBezTo>
                    <a:pt x="2" y="33"/>
                    <a:pt x="0" y="37"/>
                    <a:pt x="2" y="55"/>
                  </a:cubicBezTo>
                  <a:cubicBezTo>
                    <a:pt x="4" y="67"/>
                    <a:pt x="9" y="80"/>
                    <a:pt x="15" y="86"/>
                  </a:cubicBezTo>
                  <a:cubicBezTo>
                    <a:pt x="36" y="110"/>
                    <a:pt x="87" y="88"/>
                    <a:pt x="87" y="54"/>
                  </a:cubicBezTo>
                  <a:cubicBezTo>
                    <a:pt x="87" y="19"/>
                    <a:pt x="43" y="0"/>
                    <a:pt x="15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0" name="Freeform 99">
              <a:extLst>
                <a:ext uri="{FF2B5EF4-FFF2-40B4-BE49-F238E27FC236}">
                  <a16:creationId xmlns:a16="http://schemas.microsoft.com/office/drawing/2014/main" id="{7FD446CD-0F6B-484D-997D-432DB248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7216775"/>
              <a:ext cx="42863" cy="42863"/>
            </a:xfrm>
            <a:custGeom>
              <a:avLst/>
              <a:gdLst>
                <a:gd name="T0" fmla="*/ 12859 w 120"/>
                <a:gd name="T1" fmla="*/ 4722 h 118"/>
                <a:gd name="T2" fmla="*/ 12859 w 120"/>
                <a:gd name="T3" fmla="*/ 4722 h 118"/>
                <a:gd name="T4" fmla="*/ 8215 w 120"/>
                <a:gd name="T5" fmla="*/ 33782 h 118"/>
                <a:gd name="T6" fmla="*/ 8215 w 120"/>
                <a:gd name="T7" fmla="*/ 33782 h 118"/>
                <a:gd name="T8" fmla="*/ 38577 w 120"/>
                <a:gd name="T9" fmla="*/ 26880 h 118"/>
                <a:gd name="T10" fmla="*/ 38577 w 120"/>
                <a:gd name="T11" fmla="*/ 26880 h 118"/>
                <a:gd name="T12" fmla="*/ 35719 w 120"/>
                <a:gd name="T13" fmla="*/ 7265 h 118"/>
                <a:gd name="T14" fmla="*/ 35719 w 120"/>
                <a:gd name="T15" fmla="*/ 7265 h 118"/>
                <a:gd name="T16" fmla="*/ 12859 w 120"/>
                <a:gd name="T17" fmla="*/ 47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18">
                  <a:moveTo>
                    <a:pt x="36" y="13"/>
                  </a:moveTo>
                  <a:lnTo>
                    <a:pt x="36" y="13"/>
                  </a:lnTo>
                  <a:cubicBezTo>
                    <a:pt x="7" y="29"/>
                    <a:pt x="0" y="70"/>
                    <a:pt x="23" y="93"/>
                  </a:cubicBezTo>
                  <a:cubicBezTo>
                    <a:pt x="47" y="117"/>
                    <a:pt x="90" y="107"/>
                    <a:pt x="108" y="74"/>
                  </a:cubicBezTo>
                  <a:cubicBezTo>
                    <a:pt x="119" y="51"/>
                    <a:pt x="117" y="38"/>
                    <a:pt x="100" y="20"/>
                  </a:cubicBezTo>
                  <a:cubicBezTo>
                    <a:pt x="82" y="3"/>
                    <a:pt x="58" y="0"/>
                    <a:pt x="36" y="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1" name="Freeform 102">
              <a:extLst>
                <a:ext uri="{FF2B5EF4-FFF2-40B4-BE49-F238E27FC236}">
                  <a16:creationId xmlns:a16="http://schemas.microsoft.com/office/drawing/2014/main" id="{6C8F4A5E-E452-8143-B04A-68C16CDF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7221538"/>
              <a:ext cx="44450" cy="41275"/>
            </a:xfrm>
            <a:custGeom>
              <a:avLst/>
              <a:gdLst>
                <a:gd name="T0" fmla="*/ 11659 w 122"/>
                <a:gd name="T1" fmla="*/ 6102 h 115"/>
                <a:gd name="T2" fmla="*/ 11659 w 122"/>
                <a:gd name="T3" fmla="*/ 6102 h 115"/>
                <a:gd name="T4" fmla="*/ 15667 w 122"/>
                <a:gd name="T5" fmla="*/ 35891 h 115"/>
                <a:gd name="T6" fmla="*/ 15667 w 122"/>
                <a:gd name="T7" fmla="*/ 35891 h 115"/>
                <a:gd name="T8" fmla="*/ 44086 w 122"/>
                <a:gd name="T9" fmla="*/ 19381 h 115"/>
                <a:gd name="T10" fmla="*/ 44086 w 122"/>
                <a:gd name="T11" fmla="*/ 19381 h 115"/>
                <a:gd name="T12" fmla="*/ 37527 w 122"/>
                <a:gd name="T13" fmla="*/ 8255 h 115"/>
                <a:gd name="T14" fmla="*/ 37527 w 122"/>
                <a:gd name="T15" fmla="*/ 8255 h 115"/>
                <a:gd name="T16" fmla="*/ 11659 w 122"/>
                <a:gd name="T17" fmla="*/ 610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15">
                  <a:moveTo>
                    <a:pt x="32" y="17"/>
                  </a:moveTo>
                  <a:lnTo>
                    <a:pt x="32" y="17"/>
                  </a:lnTo>
                  <a:cubicBezTo>
                    <a:pt x="0" y="37"/>
                    <a:pt x="5" y="81"/>
                    <a:pt x="43" y="100"/>
                  </a:cubicBezTo>
                  <a:cubicBezTo>
                    <a:pt x="73" y="114"/>
                    <a:pt x="121" y="87"/>
                    <a:pt x="121" y="54"/>
                  </a:cubicBezTo>
                  <a:cubicBezTo>
                    <a:pt x="121" y="47"/>
                    <a:pt x="114" y="34"/>
                    <a:pt x="103" y="23"/>
                  </a:cubicBezTo>
                  <a:cubicBezTo>
                    <a:pt x="82" y="2"/>
                    <a:pt x="59" y="0"/>
                    <a:pt x="32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2" name="Freeform 104">
              <a:extLst>
                <a:ext uri="{FF2B5EF4-FFF2-40B4-BE49-F238E27FC236}">
                  <a16:creationId xmlns:a16="http://schemas.microsoft.com/office/drawing/2014/main" id="{E19BB25E-28AB-3F4C-9379-5ACBF005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7226300"/>
              <a:ext cx="609600" cy="23813"/>
            </a:xfrm>
            <a:custGeom>
              <a:avLst/>
              <a:gdLst>
                <a:gd name="T0" fmla="*/ 15114 w 1694"/>
                <a:gd name="T1" fmla="*/ 2165 h 66"/>
                <a:gd name="T2" fmla="*/ 15114 w 1694"/>
                <a:gd name="T3" fmla="*/ 2165 h 66"/>
                <a:gd name="T4" fmla="*/ 3599 w 1694"/>
                <a:gd name="T5" fmla="*/ 13350 h 66"/>
                <a:gd name="T6" fmla="*/ 3599 w 1694"/>
                <a:gd name="T7" fmla="*/ 13350 h 66"/>
                <a:gd name="T8" fmla="*/ 15114 w 1694"/>
                <a:gd name="T9" fmla="*/ 19483 h 66"/>
                <a:gd name="T10" fmla="*/ 15114 w 1694"/>
                <a:gd name="T11" fmla="*/ 19483 h 66"/>
                <a:gd name="T12" fmla="*/ 312717 w 1694"/>
                <a:gd name="T13" fmla="*/ 22009 h 66"/>
                <a:gd name="T14" fmla="*/ 602043 w 1694"/>
                <a:gd name="T15" fmla="*/ 23452 h 66"/>
                <a:gd name="T16" fmla="*/ 605642 w 1694"/>
                <a:gd name="T17" fmla="*/ 19483 h 66"/>
                <a:gd name="T18" fmla="*/ 605642 w 1694"/>
                <a:gd name="T19" fmla="*/ 19483 h 66"/>
                <a:gd name="T20" fmla="*/ 604562 w 1694"/>
                <a:gd name="T21" fmla="*/ 2526 h 66"/>
                <a:gd name="T22" fmla="*/ 604562 w 1694"/>
                <a:gd name="T23" fmla="*/ 2526 h 66"/>
                <a:gd name="T24" fmla="*/ 314156 w 1694"/>
                <a:gd name="T25" fmla="*/ 361 h 66"/>
                <a:gd name="T26" fmla="*/ 314156 w 1694"/>
                <a:gd name="T27" fmla="*/ 361 h 66"/>
                <a:gd name="T28" fmla="*/ 15114 w 1694"/>
                <a:gd name="T29" fmla="*/ 216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4" h="66">
                  <a:moveTo>
                    <a:pt x="42" y="6"/>
                  </a:moveTo>
                  <a:lnTo>
                    <a:pt x="42" y="6"/>
                  </a:lnTo>
                  <a:cubicBezTo>
                    <a:pt x="5" y="13"/>
                    <a:pt x="0" y="18"/>
                    <a:pt x="10" y="37"/>
                  </a:cubicBezTo>
                  <a:cubicBezTo>
                    <a:pt x="16" y="47"/>
                    <a:pt x="23" y="51"/>
                    <a:pt x="42" y="54"/>
                  </a:cubicBezTo>
                  <a:cubicBezTo>
                    <a:pt x="55" y="56"/>
                    <a:pt x="427" y="59"/>
                    <a:pt x="869" y="61"/>
                  </a:cubicBezTo>
                  <a:lnTo>
                    <a:pt x="1673" y="65"/>
                  </a:lnTo>
                  <a:lnTo>
                    <a:pt x="1683" y="54"/>
                  </a:lnTo>
                  <a:cubicBezTo>
                    <a:pt x="1693" y="42"/>
                    <a:pt x="1692" y="21"/>
                    <a:pt x="1680" y="7"/>
                  </a:cubicBezTo>
                  <a:cubicBezTo>
                    <a:pt x="1676" y="1"/>
                    <a:pt x="1511" y="0"/>
                    <a:pt x="873" y="1"/>
                  </a:cubicBezTo>
                  <a:cubicBezTo>
                    <a:pt x="420" y="1"/>
                    <a:pt x="58" y="3"/>
                    <a:pt x="4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6" name="Freeform 79">
            <a:extLst>
              <a:ext uri="{FF2B5EF4-FFF2-40B4-BE49-F238E27FC236}">
                <a16:creationId xmlns:a16="http://schemas.microsoft.com/office/drawing/2014/main" id="{27811A9A-D161-1D4A-820B-1E43FE7F2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787" y="1085514"/>
            <a:ext cx="18362" cy="2968152"/>
          </a:xfrm>
          <a:custGeom>
            <a:avLst/>
            <a:gdLst>
              <a:gd name="T0" fmla="*/ 6285 w 73"/>
              <a:gd name="T1" fmla="*/ 4680 h 12118"/>
              <a:gd name="T2" fmla="*/ 6285 w 73"/>
              <a:gd name="T3" fmla="*/ 4680 h 12118"/>
              <a:gd name="T4" fmla="*/ 1109 w 73"/>
              <a:gd name="T5" fmla="*/ 45360 h 12118"/>
              <a:gd name="T6" fmla="*/ 1109 w 73"/>
              <a:gd name="T7" fmla="*/ 45360 h 12118"/>
              <a:gd name="T8" fmla="*/ 370 w 73"/>
              <a:gd name="T9" fmla="*/ 2216145 h 12118"/>
              <a:gd name="T10" fmla="*/ 370 w 73"/>
              <a:gd name="T11" fmla="*/ 2216145 h 12118"/>
              <a:gd name="T12" fmla="*/ 3327 w 73"/>
              <a:gd name="T13" fmla="*/ 4354890 h 12118"/>
              <a:gd name="T14" fmla="*/ 3327 w 73"/>
              <a:gd name="T15" fmla="*/ 4354890 h 12118"/>
              <a:gd name="T16" fmla="*/ 17745 w 73"/>
              <a:gd name="T17" fmla="*/ 4358130 h 12118"/>
              <a:gd name="T18" fmla="*/ 17745 w 73"/>
              <a:gd name="T19" fmla="*/ 4358130 h 12118"/>
              <a:gd name="T20" fmla="*/ 23290 w 73"/>
              <a:gd name="T21" fmla="*/ 4318170 h 12118"/>
              <a:gd name="T22" fmla="*/ 23290 w 73"/>
              <a:gd name="T23" fmla="*/ 4318170 h 12118"/>
              <a:gd name="T24" fmla="*/ 23290 w 73"/>
              <a:gd name="T25" fmla="*/ 43920 h 12118"/>
              <a:gd name="T26" fmla="*/ 23290 w 73"/>
              <a:gd name="T27" fmla="*/ 43920 h 12118"/>
              <a:gd name="T28" fmla="*/ 18115 w 73"/>
              <a:gd name="T29" fmla="*/ 4680 h 12118"/>
              <a:gd name="T30" fmla="*/ 18115 w 73"/>
              <a:gd name="T31" fmla="*/ 4680 h 12118"/>
              <a:gd name="T32" fmla="*/ 6285 w 73"/>
              <a:gd name="T33" fmla="*/ 4680 h 12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2118">
                <a:moveTo>
                  <a:pt x="17" y="13"/>
                </a:moveTo>
                <a:lnTo>
                  <a:pt x="17" y="13"/>
                </a:lnTo>
                <a:cubicBezTo>
                  <a:pt x="7" y="22"/>
                  <a:pt x="6" y="35"/>
                  <a:pt x="3" y="126"/>
                </a:cubicBezTo>
                <a:cubicBezTo>
                  <a:pt x="1" y="182"/>
                  <a:pt x="0" y="2896"/>
                  <a:pt x="1" y="6156"/>
                </a:cubicBezTo>
                <a:cubicBezTo>
                  <a:pt x="2" y="10884"/>
                  <a:pt x="4" y="12087"/>
                  <a:pt x="9" y="12097"/>
                </a:cubicBezTo>
                <a:cubicBezTo>
                  <a:pt x="19" y="12113"/>
                  <a:pt x="36" y="12117"/>
                  <a:pt x="48" y="12106"/>
                </a:cubicBezTo>
                <a:cubicBezTo>
                  <a:pt x="55" y="12097"/>
                  <a:pt x="58" y="12079"/>
                  <a:pt x="63" y="11995"/>
                </a:cubicBezTo>
                <a:cubicBezTo>
                  <a:pt x="72" y="11851"/>
                  <a:pt x="72" y="265"/>
                  <a:pt x="63" y="122"/>
                </a:cubicBezTo>
                <a:cubicBezTo>
                  <a:pt x="59" y="46"/>
                  <a:pt x="55" y="19"/>
                  <a:pt x="49" y="13"/>
                </a:cubicBezTo>
                <a:cubicBezTo>
                  <a:pt x="39" y="0"/>
                  <a:pt x="29" y="0"/>
                  <a:pt x="17" y="1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grpSp>
        <p:nvGrpSpPr>
          <p:cNvPr id="5127" name="Group 130">
            <a:extLst>
              <a:ext uri="{FF2B5EF4-FFF2-40B4-BE49-F238E27FC236}">
                <a16:creationId xmlns:a16="http://schemas.microsoft.com/office/drawing/2014/main" id="{863DC437-D095-2A46-9C38-2455B8979397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16185" y="4118473"/>
            <a:ext cx="821967" cy="819806"/>
            <a:chOff x="7370763" y="6069013"/>
            <a:chExt cx="1208087" cy="1204912"/>
          </a:xfrm>
          <a:solidFill>
            <a:schemeClr val="accent3"/>
          </a:solidFill>
        </p:grpSpPr>
        <p:sp>
          <p:nvSpPr>
            <p:cNvPr id="5129" name="Freeform 81">
              <a:extLst>
                <a:ext uri="{FF2B5EF4-FFF2-40B4-BE49-F238E27FC236}">
                  <a16:creationId xmlns:a16="http://schemas.microsoft.com/office/drawing/2014/main" id="{6A3DB162-5D8C-4242-8E01-E803EE55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63" y="6069013"/>
              <a:ext cx="38100" cy="42862"/>
            </a:xfrm>
            <a:custGeom>
              <a:avLst/>
              <a:gdLst>
                <a:gd name="T0" fmla="*/ 10583 w 108"/>
                <a:gd name="T1" fmla="*/ 3632 h 118"/>
                <a:gd name="T2" fmla="*/ 10583 w 108"/>
                <a:gd name="T3" fmla="*/ 3632 h 118"/>
                <a:gd name="T4" fmla="*/ 0 w 108"/>
                <a:gd name="T5" fmla="*/ 23610 h 118"/>
                <a:gd name="T6" fmla="*/ 0 w 108"/>
                <a:gd name="T7" fmla="*/ 23610 h 118"/>
                <a:gd name="T8" fmla="*/ 17286 w 108"/>
                <a:gd name="T9" fmla="*/ 42499 h 118"/>
                <a:gd name="T10" fmla="*/ 17286 w 108"/>
                <a:gd name="T11" fmla="*/ 42499 h 118"/>
                <a:gd name="T12" fmla="*/ 33867 w 108"/>
                <a:gd name="T13" fmla="*/ 14893 h 118"/>
                <a:gd name="T14" fmla="*/ 33867 w 108"/>
                <a:gd name="T15" fmla="*/ 14893 h 118"/>
                <a:gd name="T16" fmla="*/ 10583 w 108"/>
                <a:gd name="T17" fmla="*/ 363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18">
                  <a:moveTo>
                    <a:pt x="30" y="10"/>
                  </a:moveTo>
                  <a:lnTo>
                    <a:pt x="30" y="10"/>
                  </a:lnTo>
                  <a:cubicBezTo>
                    <a:pt x="17" y="16"/>
                    <a:pt x="0" y="46"/>
                    <a:pt x="0" y="65"/>
                  </a:cubicBezTo>
                  <a:cubicBezTo>
                    <a:pt x="0" y="86"/>
                    <a:pt x="30" y="117"/>
                    <a:pt x="49" y="117"/>
                  </a:cubicBezTo>
                  <a:cubicBezTo>
                    <a:pt x="79" y="117"/>
                    <a:pt x="107" y="72"/>
                    <a:pt x="96" y="41"/>
                  </a:cubicBezTo>
                  <a:cubicBezTo>
                    <a:pt x="86" y="15"/>
                    <a:pt x="55" y="0"/>
                    <a:pt x="30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0" name="Freeform 83">
              <a:extLst>
                <a:ext uri="{FF2B5EF4-FFF2-40B4-BE49-F238E27FC236}">
                  <a16:creationId xmlns:a16="http://schemas.microsoft.com/office/drawing/2014/main" id="{9B7EE34D-BBFC-A348-96F6-DBFEFF83F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113" y="6153150"/>
              <a:ext cx="39687" cy="44450"/>
            </a:xfrm>
            <a:custGeom>
              <a:avLst/>
              <a:gdLst>
                <a:gd name="T0" fmla="*/ 13229 w 111"/>
                <a:gd name="T1" fmla="*/ 6923 h 122"/>
                <a:gd name="T2" fmla="*/ 13229 w 111"/>
                <a:gd name="T3" fmla="*/ 6923 h 122"/>
                <a:gd name="T4" fmla="*/ 8939 w 111"/>
                <a:gd name="T5" fmla="*/ 37527 h 122"/>
                <a:gd name="T6" fmla="*/ 8939 w 111"/>
                <a:gd name="T7" fmla="*/ 37527 h 122"/>
                <a:gd name="T8" fmla="*/ 28246 w 111"/>
                <a:gd name="T9" fmla="*/ 40078 h 122"/>
                <a:gd name="T10" fmla="*/ 28246 w 111"/>
                <a:gd name="T11" fmla="*/ 40078 h 122"/>
                <a:gd name="T12" fmla="*/ 39329 w 111"/>
                <a:gd name="T13" fmla="*/ 21132 h 122"/>
                <a:gd name="T14" fmla="*/ 39329 w 111"/>
                <a:gd name="T15" fmla="*/ 21132 h 122"/>
                <a:gd name="T16" fmla="*/ 13229 w 111"/>
                <a:gd name="T17" fmla="*/ 6923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22">
                  <a:moveTo>
                    <a:pt x="37" y="19"/>
                  </a:moveTo>
                  <a:lnTo>
                    <a:pt x="37" y="19"/>
                  </a:lnTo>
                  <a:cubicBezTo>
                    <a:pt x="6" y="36"/>
                    <a:pt x="0" y="78"/>
                    <a:pt x="25" y="103"/>
                  </a:cubicBezTo>
                  <a:cubicBezTo>
                    <a:pt x="43" y="120"/>
                    <a:pt x="56" y="121"/>
                    <a:pt x="79" y="110"/>
                  </a:cubicBezTo>
                  <a:cubicBezTo>
                    <a:pt x="100" y="99"/>
                    <a:pt x="110" y="82"/>
                    <a:pt x="110" y="58"/>
                  </a:cubicBezTo>
                  <a:cubicBezTo>
                    <a:pt x="110" y="20"/>
                    <a:pt x="72" y="0"/>
                    <a:pt x="37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1" name="Freeform 85">
              <a:extLst>
                <a:ext uri="{FF2B5EF4-FFF2-40B4-BE49-F238E27FC236}">
                  <a16:creationId xmlns:a16="http://schemas.microsoft.com/office/drawing/2014/main" id="{A41C2A1E-BDD6-E04D-B9C6-6A8F452D1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6235700"/>
              <a:ext cx="23813" cy="609600"/>
            </a:xfrm>
            <a:custGeom>
              <a:avLst/>
              <a:gdLst>
                <a:gd name="T0" fmla="*/ 5051 w 66"/>
                <a:gd name="T1" fmla="*/ 2881 h 1693"/>
                <a:gd name="T2" fmla="*/ 5051 w 66"/>
                <a:gd name="T3" fmla="*/ 2881 h 1693"/>
                <a:gd name="T4" fmla="*/ 0 w 66"/>
                <a:gd name="T5" fmla="*/ 315782 h 1693"/>
                <a:gd name="T6" fmla="*/ 0 w 66"/>
                <a:gd name="T7" fmla="*/ 315782 h 1693"/>
                <a:gd name="T8" fmla="*/ 2526 w 66"/>
                <a:gd name="T9" fmla="*/ 604559 h 1693"/>
                <a:gd name="T10" fmla="*/ 2526 w 66"/>
                <a:gd name="T11" fmla="*/ 604559 h 1693"/>
                <a:gd name="T12" fmla="*/ 19844 w 66"/>
                <a:gd name="T13" fmla="*/ 604919 h 1693"/>
                <a:gd name="T14" fmla="*/ 19844 w 66"/>
                <a:gd name="T15" fmla="*/ 604919 h 1693"/>
                <a:gd name="T16" fmla="*/ 22009 w 66"/>
                <a:gd name="T17" fmla="*/ 304620 h 1693"/>
                <a:gd name="T18" fmla="*/ 20205 w 66"/>
                <a:gd name="T19" fmla="*/ 8282 h 1693"/>
                <a:gd name="T20" fmla="*/ 15515 w 66"/>
                <a:gd name="T21" fmla="*/ 4681 h 1693"/>
                <a:gd name="T22" fmla="*/ 15515 w 66"/>
                <a:gd name="T23" fmla="*/ 4681 h 1693"/>
                <a:gd name="T24" fmla="*/ 5051 w 66"/>
                <a:gd name="T25" fmla="*/ 2881 h 1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1693">
                  <a:moveTo>
                    <a:pt x="14" y="8"/>
                  </a:moveTo>
                  <a:lnTo>
                    <a:pt x="14" y="8"/>
                  </a:lnTo>
                  <a:cubicBezTo>
                    <a:pt x="2" y="27"/>
                    <a:pt x="0" y="133"/>
                    <a:pt x="0" y="877"/>
                  </a:cubicBezTo>
                  <a:cubicBezTo>
                    <a:pt x="0" y="1538"/>
                    <a:pt x="2" y="1674"/>
                    <a:pt x="7" y="1679"/>
                  </a:cubicBezTo>
                  <a:cubicBezTo>
                    <a:pt x="22" y="1691"/>
                    <a:pt x="45" y="1692"/>
                    <a:pt x="55" y="1680"/>
                  </a:cubicBezTo>
                  <a:cubicBezTo>
                    <a:pt x="65" y="1670"/>
                    <a:pt x="65" y="1642"/>
                    <a:pt x="61" y="846"/>
                  </a:cubicBezTo>
                  <a:lnTo>
                    <a:pt x="56" y="23"/>
                  </a:lnTo>
                  <a:lnTo>
                    <a:pt x="43" y="13"/>
                  </a:lnTo>
                  <a:cubicBezTo>
                    <a:pt x="30" y="2"/>
                    <a:pt x="19" y="0"/>
                    <a:pt x="14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2" name="Freeform 87">
              <a:extLst>
                <a:ext uri="{FF2B5EF4-FFF2-40B4-BE49-F238E27FC236}">
                  <a16:creationId xmlns:a16="http://schemas.microsoft.com/office/drawing/2014/main" id="{3CFEE485-CAA6-4C44-9FC4-46159195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1850" y="6364288"/>
              <a:ext cx="39688" cy="31750"/>
            </a:xfrm>
            <a:custGeom>
              <a:avLst/>
              <a:gdLst>
                <a:gd name="T0" fmla="*/ 8224 w 111"/>
                <a:gd name="T1" fmla="*/ 5051 h 88"/>
                <a:gd name="T2" fmla="*/ 8224 w 111"/>
                <a:gd name="T3" fmla="*/ 5051 h 88"/>
                <a:gd name="T4" fmla="*/ 19665 w 111"/>
                <a:gd name="T5" fmla="*/ 31389 h 88"/>
                <a:gd name="T6" fmla="*/ 19665 w 111"/>
                <a:gd name="T7" fmla="*/ 31389 h 88"/>
                <a:gd name="T8" fmla="*/ 30749 w 111"/>
                <a:gd name="T9" fmla="*/ 5051 h 88"/>
                <a:gd name="T10" fmla="*/ 30749 w 111"/>
                <a:gd name="T11" fmla="*/ 5051 h 88"/>
                <a:gd name="T12" fmla="*/ 19665 w 111"/>
                <a:gd name="T13" fmla="*/ 722 h 88"/>
                <a:gd name="T14" fmla="*/ 19665 w 111"/>
                <a:gd name="T15" fmla="*/ 722 h 88"/>
                <a:gd name="T16" fmla="*/ 8224 w 111"/>
                <a:gd name="T17" fmla="*/ 505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88">
                  <a:moveTo>
                    <a:pt x="23" y="14"/>
                  </a:moveTo>
                  <a:lnTo>
                    <a:pt x="23" y="14"/>
                  </a:lnTo>
                  <a:cubicBezTo>
                    <a:pt x="0" y="43"/>
                    <a:pt x="19" y="87"/>
                    <a:pt x="55" y="87"/>
                  </a:cubicBezTo>
                  <a:cubicBezTo>
                    <a:pt x="89" y="87"/>
                    <a:pt x="110" y="36"/>
                    <a:pt x="86" y="14"/>
                  </a:cubicBezTo>
                  <a:cubicBezTo>
                    <a:pt x="80" y="8"/>
                    <a:pt x="67" y="4"/>
                    <a:pt x="55" y="2"/>
                  </a:cubicBezTo>
                  <a:cubicBezTo>
                    <a:pt x="37" y="0"/>
                    <a:pt x="33" y="1"/>
                    <a:pt x="23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3" name="Freeform 89">
              <a:extLst>
                <a:ext uri="{FF2B5EF4-FFF2-40B4-BE49-F238E27FC236}">
                  <a16:creationId xmlns:a16="http://schemas.microsoft.com/office/drawing/2014/main" id="{819AE2B2-86F0-A14C-94A2-E0784562D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6427788"/>
              <a:ext cx="754063" cy="754062"/>
            </a:xfrm>
            <a:custGeom>
              <a:avLst/>
              <a:gdLst>
                <a:gd name="T0" fmla="*/ 401350 w 2093"/>
                <a:gd name="T1" fmla="*/ 303354 h 2093"/>
                <a:gd name="T2" fmla="*/ 462598 w 2093"/>
                <a:gd name="T3" fmla="*/ 462597 h 2093"/>
                <a:gd name="T4" fmla="*/ 303715 w 2093"/>
                <a:gd name="T5" fmla="*/ 401350 h 2093"/>
                <a:gd name="T6" fmla="*/ 266606 w 2093"/>
                <a:gd name="T7" fmla="*/ 266606 h 2093"/>
                <a:gd name="T8" fmla="*/ 739292 w 2093"/>
                <a:gd name="T9" fmla="*/ 3603 h 2093"/>
                <a:gd name="T10" fmla="*/ 728483 w 2093"/>
                <a:gd name="T11" fmla="*/ 261562 h 2093"/>
                <a:gd name="T12" fmla="*/ 716954 w 2093"/>
                <a:gd name="T13" fmla="*/ 315964 h 2093"/>
                <a:gd name="T14" fmla="*/ 560954 w 2093"/>
                <a:gd name="T15" fmla="*/ 458634 h 2093"/>
                <a:gd name="T16" fmla="*/ 548344 w 2093"/>
                <a:gd name="T17" fmla="*/ 505470 h 2093"/>
                <a:gd name="T18" fmla="*/ 553028 w 2093"/>
                <a:gd name="T19" fmla="*/ 333617 h 2093"/>
                <a:gd name="T20" fmla="*/ 682007 w 2093"/>
                <a:gd name="T21" fmla="*/ 133303 h 2093"/>
                <a:gd name="T22" fmla="*/ 692095 w 2093"/>
                <a:gd name="T23" fmla="*/ 83945 h 2093"/>
                <a:gd name="T24" fmla="*/ 643818 w 2093"/>
                <a:gd name="T25" fmla="*/ 115649 h 2093"/>
                <a:gd name="T26" fmla="*/ 588695 w 2093"/>
                <a:gd name="T27" fmla="*/ 53681 h 2093"/>
                <a:gd name="T28" fmla="*/ 581129 w 2093"/>
                <a:gd name="T29" fmla="*/ 188425 h 2093"/>
                <a:gd name="T30" fmla="*/ 510154 w 2093"/>
                <a:gd name="T31" fmla="*/ 424408 h 2093"/>
                <a:gd name="T32" fmla="*/ 494302 w 2093"/>
                <a:gd name="T33" fmla="*/ 377211 h 2093"/>
                <a:gd name="T34" fmla="*/ 489619 w 2093"/>
                <a:gd name="T35" fmla="*/ 159243 h 2093"/>
                <a:gd name="T36" fmla="*/ 428731 w 2093"/>
                <a:gd name="T37" fmla="*/ 48998 h 2093"/>
                <a:gd name="T38" fmla="*/ 305156 w 2093"/>
                <a:gd name="T39" fmla="*/ 104841 h 2093"/>
                <a:gd name="T40" fmla="*/ 362440 w 2093"/>
                <a:gd name="T41" fmla="*/ 218689 h 2093"/>
                <a:gd name="T42" fmla="*/ 374329 w 2093"/>
                <a:gd name="T43" fmla="*/ 159963 h 2093"/>
                <a:gd name="T44" fmla="*/ 344787 w 2093"/>
                <a:gd name="T45" fmla="*/ 85026 h 2093"/>
                <a:gd name="T46" fmla="*/ 459355 w 2093"/>
                <a:gd name="T47" fmla="*/ 136545 h 2093"/>
                <a:gd name="T48" fmla="*/ 483494 w 2093"/>
                <a:gd name="T49" fmla="*/ 430532 h 2093"/>
                <a:gd name="T50" fmla="*/ 498986 w 2093"/>
                <a:gd name="T51" fmla="*/ 474846 h 2093"/>
                <a:gd name="T52" fmla="*/ 433775 w 2093"/>
                <a:gd name="T53" fmla="*/ 313082 h 2093"/>
                <a:gd name="T54" fmla="*/ 392704 w 2093"/>
                <a:gd name="T55" fmla="*/ 274172 h 2093"/>
                <a:gd name="T56" fmla="*/ 195631 w 2093"/>
                <a:gd name="T57" fmla="*/ 208241 h 2093"/>
                <a:gd name="T58" fmla="*/ 282819 w 2093"/>
                <a:gd name="T59" fmla="*/ 426569 h 2093"/>
                <a:gd name="T60" fmla="*/ 438819 w 2093"/>
                <a:gd name="T61" fmla="*/ 475567 h 2093"/>
                <a:gd name="T62" fmla="*/ 460436 w 2093"/>
                <a:gd name="T63" fmla="*/ 493221 h 2093"/>
                <a:gd name="T64" fmla="*/ 282098 w 2093"/>
                <a:gd name="T65" fmla="*/ 471244 h 2093"/>
                <a:gd name="T66" fmla="*/ 69173 w 2093"/>
                <a:gd name="T67" fmla="*/ 388380 h 2093"/>
                <a:gd name="T68" fmla="*/ 109164 w 2093"/>
                <a:gd name="T69" fmla="*/ 339382 h 2093"/>
                <a:gd name="T70" fmla="*/ 203918 w 2093"/>
                <a:gd name="T71" fmla="*/ 388740 h 2093"/>
                <a:gd name="T72" fmla="*/ 203918 w 2093"/>
                <a:gd name="T73" fmla="*/ 327493 h 2093"/>
                <a:gd name="T74" fmla="*/ 66652 w 2093"/>
                <a:gd name="T75" fmla="*/ 329654 h 2093"/>
                <a:gd name="T76" fmla="*/ 65571 w 2093"/>
                <a:gd name="T77" fmla="*/ 449987 h 2093"/>
                <a:gd name="T78" fmla="*/ 267687 w 2093"/>
                <a:gd name="T79" fmla="*/ 492500 h 2093"/>
                <a:gd name="T80" fmla="*/ 444223 w 2093"/>
                <a:gd name="T81" fmla="*/ 506911 h 2093"/>
                <a:gd name="T82" fmla="*/ 271650 w 2093"/>
                <a:gd name="T83" fmla="*/ 550505 h 2093"/>
                <a:gd name="T84" fmla="*/ 83945 w 2093"/>
                <a:gd name="T85" fmla="*/ 590496 h 2093"/>
                <a:gd name="T86" fmla="*/ 52240 w 2093"/>
                <a:gd name="T87" fmla="*/ 599503 h 2093"/>
                <a:gd name="T88" fmla="*/ 109885 w 2093"/>
                <a:gd name="T89" fmla="*/ 657868 h 2093"/>
                <a:gd name="T90" fmla="*/ 97275 w 2093"/>
                <a:gd name="T91" fmla="*/ 694256 h 2093"/>
                <a:gd name="T92" fmla="*/ 216888 w 2093"/>
                <a:gd name="T93" fmla="*/ 626884 h 2093"/>
                <a:gd name="T94" fmla="*/ 425129 w 2093"/>
                <a:gd name="T95" fmla="*/ 535013 h 2093"/>
                <a:gd name="T96" fmla="*/ 498986 w 2093"/>
                <a:gd name="T97" fmla="*/ 555189 h 2093"/>
                <a:gd name="T98" fmla="*/ 351272 w 2093"/>
                <a:gd name="T99" fmla="*/ 634450 h 2093"/>
                <a:gd name="T100" fmla="*/ 313803 w 2093"/>
                <a:gd name="T101" fmla="*/ 722358 h 2093"/>
                <a:gd name="T102" fmla="*/ 109164 w 2093"/>
                <a:gd name="T103" fmla="*/ 734967 h 2093"/>
                <a:gd name="T104" fmla="*/ 7926 w 2093"/>
                <a:gd name="T105" fmla="*/ 751540 h 2093"/>
                <a:gd name="T106" fmla="*/ 346228 w 2093"/>
                <a:gd name="T107" fmla="*/ 738570 h 2093"/>
                <a:gd name="T108" fmla="*/ 469083 w 2093"/>
                <a:gd name="T109" fmla="*/ 587974 h 2093"/>
                <a:gd name="T110" fmla="*/ 585453 w 2093"/>
                <a:gd name="T111" fmla="*/ 596620 h 2093"/>
                <a:gd name="T112" fmla="*/ 596621 w 2093"/>
                <a:gd name="T113" fmla="*/ 585452 h 2093"/>
                <a:gd name="T114" fmla="*/ 587975 w 2093"/>
                <a:gd name="T115" fmla="*/ 469082 h 2093"/>
                <a:gd name="T116" fmla="*/ 738931 w 2093"/>
                <a:gd name="T117" fmla="*/ 345867 h 2093"/>
                <a:gd name="T118" fmla="*/ 751901 w 2093"/>
                <a:gd name="T119" fmla="*/ 7926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3" h="2093">
                  <a:moveTo>
                    <a:pt x="918" y="800"/>
                  </a:moveTo>
                  <a:lnTo>
                    <a:pt x="918" y="800"/>
                  </a:lnTo>
                  <a:cubicBezTo>
                    <a:pt x="967" y="813"/>
                    <a:pt x="1032" y="827"/>
                    <a:pt x="1061" y="832"/>
                  </a:cubicBezTo>
                  <a:lnTo>
                    <a:pt x="1114" y="842"/>
                  </a:lnTo>
                  <a:lnTo>
                    <a:pt x="1115" y="882"/>
                  </a:lnTo>
                  <a:cubicBezTo>
                    <a:pt x="1117" y="971"/>
                    <a:pt x="1164" y="1093"/>
                    <a:pt x="1251" y="1230"/>
                  </a:cubicBezTo>
                  <a:lnTo>
                    <a:pt x="1284" y="1284"/>
                  </a:lnTo>
                  <a:lnTo>
                    <a:pt x="1231" y="1250"/>
                  </a:lnTo>
                  <a:cubicBezTo>
                    <a:pt x="1093" y="1164"/>
                    <a:pt x="971" y="1117"/>
                    <a:pt x="883" y="1114"/>
                  </a:cubicBezTo>
                  <a:lnTo>
                    <a:pt x="843" y="1114"/>
                  </a:lnTo>
                  <a:lnTo>
                    <a:pt x="833" y="1061"/>
                  </a:lnTo>
                  <a:cubicBezTo>
                    <a:pt x="817" y="972"/>
                    <a:pt x="779" y="829"/>
                    <a:pt x="759" y="784"/>
                  </a:cubicBezTo>
                  <a:lnTo>
                    <a:pt x="740" y="740"/>
                  </a:lnTo>
                  <a:lnTo>
                    <a:pt x="784" y="759"/>
                  </a:lnTo>
                  <a:cubicBezTo>
                    <a:pt x="808" y="769"/>
                    <a:pt x="868" y="788"/>
                    <a:pt x="918" y="800"/>
                  </a:cubicBezTo>
                  <a:close/>
                  <a:moveTo>
                    <a:pt x="2052" y="10"/>
                  </a:moveTo>
                  <a:lnTo>
                    <a:pt x="2052" y="10"/>
                  </a:lnTo>
                  <a:cubicBezTo>
                    <a:pt x="2043" y="16"/>
                    <a:pt x="2042" y="35"/>
                    <a:pt x="2040" y="303"/>
                  </a:cubicBezTo>
                  <a:cubicBezTo>
                    <a:pt x="2038" y="571"/>
                    <a:pt x="2037" y="596"/>
                    <a:pt x="2022" y="726"/>
                  </a:cubicBezTo>
                  <a:cubicBezTo>
                    <a:pt x="2014" y="802"/>
                    <a:pt x="2007" y="867"/>
                    <a:pt x="2005" y="871"/>
                  </a:cubicBezTo>
                  <a:cubicBezTo>
                    <a:pt x="2004" y="874"/>
                    <a:pt x="1997" y="877"/>
                    <a:pt x="1990" y="877"/>
                  </a:cubicBezTo>
                  <a:cubicBezTo>
                    <a:pt x="1970" y="877"/>
                    <a:pt x="1893" y="903"/>
                    <a:pt x="1841" y="927"/>
                  </a:cubicBezTo>
                  <a:cubicBezTo>
                    <a:pt x="1708" y="990"/>
                    <a:pt x="1597" y="1125"/>
                    <a:pt x="1557" y="1273"/>
                  </a:cubicBezTo>
                  <a:cubicBezTo>
                    <a:pt x="1549" y="1301"/>
                    <a:pt x="1544" y="1339"/>
                    <a:pt x="1542" y="1384"/>
                  </a:cubicBezTo>
                  <a:lnTo>
                    <a:pt x="1538" y="1453"/>
                  </a:lnTo>
                  <a:lnTo>
                    <a:pt x="1522" y="1403"/>
                  </a:lnTo>
                  <a:cubicBezTo>
                    <a:pt x="1492" y="1316"/>
                    <a:pt x="1485" y="1272"/>
                    <a:pt x="1486" y="1180"/>
                  </a:cubicBezTo>
                  <a:cubicBezTo>
                    <a:pt x="1486" y="1083"/>
                    <a:pt x="1499" y="1016"/>
                    <a:pt x="1535" y="926"/>
                  </a:cubicBezTo>
                  <a:cubicBezTo>
                    <a:pt x="1576" y="823"/>
                    <a:pt x="1618" y="755"/>
                    <a:pt x="1740" y="601"/>
                  </a:cubicBezTo>
                  <a:cubicBezTo>
                    <a:pt x="1830" y="488"/>
                    <a:pt x="1851" y="455"/>
                    <a:pt x="1893" y="370"/>
                  </a:cubicBezTo>
                  <a:cubicBezTo>
                    <a:pt x="1918" y="317"/>
                    <a:pt x="1925" y="297"/>
                    <a:pt x="1927" y="270"/>
                  </a:cubicBezTo>
                  <a:cubicBezTo>
                    <a:pt x="1930" y="243"/>
                    <a:pt x="1928" y="236"/>
                    <a:pt x="1921" y="233"/>
                  </a:cubicBezTo>
                  <a:cubicBezTo>
                    <a:pt x="1912" y="230"/>
                    <a:pt x="1880" y="254"/>
                    <a:pt x="1826" y="304"/>
                  </a:cubicBezTo>
                  <a:lnTo>
                    <a:pt x="1791" y="337"/>
                  </a:lnTo>
                  <a:lnTo>
                    <a:pt x="1787" y="321"/>
                  </a:lnTo>
                  <a:cubicBezTo>
                    <a:pt x="1768" y="232"/>
                    <a:pt x="1717" y="159"/>
                    <a:pt x="1665" y="145"/>
                  </a:cubicBezTo>
                  <a:cubicBezTo>
                    <a:pt x="1644" y="140"/>
                    <a:pt x="1641" y="140"/>
                    <a:pt x="1634" y="149"/>
                  </a:cubicBezTo>
                  <a:cubicBezTo>
                    <a:pt x="1625" y="159"/>
                    <a:pt x="1625" y="161"/>
                    <a:pt x="1639" y="233"/>
                  </a:cubicBezTo>
                  <a:cubicBezTo>
                    <a:pt x="1655" y="317"/>
                    <a:pt x="1647" y="414"/>
                    <a:pt x="1613" y="523"/>
                  </a:cubicBezTo>
                  <a:cubicBezTo>
                    <a:pt x="1603" y="557"/>
                    <a:pt x="1565" y="661"/>
                    <a:pt x="1529" y="754"/>
                  </a:cubicBezTo>
                  <a:cubicBezTo>
                    <a:pt x="1427" y="1014"/>
                    <a:pt x="1417" y="1053"/>
                    <a:pt x="1416" y="1178"/>
                  </a:cubicBezTo>
                  <a:lnTo>
                    <a:pt x="1416" y="1259"/>
                  </a:lnTo>
                  <a:lnTo>
                    <a:pt x="1408" y="1232"/>
                  </a:lnTo>
                  <a:cubicBezTo>
                    <a:pt x="1393" y="1189"/>
                    <a:pt x="1378" y="1113"/>
                    <a:pt x="1372" y="1047"/>
                  </a:cubicBezTo>
                  <a:cubicBezTo>
                    <a:pt x="1368" y="1010"/>
                    <a:pt x="1366" y="892"/>
                    <a:pt x="1368" y="742"/>
                  </a:cubicBezTo>
                  <a:cubicBezTo>
                    <a:pt x="1369" y="529"/>
                    <a:pt x="1368" y="490"/>
                    <a:pt x="1359" y="442"/>
                  </a:cubicBezTo>
                  <a:cubicBezTo>
                    <a:pt x="1338" y="314"/>
                    <a:pt x="1305" y="237"/>
                    <a:pt x="1250" y="182"/>
                  </a:cubicBezTo>
                  <a:cubicBezTo>
                    <a:pt x="1230" y="163"/>
                    <a:pt x="1204" y="142"/>
                    <a:pt x="1190" y="136"/>
                  </a:cubicBezTo>
                  <a:cubicBezTo>
                    <a:pt x="1103" y="95"/>
                    <a:pt x="988" y="116"/>
                    <a:pt x="915" y="185"/>
                  </a:cubicBezTo>
                  <a:cubicBezTo>
                    <a:pt x="878" y="220"/>
                    <a:pt x="862" y="246"/>
                    <a:pt x="847" y="291"/>
                  </a:cubicBezTo>
                  <a:cubicBezTo>
                    <a:pt x="813" y="392"/>
                    <a:pt x="837" y="499"/>
                    <a:pt x="909" y="566"/>
                  </a:cubicBezTo>
                  <a:cubicBezTo>
                    <a:pt x="944" y="598"/>
                    <a:pt x="965" y="607"/>
                    <a:pt x="1006" y="607"/>
                  </a:cubicBezTo>
                  <a:cubicBezTo>
                    <a:pt x="1043" y="607"/>
                    <a:pt x="1071" y="591"/>
                    <a:pt x="1080" y="566"/>
                  </a:cubicBezTo>
                  <a:cubicBezTo>
                    <a:pt x="1096" y="515"/>
                    <a:pt x="1081" y="471"/>
                    <a:pt x="1039" y="444"/>
                  </a:cubicBezTo>
                  <a:cubicBezTo>
                    <a:pt x="968" y="399"/>
                    <a:pt x="947" y="367"/>
                    <a:pt x="943" y="303"/>
                  </a:cubicBezTo>
                  <a:cubicBezTo>
                    <a:pt x="940" y="260"/>
                    <a:pt x="941" y="258"/>
                    <a:pt x="957" y="236"/>
                  </a:cubicBezTo>
                  <a:cubicBezTo>
                    <a:pt x="988" y="195"/>
                    <a:pt x="1021" y="182"/>
                    <a:pt x="1079" y="192"/>
                  </a:cubicBezTo>
                  <a:cubicBezTo>
                    <a:pt x="1174" y="207"/>
                    <a:pt x="1240" y="270"/>
                    <a:pt x="1275" y="379"/>
                  </a:cubicBezTo>
                  <a:cubicBezTo>
                    <a:pt x="1301" y="458"/>
                    <a:pt x="1303" y="493"/>
                    <a:pt x="1308" y="782"/>
                  </a:cubicBezTo>
                  <a:cubicBezTo>
                    <a:pt x="1312" y="1072"/>
                    <a:pt x="1313" y="1085"/>
                    <a:pt x="1342" y="1195"/>
                  </a:cubicBezTo>
                  <a:cubicBezTo>
                    <a:pt x="1350" y="1222"/>
                    <a:pt x="1362" y="1259"/>
                    <a:pt x="1369" y="1277"/>
                  </a:cubicBezTo>
                  <a:cubicBezTo>
                    <a:pt x="1376" y="1295"/>
                    <a:pt x="1384" y="1313"/>
                    <a:pt x="1385" y="1318"/>
                  </a:cubicBezTo>
                  <a:cubicBezTo>
                    <a:pt x="1390" y="1332"/>
                    <a:pt x="1351" y="1271"/>
                    <a:pt x="1321" y="1217"/>
                  </a:cubicBezTo>
                  <a:cubicBezTo>
                    <a:pt x="1282" y="1149"/>
                    <a:pt x="1224" y="974"/>
                    <a:pt x="1204" y="869"/>
                  </a:cubicBezTo>
                  <a:cubicBezTo>
                    <a:pt x="1196" y="827"/>
                    <a:pt x="1187" y="790"/>
                    <a:pt x="1184" y="785"/>
                  </a:cubicBezTo>
                  <a:cubicBezTo>
                    <a:pt x="1180" y="780"/>
                    <a:pt x="1148" y="771"/>
                    <a:pt x="1090" y="761"/>
                  </a:cubicBezTo>
                  <a:cubicBezTo>
                    <a:pt x="869" y="720"/>
                    <a:pt x="747" y="669"/>
                    <a:pt x="578" y="543"/>
                  </a:cubicBezTo>
                  <a:cubicBezTo>
                    <a:pt x="477" y="468"/>
                    <a:pt x="468" y="477"/>
                    <a:pt x="543" y="578"/>
                  </a:cubicBezTo>
                  <a:cubicBezTo>
                    <a:pt x="669" y="747"/>
                    <a:pt x="721" y="869"/>
                    <a:pt x="761" y="1089"/>
                  </a:cubicBezTo>
                  <a:cubicBezTo>
                    <a:pt x="772" y="1148"/>
                    <a:pt x="780" y="1179"/>
                    <a:pt x="785" y="1184"/>
                  </a:cubicBezTo>
                  <a:cubicBezTo>
                    <a:pt x="790" y="1187"/>
                    <a:pt x="827" y="1196"/>
                    <a:pt x="869" y="1204"/>
                  </a:cubicBezTo>
                  <a:cubicBezTo>
                    <a:pt x="974" y="1223"/>
                    <a:pt x="1150" y="1282"/>
                    <a:pt x="1218" y="1320"/>
                  </a:cubicBezTo>
                  <a:cubicBezTo>
                    <a:pt x="1271" y="1351"/>
                    <a:pt x="1332" y="1390"/>
                    <a:pt x="1318" y="1385"/>
                  </a:cubicBezTo>
                  <a:cubicBezTo>
                    <a:pt x="1314" y="1383"/>
                    <a:pt x="1295" y="1376"/>
                    <a:pt x="1278" y="1369"/>
                  </a:cubicBezTo>
                  <a:cubicBezTo>
                    <a:pt x="1260" y="1361"/>
                    <a:pt x="1222" y="1349"/>
                    <a:pt x="1196" y="1342"/>
                  </a:cubicBezTo>
                  <a:cubicBezTo>
                    <a:pt x="1085" y="1313"/>
                    <a:pt x="1073" y="1312"/>
                    <a:pt x="783" y="1308"/>
                  </a:cubicBezTo>
                  <a:cubicBezTo>
                    <a:pt x="494" y="1303"/>
                    <a:pt x="458" y="1300"/>
                    <a:pt x="379" y="1275"/>
                  </a:cubicBezTo>
                  <a:cubicBezTo>
                    <a:pt x="270" y="1240"/>
                    <a:pt x="208" y="1174"/>
                    <a:pt x="192" y="1078"/>
                  </a:cubicBezTo>
                  <a:cubicBezTo>
                    <a:pt x="182" y="1021"/>
                    <a:pt x="195" y="987"/>
                    <a:pt x="237" y="956"/>
                  </a:cubicBezTo>
                  <a:cubicBezTo>
                    <a:pt x="259" y="940"/>
                    <a:pt x="260" y="940"/>
                    <a:pt x="303" y="942"/>
                  </a:cubicBezTo>
                  <a:cubicBezTo>
                    <a:pt x="368" y="946"/>
                    <a:pt x="399" y="967"/>
                    <a:pt x="444" y="1038"/>
                  </a:cubicBezTo>
                  <a:cubicBezTo>
                    <a:pt x="472" y="1081"/>
                    <a:pt x="515" y="1096"/>
                    <a:pt x="566" y="1079"/>
                  </a:cubicBezTo>
                  <a:cubicBezTo>
                    <a:pt x="591" y="1071"/>
                    <a:pt x="607" y="1043"/>
                    <a:pt x="607" y="1006"/>
                  </a:cubicBezTo>
                  <a:cubicBezTo>
                    <a:pt x="607" y="965"/>
                    <a:pt x="598" y="943"/>
                    <a:pt x="566" y="909"/>
                  </a:cubicBezTo>
                  <a:cubicBezTo>
                    <a:pt x="500" y="837"/>
                    <a:pt x="393" y="813"/>
                    <a:pt x="292" y="846"/>
                  </a:cubicBezTo>
                  <a:cubicBezTo>
                    <a:pt x="247" y="862"/>
                    <a:pt x="220" y="878"/>
                    <a:pt x="185" y="915"/>
                  </a:cubicBezTo>
                  <a:cubicBezTo>
                    <a:pt x="116" y="987"/>
                    <a:pt x="96" y="1102"/>
                    <a:pt x="136" y="1189"/>
                  </a:cubicBezTo>
                  <a:cubicBezTo>
                    <a:pt x="142" y="1203"/>
                    <a:pt x="163" y="1230"/>
                    <a:pt x="182" y="1249"/>
                  </a:cubicBezTo>
                  <a:cubicBezTo>
                    <a:pt x="238" y="1305"/>
                    <a:pt x="315" y="1338"/>
                    <a:pt x="442" y="1359"/>
                  </a:cubicBezTo>
                  <a:cubicBezTo>
                    <a:pt x="491" y="1368"/>
                    <a:pt x="530" y="1368"/>
                    <a:pt x="743" y="1367"/>
                  </a:cubicBezTo>
                  <a:cubicBezTo>
                    <a:pt x="893" y="1366"/>
                    <a:pt x="1010" y="1368"/>
                    <a:pt x="1048" y="1371"/>
                  </a:cubicBezTo>
                  <a:cubicBezTo>
                    <a:pt x="1113" y="1377"/>
                    <a:pt x="1190" y="1392"/>
                    <a:pt x="1233" y="1407"/>
                  </a:cubicBezTo>
                  <a:lnTo>
                    <a:pt x="1260" y="1416"/>
                  </a:lnTo>
                  <a:lnTo>
                    <a:pt x="1179" y="1416"/>
                  </a:lnTo>
                  <a:cubicBezTo>
                    <a:pt x="1053" y="1416"/>
                    <a:pt x="1014" y="1427"/>
                    <a:pt x="754" y="1528"/>
                  </a:cubicBezTo>
                  <a:cubicBezTo>
                    <a:pt x="661" y="1564"/>
                    <a:pt x="558" y="1602"/>
                    <a:pt x="523" y="1613"/>
                  </a:cubicBezTo>
                  <a:cubicBezTo>
                    <a:pt x="414" y="1646"/>
                    <a:pt x="318" y="1655"/>
                    <a:pt x="233" y="1639"/>
                  </a:cubicBezTo>
                  <a:cubicBezTo>
                    <a:pt x="161" y="1625"/>
                    <a:pt x="159" y="1625"/>
                    <a:pt x="149" y="1633"/>
                  </a:cubicBezTo>
                  <a:cubicBezTo>
                    <a:pt x="141" y="1640"/>
                    <a:pt x="140" y="1644"/>
                    <a:pt x="145" y="1664"/>
                  </a:cubicBezTo>
                  <a:cubicBezTo>
                    <a:pt x="159" y="1717"/>
                    <a:pt x="232" y="1767"/>
                    <a:pt x="322" y="1787"/>
                  </a:cubicBezTo>
                  <a:lnTo>
                    <a:pt x="338" y="1790"/>
                  </a:lnTo>
                  <a:lnTo>
                    <a:pt x="305" y="1826"/>
                  </a:lnTo>
                  <a:cubicBezTo>
                    <a:pt x="254" y="1879"/>
                    <a:pt x="230" y="1911"/>
                    <a:pt x="234" y="1921"/>
                  </a:cubicBezTo>
                  <a:cubicBezTo>
                    <a:pt x="237" y="1928"/>
                    <a:pt x="244" y="1929"/>
                    <a:pt x="270" y="1927"/>
                  </a:cubicBezTo>
                  <a:cubicBezTo>
                    <a:pt x="298" y="1925"/>
                    <a:pt x="318" y="1918"/>
                    <a:pt x="370" y="1892"/>
                  </a:cubicBezTo>
                  <a:cubicBezTo>
                    <a:pt x="455" y="1851"/>
                    <a:pt x="488" y="1830"/>
                    <a:pt x="602" y="1740"/>
                  </a:cubicBezTo>
                  <a:cubicBezTo>
                    <a:pt x="756" y="1618"/>
                    <a:pt x="823" y="1575"/>
                    <a:pt x="926" y="1535"/>
                  </a:cubicBezTo>
                  <a:cubicBezTo>
                    <a:pt x="1017" y="1499"/>
                    <a:pt x="1083" y="1486"/>
                    <a:pt x="1180" y="1485"/>
                  </a:cubicBezTo>
                  <a:cubicBezTo>
                    <a:pt x="1272" y="1485"/>
                    <a:pt x="1317" y="1492"/>
                    <a:pt x="1403" y="1521"/>
                  </a:cubicBezTo>
                  <a:lnTo>
                    <a:pt x="1453" y="1538"/>
                  </a:lnTo>
                  <a:lnTo>
                    <a:pt x="1385" y="1541"/>
                  </a:lnTo>
                  <a:cubicBezTo>
                    <a:pt x="1281" y="1546"/>
                    <a:pt x="1205" y="1571"/>
                    <a:pt x="1117" y="1628"/>
                  </a:cubicBezTo>
                  <a:cubicBezTo>
                    <a:pt x="1073" y="1656"/>
                    <a:pt x="1008" y="1717"/>
                    <a:pt x="975" y="1761"/>
                  </a:cubicBezTo>
                  <a:cubicBezTo>
                    <a:pt x="935" y="1813"/>
                    <a:pt x="878" y="1948"/>
                    <a:pt x="878" y="1989"/>
                  </a:cubicBezTo>
                  <a:cubicBezTo>
                    <a:pt x="878" y="1997"/>
                    <a:pt x="875" y="2003"/>
                    <a:pt x="871" y="2005"/>
                  </a:cubicBezTo>
                  <a:cubicBezTo>
                    <a:pt x="867" y="2006"/>
                    <a:pt x="802" y="2013"/>
                    <a:pt x="726" y="2022"/>
                  </a:cubicBezTo>
                  <a:cubicBezTo>
                    <a:pt x="596" y="2037"/>
                    <a:pt x="571" y="2038"/>
                    <a:pt x="303" y="2040"/>
                  </a:cubicBezTo>
                  <a:cubicBezTo>
                    <a:pt x="36" y="2042"/>
                    <a:pt x="17" y="2043"/>
                    <a:pt x="10" y="2052"/>
                  </a:cubicBezTo>
                  <a:cubicBezTo>
                    <a:pt x="0" y="2065"/>
                    <a:pt x="6" y="2082"/>
                    <a:pt x="22" y="2086"/>
                  </a:cubicBezTo>
                  <a:cubicBezTo>
                    <a:pt x="30" y="2089"/>
                    <a:pt x="237" y="2090"/>
                    <a:pt x="482" y="2090"/>
                  </a:cubicBezTo>
                  <a:cubicBezTo>
                    <a:pt x="988" y="2090"/>
                    <a:pt x="959" y="2092"/>
                    <a:pt x="961" y="2050"/>
                  </a:cubicBezTo>
                  <a:cubicBezTo>
                    <a:pt x="962" y="2018"/>
                    <a:pt x="980" y="1939"/>
                    <a:pt x="994" y="1901"/>
                  </a:cubicBezTo>
                  <a:cubicBezTo>
                    <a:pt x="1037" y="1787"/>
                    <a:pt x="1176" y="1665"/>
                    <a:pt x="1302" y="1632"/>
                  </a:cubicBezTo>
                  <a:cubicBezTo>
                    <a:pt x="1391" y="1608"/>
                    <a:pt x="1494" y="1604"/>
                    <a:pt x="1545" y="1621"/>
                  </a:cubicBezTo>
                  <a:cubicBezTo>
                    <a:pt x="1562" y="1627"/>
                    <a:pt x="1598" y="1642"/>
                    <a:pt x="1625" y="1656"/>
                  </a:cubicBezTo>
                  <a:cubicBezTo>
                    <a:pt x="1653" y="1669"/>
                    <a:pt x="1676" y="1679"/>
                    <a:pt x="1678" y="1677"/>
                  </a:cubicBezTo>
                  <a:cubicBezTo>
                    <a:pt x="1679" y="1676"/>
                    <a:pt x="1669" y="1652"/>
                    <a:pt x="1656" y="1625"/>
                  </a:cubicBezTo>
                  <a:cubicBezTo>
                    <a:pt x="1643" y="1598"/>
                    <a:pt x="1627" y="1562"/>
                    <a:pt x="1622" y="1545"/>
                  </a:cubicBezTo>
                  <a:cubicBezTo>
                    <a:pt x="1604" y="1494"/>
                    <a:pt x="1608" y="1390"/>
                    <a:pt x="1632" y="1302"/>
                  </a:cubicBezTo>
                  <a:cubicBezTo>
                    <a:pt x="1666" y="1176"/>
                    <a:pt x="1787" y="1037"/>
                    <a:pt x="1901" y="994"/>
                  </a:cubicBezTo>
                  <a:cubicBezTo>
                    <a:pt x="1939" y="980"/>
                    <a:pt x="2019" y="962"/>
                    <a:pt x="2051" y="960"/>
                  </a:cubicBezTo>
                  <a:cubicBezTo>
                    <a:pt x="2092" y="959"/>
                    <a:pt x="2090" y="987"/>
                    <a:pt x="2091" y="482"/>
                  </a:cubicBezTo>
                  <a:cubicBezTo>
                    <a:pt x="2091" y="237"/>
                    <a:pt x="2089" y="30"/>
                    <a:pt x="2087" y="22"/>
                  </a:cubicBezTo>
                  <a:cubicBezTo>
                    <a:pt x="2082" y="5"/>
                    <a:pt x="2066" y="0"/>
                    <a:pt x="205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4" name="Freeform 91">
              <a:extLst>
                <a:ext uri="{FF2B5EF4-FFF2-40B4-BE49-F238E27FC236}">
                  <a16:creationId xmlns:a16="http://schemas.microsoft.com/office/drawing/2014/main" id="{9CC7E90E-3986-CC42-8953-595A9211F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6661150"/>
              <a:ext cx="128588" cy="142875"/>
            </a:xfrm>
            <a:custGeom>
              <a:avLst/>
              <a:gdLst>
                <a:gd name="T0" fmla="*/ 96441 w 356"/>
                <a:gd name="T1" fmla="*/ 3599 h 397"/>
                <a:gd name="T2" fmla="*/ 96441 w 356"/>
                <a:gd name="T3" fmla="*/ 3599 h 397"/>
                <a:gd name="T4" fmla="*/ 35759 w 356"/>
                <a:gd name="T5" fmla="*/ 69098 h 397"/>
                <a:gd name="T6" fmla="*/ 35759 w 356"/>
                <a:gd name="T7" fmla="*/ 69098 h 397"/>
                <a:gd name="T8" fmla="*/ 1445 w 356"/>
                <a:gd name="T9" fmla="*/ 137117 h 397"/>
                <a:gd name="T10" fmla="*/ 1445 w 356"/>
                <a:gd name="T11" fmla="*/ 137117 h 397"/>
                <a:gd name="T12" fmla="*/ 4334 w 356"/>
                <a:gd name="T13" fmla="*/ 141076 h 397"/>
                <a:gd name="T14" fmla="*/ 4334 w 356"/>
                <a:gd name="T15" fmla="*/ 141076 h 397"/>
                <a:gd name="T16" fmla="*/ 9391 w 356"/>
                <a:gd name="T17" fmla="*/ 137837 h 397"/>
                <a:gd name="T18" fmla="*/ 9391 w 356"/>
                <a:gd name="T19" fmla="*/ 137837 h 397"/>
                <a:gd name="T20" fmla="*/ 18060 w 356"/>
                <a:gd name="T21" fmla="*/ 125600 h 397"/>
                <a:gd name="T22" fmla="*/ 18060 w 356"/>
                <a:gd name="T23" fmla="*/ 125600 h 397"/>
                <a:gd name="T24" fmla="*/ 88856 w 356"/>
                <a:gd name="T25" fmla="*/ 57222 h 397"/>
                <a:gd name="T26" fmla="*/ 88856 w 356"/>
                <a:gd name="T27" fmla="*/ 57222 h 397"/>
                <a:gd name="T28" fmla="*/ 121725 w 356"/>
                <a:gd name="T29" fmla="*/ 27351 h 397"/>
                <a:gd name="T30" fmla="*/ 121725 w 356"/>
                <a:gd name="T31" fmla="*/ 27351 h 397"/>
                <a:gd name="T32" fmla="*/ 122448 w 356"/>
                <a:gd name="T33" fmla="*/ 3599 h 397"/>
                <a:gd name="T34" fmla="*/ 122448 w 356"/>
                <a:gd name="T35" fmla="*/ 3599 h 397"/>
                <a:gd name="T36" fmla="*/ 96441 w 356"/>
                <a:gd name="T37" fmla="*/ 3599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6" h="397">
                  <a:moveTo>
                    <a:pt x="267" y="10"/>
                  </a:moveTo>
                  <a:lnTo>
                    <a:pt x="267" y="10"/>
                  </a:lnTo>
                  <a:cubicBezTo>
                    <a:pt x="231" y="26"/>
                    <a:pt x="160" y="104"/>
                    <a:pt x="99" y="192"/>
                  </a:cubicBezTo>
                  <a:cubicBezTo>
                    <a:pt x="69" y="237"/>
                    <a:pt x="10" y="353"/>
                    <a:pt x="4" y="381"/>
                  </a:cubicBezTo>
                  <a:cubicBezTo>
                    <a:pt x="0" y="395"/>
                    <a:pt x="1" y="396"/>
                    <a:pt x="12" y="392"/>
                  </a:cubicBezTo>
                  <a:cubicBezTo>
                    <a:pt x="19" y="390"/>
                    <a:pt x="25" y="386"/>
                    <a:pt x="26" y="383"/>
                  </a:cubicBezTo>
                  <a:cubicBezTo>
                    <a:pt x="27" y="381"/>
                    <a:pt x="38" y="365"/>
                    <a:pt x="50" y="349"/>
                  </a:cubicBezTo>
                  <a:cubicBezTo>
                    <a:pt x="85" y="301"/>
                    <a:pt x="160" y="229"/>
                    <a:pt x="246" y="159"/>
                  </a:cubicBezTo>
                  <a:cubicBezTo>
                    <a:pt x="289" y="124"/>
                    <a:pt x="329" y="87"/>
                    <a:pt x="337" y="76"/>
                  </a:cubicBezTo>
                  <a:cubicBezTo>
                    <a:pt x="355" y="50"/>
                    <a:pt x="355" y="22"/>
                    <a:pt x="339" y="10"/>
                  </a:cubicBezTo>
                  <a:cubicBezTo>
                    <a:pt x="324" y="0"/>
                    <a:pt x="290" y="0"/>
                    <a:pt x="267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5" name="Freeform 93">
              <a:extLst>
                <a:ext uri="{FF2B5EF4-FFF2-40B4-BE49-F238E27FC236}">
                  <a16:creationId xmlns:a16="http://schemas.microsoft.com/office/drawing/2014/main" id="{A1A08056-5F80-824D-A6B5-62D85883C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6846888"/>
              <a:ext cx="431800" cy="427037"/>
            </a:xfrm>
            <a:custGeom>
              <a:avLst/>
              <a:gdLst>
                <a:gd name="T0" fmla="*/ 311155 w 1199"/>
                <a:gd name="T1" fmla="*/ 1438 h 1188"/>
                <a:gd name="T2" fmla="*/ 246331 w 1199"/>
                <a:gd name="T3" fmla="*/ 31632 h 1188"/>
                <a:gd name="T4" fmla="*/ 200954 w 1199"/>
                <a:gd name="T5" fmla="*/ 146659 h 1188"/>
                <a:gd name="T6" fmla="*/ 224003 w 1199"/>
                <a:gd name="T7" fmla="*/ 219629 h 1188"/>
                <a:gd name="T8" fmla="*/ 218601 w 1199"/>
                <a:gd name="T9" fmla="*/ 216754 h 1188"/>
                <a:gd name="T10" fmla="*/ 151256 w 1199"/>
                <a:gd name="T11" fmla="*/ 196624 h 1188"/>
                <a:gd name="T12" fmla="*/ 53300 w 1199"/>
                <a:gd name="T13" fmla="*/ 224302 h 1188"/>
                <a:gd name="T14" fmla="*/ 5042 w 1199"/>
                <a:gd name="T15" fmla="*/ 308416 h 1188"/>
                <a:gd name="T16" fmla="*/ 83911 w 1199"/>
                <a:gd name="T17" fmla="*/ 400437 h 1188"/>
                <a:gd name="T18" fmla="*/ 165661 w 1199"/>
                <a:gd name="T19" fmla="*/ 364491 h 1188"/>
                <a:gd name="T20" fmla="*/ 169983 w 1199"/>
                <a:gd name="T21" fmla="*/ 343283 h 1188"/>
                <a:gd name="T22" fmla="*/ 160620 w 1199"/>
                <a:gd name="T23" fmla="*/ 321356 h 1188"/>
                <a:gd name="T24" fmla="*/ 121365 w 1199"/>
                <a:gd name="T25" fmla="*/ 294397 h 1188"/>
                <a:gd name="T26" fmla="*/ 91474 w 1199"/>
                <a:gd name="T27" fmla="*/ 308775 h 1188"/>
                <a:gd name="T28" fmla="*/ 90033 w 1199"/>
                <a:gd name="T29" fmla="*/ 322794 h 1188"/>
                <a:gd name="T30" fmla="*/ 115243 w 1199"/>
                <a:gd name="T31" fmla="*/ 337532 h 1188"/>
                <a:gd name="T32" fmla="*/ 145854 w 1199"/>
                <a:gd name="T33" fmla="*/ 357661 h 1188"/>
                <a:gd name="T34" fmla="*/ 121725 w 1199"/>
                <a:gd name="T35" fmla="*/ 379948 h 1188"/>
                <a:gd name="T36" fmla="*/ 72027 w 1199"/>
                <a:gd name="T37" fmla="*/ 379588 h 1188"/>
                <a:gd name="T38" fmla="*/ 29531 w 1199"/>
                <a:gd name="T39" fmla="*/ 317043 h 1188"/>
                <a:gd name="T40" fmla="*/ 108400 w 1199"/>
                <a:gd name="T41" fmla="*/ 221067 h 1188"/>
                <a:gd name="T42" fmla="*/ 220402 w 1199"/>
                <a:gd name="T43" fmla="*/ 247667 h 1188"/>
                <a:gd name="T44" fmla="*/ 284866 w 1199"/>
                <a:gd name="T45" fmla="*/ 296553 h 1188"/>
                <a:gd name="T46" fmla="*/ 332043 w 1199"/>
                <a:gd name="T47" fmla="*/ 342924 h 1188"/>
                <a:gd name="T48" fmla="*/ 317638 w 1199"/>
                <a:gd name="T49" fmla="*/ 338610 h 1188"/>
                <a:gd name="T50" fmla="*/ 229405 w 1199"/>
                <a:gd name="T51" fmla="*/ 337532 h 1188"/>
                <a:gd name="T52" fmla="*/ 190150 w 1199"/>
                <a:gd name="T53" fmla="*/ 361256 h 1188"/>
                <a:gd name="T54" fmla="*/ 184028 w 1199"/>
                <a:gd name="T55" fmla="*/ 373478 h 1188"/>
                <a:gd name="T56" fmla="*/ 204916 w 1199"/>
                <a:gd name="T57" fmla="*/ 400437 h 1188"/>
                <a:gd name="T58" fmla="*/ 227964 w 1199"/>
                <a:gd name="T59" fmla="*/ 387137 h 1188"/>
                <a:gd name="T60" fmla="*/ 244891 w 1199"/>
                <a:gd name="T61" fmla="*/ 373837 h 1188"/>
                <a:gd name="T62" fmla="*/ 346088 w 1199"/>
                <a:gd name="T63" fmla="*/ 372759 h 1188"/>
                <a:gd name="T64" fmla="*/ 395787 w 1199"/>
                <a:gd name="T65" fmla="*/ 403672 h 1188"/>
                <a:gd name="T66" fmla="*/ 408751 w 1199"/>
                <a:gd name="T67" fmla="*/ 390732 h 1188"/>
                <a:gd name="T68" fmla="*/ 377780 w 1199"/>
                <a:gd name="T69" fmla="*/ 341126 h 1188"/>
                <a:gd name="T70" fmla="*/ 378860 w 1199"/>
                <a:gd name="T71" fmla="*/ 240478 h 1188"/>
                <a:gd name="T72" fmla="*/ 392185 w 1199"/>
                <a:gd name="T73" fmla="*/ 223583 h 1188"/>
                <a:gd name="T74" fmla="*/ 405510 w 1199"/>
                <a:gd name="T75" fmla="*/ 200219 h 1188"/>
                <a:gd name="T76" fmla="*/ 378140 w 1199"/>
                <a:gd name="T77" fmla="*/ 179370 h 1188"/>
                <a:gd name="T78" fmla="*/ 365896 w 1199"/>
                <a:gd name="T79" fmla="*/ 185481 h 1188"/>
                <a:gd name="T80" fmla="*/ 342127 w 1199"/>
                <a:gd name="T81" fmla="*/ 225021 h 1188"/>
                <a:gd name="T82" fmla="*/ 343567 w 1199"/>
                <a:gd name="T83" fmla="*/ 312729 h 1188"/>
                <a:gd name="T84" fmla="*/ 347529 w 1199"/>
                <a:gd name="T85" fmla="*/ 327467 h 1188"/>
                <a:gd name="T86" fmla="*/ 301432 w 1199"/>
                <a:gd name="T87" fmla="*/ 280378 h 1188"/>
                <a:gd name="T88" fmla="*/ 252093 w 1199"/>
                <a:gd name="T89" fmla="*/ 216035 h 1188"/>
                <a:gd name="T90" fmla="*/ 225444 w 1199"/>
                <a:gd name="T91" fmla="*/ 103884 h 1188"/>
                <a:gd name="T92" fmla="*/ 321599 w 1199"/>
                <a:gd name="T93" fmla="*/ 25162 h 1188"/>
                <a:gd name="T94" fmla="*/ 384623 w 1199"/>
                <a:gd name="T95" fmla="*/ 67938 h 1188"/>
                <a:gd name="T96" fmla="*/ 384623 w 1199"/>
                <a:gd name="T97" fmla="*/ 117543 h 1188"/>
                <a:gd name="T98" fmla="*/ 362294 w 1199"/>
                <a:gd name="T99" fmla="*/ 141627 h 1188"/>
                <a:gd name="T100" fmla="*/ 342127 w 1199"/>
                <a:gd name="T101" fmla="*/ 110713 h 1188"/>
                <a:gd name="T102" fmla="*/ 327361 w 1199"/>
                <a:gd name="T103" fmla="*/ 85911 h 1188"/>
                <a:gd name="T104" fmla="*/ 313676 w 1199"/>
                <a:gd name="T105" fmla="*/ 86989 h 1188"/>
                <a:gd name="T106" fmla="*/ 298911 w 1199"/>
                <a:gd name="T107" fmla="*/ 117184 h 1188"/>
                <a:gd name="T108" fmla="*/ 325921 w 1199"/>
                <a:gd name="T109" fmla="*/ 156365 h 1188"/>
                <a:gd name="T110" fmla="*/ 347889 w 1199"/>
                <a:gd name="T111" fmla="*/ 165710 h 1188"/>
                <a:gd name="T112" fmla="*/ 369137 w 1199"/>
                <a:gd name="T113" fmla="*/ 161038 h 1188"/>
                <a:gd name="T114" fmla="*/ 405510 w 1199"/>
                <a:gd name="T115" fmla="*/ 79800 h 1188"/>
                <a:gd name="T116" fmla="*/ 334564 w 1199"/>
                <a:gd name="T117" fmla="*/ 2876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99" h="1188">
                  <a:moveTo>
                    <a:pt x="864" y="4"/>
                  </a:moveTo>
                  <a:lnTo>
                    <a:pt x="864" y="4"/>
                  </a:lnTo>
                  <a:cubicBezTo>
                    <a:pt x="811" y="11"/>
                    <a:pt x="734" y="47"/>
                    <a:pt x="684" y="88"/>
                  </a:cubicBezTo>
                  <a:cubicBezTo>
                    <a:pt x="599" y="157"/>
                    <a:pt x="544" y="296"/>
                    <a:pt x="558" y="408"/>
                  </a:cubicBezTo>
                  <a:cubicBezTo>
                    <a:pt x="563" y="451"/>
                    <a:pt x="597" y="562"/>
                    <a:pt x="615" y="596"/>
                  </a:cubicBezTo>
                  <a:lnTo>
                    <a:pt x="622" y="611"/>
                  </a:lnTo>
                  <a:lnTo>
                    <a:pt x="607" y="603"/>
                  </a:lnTo>
                  <a:cubicBezTo>
                    <a:pt x="573" y="586"/>
                    <a:pt x="462" y="552"/>
                    <a:pt x="420" y="547"/>
                  </a:cubicBezTo>
                  <a:cubicBezTo>
                    <a:pt x="333" y="536"/>
                    <a:pt x="228" y="566"/>
                    <a:pt x="148" y="624"/>
                  </a:cubicBezTo>
                  <a:cubicBezTo>
                    <a:pt x="85" y="671"/>
                    <a:pt x="27" y="773"/>
                    <a:pt x="14" y="858"/>
                  </a:cubicBezTo>
                  <a:cubicBezTo>
                    <a:pt x="0" y="962"/>
                    <a:pt x="117" y="1098"/>
                    <a:pt x="233" y="1114"/>
                  </a:cubicBezTo>
                  <a:cubicBezTo>
                    <a:pt x="330" y="1128"/>
                    <a:pt x="419" y="1089"/>
                    <a:pt x="460" y="1014"/>
                  </a:cubicBezTo>
                  <a:cubicBezTo>
                    <a:pt x="472" y="990"/>
                    <a:pt x="474" y="982"/>
                    <a:pt x="472" y="955"/>
                  </a:cubicBezTo>
                  <a:cubicBezTo>
                    <a:pt x="470" y="928"/>
                    <a:pt x="467" y="920"/>
                    <a:pt x="446" y="894"/>
                  </a:cubicBezTo>
                  <a:cubicBezTo>
                    <a:pt x="413" y="851"/>
                    <a:pt x="370" y="822"/>
                    <a:pt x="337" y="819"/>
                  </a:cubicBezTo>
                  <a:cubicBezTo>
                    <a:pt x="304" y="816"/>
                    <a:pt x="269" y="834"/>
                    <a:pt x="254" y="859"/>
                  </a:cubicBezTo>
                  <a:cubicBezTo>
                    <a:pt x="245" y="875"/>
                    <a:pt x="245" y="879"/>
                    <a:pt x="250" y="898"/>
                  </a:cubicBezTo>
                  <a:cubicBezTo>
                    <a:pt x="260" y="934"/>
                    <a:pt x="270" y="939"/>
                    <a:pt x="320" y="939"/>
                  </a:cubicBezTo>
                  <a:cubicBezTo>
                    <a:pt x="385" y="939"/>
                    <a:pt x="411" y="956"/>
                    <a:pt x="405" y="995"/>
                  </a:cubicBezTo>
                  <a:cubicBezTo>
                    <a:pt x="402" y="1012"/>
                    <a:pt x="368" y="1044"/>
                    <a:pt x="338" y="1057"/>
                  </a:cubicBezTo>
                  <a:cubicBezTo>
                    <a:pt x="300" y="1073"/>
                    <a:pt x="234" y="1073"/>
                    <a:pt x="200" y="1056"/>
                  </a:cubicBezTo>
                  <a:cubicBezTo>
                    <a:pt x="136" y="1025"/>
                    <a:pt x="87" y="952"/>
                    <a:pt x="82" y="882"/>
                  </a:cubicBezTo>
                  <a:cubicBezTo>
                    <a:pt x="74" y="765"/>
                    <a:pt x="178" y="637"/>
                    <a:pt x="301" y="615"/>
                  </a:cubicBezTo>
                  <a:cubicBezTo>
                    <a:pt x="379" y="601"/>
                    <a:pt x="519" y="633"/>
                    <a:pt x="612" y="689"/>
                  </a:cubicBezTo>
                  <a:cubicBezTo>
                    <a:pt x="656" y="714"/>
                    <a:pt x="738" y="777"/>
                    <a:pt x="791" y="825"/>
                  </a:cubicBezTo>
                  <a:cubicBezTo>
                    <a:pt x="849" y="877"/>
                    <a:pt x="925" y="952"/>
                    <a:pt x="922" y="954"/>
                  </a:cubicBezTo>
                  <a:cubicBezTo>
                    <a:pt x="922" y="955"/>
                    <a:pt x="904" y="949"/>
                    <a:pt x="882" y="942"/>
                  </a:cubicBezTo>
                  <a:cubicBezTo>
                    <a:pt x="797" y="915"/>
                    <a:pt x="703" y="914"/>
                    <a:pt x="637" y="939"/>
                  </a:cubicBezTo>
                  <a:cubicBezTo>
                    <a:pt x="604" y="952"/>
                    <a:pt x="542" y="988"/>
                    <a:pt x="528" y="1005"/>
                  </a:cubicBezTo>
                  <a:cubicBezTo>
                    <a:pt x="522" y="1011"/>
                    <a:pt x="514" y="1026"/>
                    <a:pt x="511" y="1039"/>
                  </a:cubicBezTo>
                  <a:cubicBezTo>
                    <a:pt x="500" y="1080"/>
                    <a:pt x="526" y="1114"/>
                    <a:pt x="569" y="1114"/>
                  </a:cubicBezTo>
                  <a:cubicBezTo>
                    <a:pt x="591" y="1114"/>
                    <a:pt x="600" y="1109"/>
                    <a:pt x="633" y="1077"/>
                  </a:cubicBezTo>
                  <a:cubicBezTo>
                    <a:pt x="648" y="1062"/>
                    <a:pt x="669" y="1046"/>
                    <a:pt x="680" y="1040"/>
                  </a:cubicBezTo>
                  <a:cubicBezTo>
                    <a:pt x="751" y="1004"/>
                    <a:pt x="851" y="1003"/>
                    <a:pt x="961" y="1037"/>
                  </a:cubicBezTo>
                  <a:cubicBezTo>
                    <a:pt x="1000" y="1050"/>
                    <a:pt x="1034" y="1071"/>
                    <a:pt x="1099" y="1123"/>
                  </a:cubicBezTo>
                  <a:cubicBezTo>
                    <a:pt x="1176" y="1187"/>
                    <a:pt x="1198" y="1165"/>
                    <a:pt x="1135" y="1087"/>
                  </a:cubicBezTo>
                  <a:cubicBezTo>
                    <a:pt x="1082" y="1022"/>
                    <a:pt x="1061" y="989"/>
                    <a:pt x="1049" y="949"/>
                  </a:cubicBezTo>
                  <a:cubicBezTo>
                    <a:pt x="1015" y="839"/>
                    <a:pt x="1015" y="740"/>
                    <a:pt x="1052" y="669"/>
                  </a:cubicBezTo>
                  <a:cubicBezTo>
                    <a:pt x="1057" y="657"/>
                    <a:pt x="1074" y="637"/>
                    <a:pt x="1089" y="622"/>
                  </a:cubicBezTo>
                  <a:cubicBezTo>
                    <a:pt x="1121" y="589"/>
                    <a:pt x="1126" y="579"/>
                    <a:pt x="1126" y="557"/>
                  </a:cubicBezTo>
                  <a:cubicBezTo>
                    <a:pt x="1126" y="515"/>
                    <a:pt x="1091" y="488"/>
                    <a:pt x="1050" y="499"/>
                  </a:cubicBezTo>
                  <a:cubicBezTo>
                    <a:pt x="1038" y="502"/>
                    <a:pt x="1022" y="510"/>
                    <a:pt x="1016" y="516"/>
                  </a:cubicBezTo>
                  <a:cubicBezTo>
                    <a:pt x="1000" y="531"/>
                    <a:pt x="963" y="593"/>
                    <a:pt x="950" y="626"/>
                  </a:cubicBezTo>
                  <a:cubicBezTo>
                    <a:pt x="925" y="692"/>
                    <a:pt x="927" y="785"/>
                    <a:pt x="954" y="870"/>
                  </a:cubicBezTo>
                  <a:cubicBezTo>
                    <a:pt x="961" y="892"/>
                    <a:pt x="966" y="910"/>
                    <a:pt x="965" y="911"/>
                  </a:cubicBezTo>
                  <a:cubicBezTo>
                    <a:pt x="963" y="914"/>
                    <a:pt x="888" y="837"/>
                    <a:pt x="837" y="780"/>
                  </a:cubicBezTo>
                  <a:cubicBezTo>
                    <a:pt x="788" y="727"/>
                    <a:pt x="726" y="644"/>
                    <a:pt x="700" y="601"/>
                  </a:cubicBezTo>
                  <a:cubicBezTo>
                    <a:pt x="645" y="507"/>
                    <a:pt x="612" y="368"/>
                    <a:pt x="626" y="289"/>
                  </a:cubicBezTo>
                  <a:cubicBezTo>
                    <a:pt x="649" y="166"/>
                    <a:pt x="777" y="62"/>
                    <a:pt x="893" y="70"/>
                  </a:cubicBezTo>
                  <a:cubicBezTo>
                    <a:pt x="964" y="75"/>
                    <a:pt x="1037" y="125"/>
                    <a:pt x="1068" y="189"/>
                  </a:cubicBezTo>
                  <a:cubicBezTo>
                    <a:pt x="1084" y="223"/>
                    <a:pt x="1084" y="289"/>
                    <a:pt x="1068" y="327"/>
                  </a:cubicBezTo>
                  <a:cubicBezTo>
                    <a:pt x="1055" y="357"/>
                    <a:pt x="1023" y="391"/>
                    <a:pt x="1006" y="394"/>
                  </a:cubicBezTo>
                  <a:cubicBezTo>
                    <a:pt x="967" y="399"/>
                    <a:pt x="950" y="374"/>
                    <a:pt x="950" y="308"/>
                  </a:cubicBezTo>
                  <a:cubicBezTo>
                    <a:pt x="950" y="259"/>
                    <a:pt x="945" y="249"/>
                    <a:pt x="909" y="239"/>
                  </a:cubicBezTo>
                  <a:cubicBezTo>
                    <a:pt x="891" y="233"/>
                    <a:pt x="886" y="233"/>
                    <a:pt x="871" y="242"/>
                  </a:cubicBezTo>
                  <a:cubicBezTo>
                    <a:pt x="845" y="257"/>
                    <a:pt x="828" y="293"/>
                    <a:pt x="830" y="326"/>
                  </a:cubicBezTo>
                  <a:cubicBezTo>
                    <a:pt x="833" y="358"/>
                    <a:pt x="863" y="402"/>
                    <a:pt x="905" y="435"/>
                  </a:cubicBezTo>
                  <a:cubicBezTo>
                    <a:pt x="931" y="455"/>
                    <a:pt x="939" y="458"/>
                    <a:pt x="966" y="461"/>
                  </a:cubicBezTo>
                  <a:cubicBezTo>
                    <a:pt x="993" y="462"/>
                    <a:pt x="1001" y="461"/>
                    <a:pt x="1025" y="448"/>
                  </a:cubicBezTo>
                  <a:cubicBezTo>
                    <a:pt x="1100" y="407"/>
                    <a:pt x="1140" y="319"/>
                    <a:pt x="1126" y="222"/>
                  </a:cubicBezTo>
                  <a:cubicBezTo>
                    <a:pt x="1112" y="129"/>
                    <a:pt x="1021" y="30"/>
                    <a:pt x="929" y="8"/>
                  </a:cubicBezTo>
                  <a:cubicBezTo>
                    <a:pt x="895" y="0"/>
                    <a:pt x="892" y="0"/>
                    <a:pt x="86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6" name="Freeform 95">
              <a:extLst>
                <a:ext uri="{FF2B5EF4-FFF2-40B4-BE49-F238E27FC236}">
                  <a16:creationId xmlns:a16="http://schemas.microsoft.com/office/drawing/2014/main" id="{6ED295AC-EE97-ED49-869B-58C8B0F4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6996113"/>
              <a:ext cx="146050" cy="127000"/>
            </a:xfrm>
            <a:custGeom>
              <a:avLst/>
              <a:gdLst>
                <a:gd name="T0" fmla="*/ 137797 w 407"/>
                <a:gd name="T1" fmla="*/ 1447 h 351"/>
                <a:gd name="T2" fmla="*/ 137797 w 407"/>
                <a:gd name="T3" fmla="*/ 1447 h 351"/>
                <a:gd name="T4" fmla="*/ 72128 w 407"/>
                <a:gd name="T5" fmla="*/ 35821 h 351"/>
                <a:gd name="T6" fmla="*/ 72128 w 407"/>
                <a:gd name="T7" fmla="*/ 35821 h 351"/>
                <a:gd name="T8" fmla="*/ 6459 w 407"/>
                <a:gd name="T9" fmla="*/ 96969 h 351"/>
                <a:gd name="T10" fmla="*/ 6459 w 407"/>
                <a:gd name="T11" fmla="*/ 96969 h 351"/>
                <a:gd name="T12" fmla="*/ 16507 w 407"/>
                <a:gd name="T13" fmla="*/ 126638 h 351"/>
                <a:gd name="T14" fmla="*/ 16507 w 407"/>
                <a:gd name="T15" fmla="*/ 126638 h 351"/>
                <a:gd name="T16" fmla="*/ 60286 w 407"/>
                <a:gd name="T17" fmla="*/ 88647 h 351"/>
                <a:gd name="T18" fmla="*/ 60286 w 407"/>
                <a:gd name="T19" fmla="*/ 88647 h 351"/>
                <a:gd name="T20" fmla="*/ 128108 w 407"/>
                <a:gd name="T21" fmla="*/ 18091 h 351"/>
                <a:gd name="T22" fmla="*/ 128108 w 407"/>
                <a:gd name="T23" fmla="*/ 18091 h 351"/>
                <a:gd name="T24" fmla="*/ 140308 w 407"/>
                <a:gd name="T25" fmla="*/ 9407 h 351"/>
                <a:gd name="T26" fmla="*/ 140308 w 407"/>
                <a:gd name="T27" fmla="*/ 9407 h 351"/>
                <a:gd name="T28" fmla="*/ 143538 w 407"/>
                <a:gd name="T29" fmla="*/ 0 h 351"/>
                <a:gd name="T30" fmla="*/ 143538 w 407"/>
                <a:gd name="T31" fmla="*/ 0 h 351"/>
                <a:gd name="T32" fmla="*/ 137797 w 407"/>
                <a:gd name="T33" fmla="*/ 1447 h 3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7" h="351">
                  <a:moveTo>
                    <a:pt x="384" y="4"/>
                  </a:moveTo>
                  <a:lnTo>
                    <a:pt x="384" y="4"/>
                  </a:lnTo>
                  <a:cubicBezTo>
                    <a:pt x="360" y="10"/>
                    <a:pt x="242" y="71"/>
                    <a:pt x="201" y="99"/>
                  </a:cubicBezTo>
                  <a:cubicBezTo>
                    <a:pt x="111" y="160"/>
                    <a:pt x="33" y="232"/>
                    <a:pt x="18" y="268"/>
                  </a:cubicBezTo>
                  <a:cubicBezTo>
                    <a:pt x="0" y="310"/>
                    <a:pt x="13" y="350"/>
                    <a:pt x="46" y="350"/>
                  </a:cubicBezTo>
                  <a:cubicBezTo>
                    <a:pt x="75" y="350"/>
                    <a:pt x="100" y="328"/>
                    <a:pt x="168" y="245"/>
                  </a:cubicBezTo>
                  <a:cubicBezTo>
                    <a:pt x="237" y="159"/>
                    <a:pt x="310" y="84"/>
                    <a:pt x="357" y="50"/>
                  </a:cubicBezTo>
                  <a:cubicBezTo>
                    <a:pt x="373" y="37"/>
                    <a:pt x="389" y="27"/>
                    <a:pt x="391" y="26"/>
                  </a:cubicBezTo>
                  <a:cubicBezTo>
                    <a:pt x="398" y="23"/>
                    <a:pt x="406" y="0"/>
                    <a:pt x="400" y="0"/>
                  </a:cubicBezTo>
                  <a:cubicBezTo>
                    <a:pt x="397" y="1"/>
                    <a:pt x="391" y="2"/>
                    <a:pt x="38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7" name="Freeform 97">
              <a:extLst>
                <a:ext uri="{FF2B5EF4-FFF2-40B4-BE49-F238E27FC236}">
                  <a16:creationId xmlns:a16="http://schemas.microsoft.com/office/drawing/2014/main" id="{7E98C3F2-C2AE-D148-A0B1-405D9C2EA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7148513"/>
              <a:ext cx="31750" cy="39687"/>
            </a:xfrm>
            <a:custGeom>
              <a:avLst/>
              <a:gdLst>
                <a:gd name="T0" fmla="*/ 5412 w 88"/>
                <a:gd name="T1" fmla="*/ 7866 h 111"/>
                <a:gd name="T2" fmla="*/ 5412 w 88"/>
                <a:gd name="T3" fmla="*/ 7866 h 111"/>
                <a:gd name="T4" fmla="*/ 722 w 88"/>
                <a:gd name="T5" fmla="*/ 19665 h 111"/>
                <a:gd name="T6" fmla="*/ 722 w 88"/>
                <a:gd name="T7" fmla="*/ 19665 h 111"/>
                <a:gd name="T8" fmla="*/ 5412 w 88"/>
                <a:gd name="T9" fmla="*/ 30748 h 111"/>
                <a:gd name="T10" fmla="*/ 5412 w 88"/>
                <a:gd name="T11" fmla="*/ 30748 h 111"/>
                <a:gd name="T12" fmla="*/ 31389 w 88"/>
                <a:gd name="T13" fmla="*/ 19307 h 111"/>
                <a:gd name="T14" fmla="*/ 31389 w 88"/>
                <a:gd name="T15" fmla="*/ 19307 h 111"/>
                <a:gd name="T16" fmla="*/ 5412 w 88"/>
                <a:gd name="T17" fmla="*/ 786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1">
                  <a:moveTo>
                    <a:pt x="15" y="22"/>
                  </a:moveTo>
                  <a:lnTo>
                    <a:pt x="15" y="22"/>
                  </a:lnTo>
                  <a:cubicBezTo>
                    <a:pt x="2" y="33"/>
                    <a:pt x="0" y="37"/>
                    <a:pt x="2" y="55"/>
                  </a:cubicBezTo>
                  <a:cubicBezTo>
                    <a:pt x="4" y="67"/>
                    <a:pt x="9" y="80"/>
                    <a:pt x="15" y="86"/>
                  </a:cubicBezTo>
                  <a:cubicBezTo>
                    <a:pt x="36" y="110"/>
                    <a:pt x="87" y="88"/>
                    <a:pt x="87" y="54"/>
                  </a:cubicBezTo>
                  <a:cubicBezTo>
                    <a:pt x="87" y="19"/>
                    <a:pt x="43" y="0"/>
                    <a:pt x="15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8" name="Freeform 99">
              <a:extLst>
                <a:ext uri="{FF2B5EF4-FFF2-40B4-BE49-F238E27FC236}">
                  <a16:creationId xmlns:a16="http://schemas.microsoft.com/office/drawing/2014/main" id="{4A1DE997-1F16-824C-93B9-30BB2D403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7216775"/>
              <a:ext cx="42863" cy="42863"/>
            </a:xfrm>
            <a:custGeom>
              <a:avLst/>
              <a:gdLst>
                <a:gd name="T0" fmla="*/ 12859 w 120"/>
                <a:gd name="T1" fmla="*/ 4722 h 118"/>
                <a:gd name="T2" fmla="*/ 12859 w 120"/>
                <a:gd name="T3" fmla="*/ 4722 h 118"/>
                <a:gd name="T4" fmla="*/ 8215 w 120"/>
                <a:gd name="T5" fmla="*/ 33782 h 118"/>
                <a:gd name="T6" fmla="*/ 8215 w 120"/>
                <a:gd name="T7" fmla="*/ 33782 h 118"/>
                <a:gd name="T8" fmla="*/ 38577 w 120"/>
                <a:gd name="T9" fmla="*/ 26880 h 118"/>
                <a:gd name="T10" fmla="*/ 38577 w 120"/>
                <a:gd name="T11" fmla="*/ 26880 h 118"/>
                <a:gd name="T12" fmla="*/ 35719 w 120"/>
                <a:gd name="T13" fmla="*/ 7265 h 118"/>
                <a:gd name="T14" fmla="*/ 35719 w 120"/>
                <a:gd name="T15" fmla="*/ 7265 h 118"/>
                <a:gd name="T16" fmla="*/ 12859 w 120"/>
                <a:gd name="T17" fmla="*/ 47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18">
                  <a:moveTo>
                    <a:pt x="36" y="13"/>
                  </a:moveTo>
                  <a:lnTo>
                    <a:pt x="36" y="13"/>
                  </a:lnTo>
                  <a:cubicBezTo>
                    <a:pt x="7" y="29"/>
                    <a:pt x="0" y="70"/>
                    <a:pt x="23" y="93"/>
                  </a:cubicBezTo>
                  <a:cubicBezTo>
                    <a:pt x="47" y="117"/>
                    <a:pt x="90" y="107"/>
                    <a:pt x="108" y="74"/>
                  </a:cubicBezTo>
                  <a:cubicBezTo>
                    <a:pt x="119" y="51"/>
                    <a:pt x="117" y="38"/>
                    <a:pt x="100" y="20"/>
                  </a:cubicBezTo>
                  <a:cubicBezTo>
                    <a:pt x="82" y="3"/>
                    <a:pt x="58" y="0"/>
                    <a:pt x="36" y="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9" name="Freeform 102">
              <a:extLst>
                <a:ext uri="{FF2B5EF4-FFF2-40B4-BE49-F238E27FC236}">
                  <a16:creationId xmlns:a16="http://schemas.microsoft.com/office/drawing/2014/main" id="{25F208D3-4077-FA40-905E-A8E4C4CE6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7221538"/>
              <a:ext cx="44450" cy="41275"/>
            </a:xfrm>
            <a:custGeom>
              <a:avLst/>
              <a:gdLst>
                <a:gd name="T0" fmla="*/ 11659 w 122"/>
                <a:gd name="T1" fmla="*/ 6102 h 115"/>
                <a:gd name="T2" fmla="*/ 11659 w 122"/>
                <a:gd name="T3" fmla="*/ 6102 h 115"/>
                <a:gd name="T4" fmla="*/ 15667 w 122"/>
                <a:gd name="T5" fmla="*/ 35891 h 115"/>
                <a:gd name="T6" fmla="*/ 15667 w 122"/>
                <a:gd name="T7" fmla="*/ 35891 h 115"/>
                <a:gd name="T8" fmla="*/ 44086 w 122"/>
                <a:gd name="T9" fmla="*/ 19381 h 115"/>
                <a:gd name="T10" fmla="*/ 44086 w 122"/>
                <a:gd name="T11" fmla="*/ 19381 h 115"/>
                <a:gd name="T12" fmla="*/ 37527 w 122"/>
                <a:gd name="T13" fmla="*/ 8255 h 115"/>
                <a:gd name="T14" fmla="*/ 37527 w 122"/>
                <a:gd name="T15" fmla="*/ 8255 h 115"/>
                <a:gd name="T16" fmla="*/ 11659 w 122"/>
                <a:gd name="T17" fmla="*/ 610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15">
                  <a:moveTo>
                    <a:pt x="32" y="17"/>
                  </a:moveTo>
                  <a:lnTo>
                    <a:pt x="32" y="17"/>
                  </a:lnTo>
                  <a:cubicBezTo>
                    <a:pt x="0" y="37"/>
                    <a:pt x="5" y="81"/>
                    <a:pt x="43" y="100"/>
                  </a:cubicBezTo>
                  <a:cubicBezTo>
                    <a:pt x="73" y="114"/>
                    <a:pt x="121" y="87"/>
                    <a:pt x="121" y="54"/>
                  </a:cubicBezTo>
                  <a:cubicBezTo>
                    <a:pt x="121" y="47"/>
                    <a:pt x="114" y="34"/>
                    <a:pt x="103" y="23"/>
                  </a:cubicBezTo>
                  <a:cubicBezTo>
                    <a:pt x="82" y="2"/>
                    <a:pt x="59" y="0"/>
                    <a:pt x="32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0" name="Freeform 104">
              <a:extLst>
                <a:ext uri="{FF2B5EF4-FFF2-40B4-BE49-F238E27FC236}">
                  <a16:creationId xmlns:a16="http://schemas.microsoft.com/office/drawing/2014/main" id="{0B9C3CFD-1731-294A-8565-D2F27F18F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7226300"/>
              <a:ext cx="609600" cy="23813"/>
            </a:xfrm>
            <a:custGeom>
              <a:avLst/>
              <a:gdLst>
                <a:gd name="T0" fmla="*/ 15114 w 1694"/>
                <a:gd name="T1" fmla="*/ 2165 h 66"/>
                <a:gd name="T2" fmla="*/ 15114 w 1694"/>
                <a:gd name="T3" fmla="*/ 2165 h 66"/>
                <a:gd name="T4" fmla="*/ 3599 w 1694"/>
                <a:gd name="T5" fmla="*/ 13350 h 66"/>
                <a:gd name="T6" fmla="*/ 3599 w 1694"/>
                <a:gd name="T7" fmla="*/ 13350 h 66"/>
                <a:gd name="T8" fmla="*/ 15114 w 1694"/>
                <a:gd name="T9" fmla="*/ 19483 h 66"/>
                <a:gd name="T10" fmla="*/ 15114 w 1694"/>
                <a:gd name="T11" fmla="*/ 19483 h 66"/>
                <a:gd name="T12" fmla="*/ 312717 w 1694"/>
                <a:gd name="T13" fmla="*/ 22009 h 66"/>
                <a:gd name="T14" fmla="*/ 602043 w 1694"/>
                <a:gd name="T15" fmla="*/ 23452 h 66"/>
                <a:gd name="T16" fmla="*/ 605642 w 1694"/>
                <a:gd name="T17" fmla="*/ 19483 h 66"/>
                <a:gd name="T18" fmla="*/ 605642 w 1694"/>
                <a:gd name="T19" fmla="*/ 19483 h 66"/>
                <a:gd name="T20" fmla="*/ 604562 w 1694"/>
                <a:gd name="T21" fmla="*/ 2526 h 66"/>
                <a:gd name="T22" fmla="*/ 604562 w 1694"/>
                <a:gd name="T23" fmla="*/ 2526 h 66"/>
                <a:gd name="T24" fmla="*/ 314156 w 1694"/>
                <a:gd name="T25" fmla="*/ 361 h 66"/>
                <a:gd name="T26" fmla="*/ 314156 w 1694"/>
                <a:gd name="T27" fmla="*/ 361 h 66"/>
                <a:gd name="T28" fmla="*/ 15114 w 1694"/>
                <a:gd name="T29" fmla="*/ 216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4" h="66">
                  <a:moveTo>
                    <a:pt x="42" y="6"/>
                  </a:moveTo>
                  <a:lnTo>
                    <a:pt x="42" y="6"/>
                  </a:lnTo>
                  <a:cubicBezTo>
                    <a:pt x="5" y="13"/>
                    <a:pt x="0" y="18"/>
                    <a:pt x="10" y="37"/>
                  </a:cubicBezTo>
                  <a:cubicBezTo>
                    <a:pt x="16" y="47"/>
                    <a:pt x="23" y="51"/>
                    <a:pt x="42" y="54"/>
                  </a:cubicBezTo>
                  <a:cubicBezTo>
                    <a:pt x="55" y="56"/>
                    <a:pt x="427" y="59"/>
                    <a:pt x="869" y="61"/>
                  </a:cubicBezTo>
                  <a:lnTo>
                    <a:pt x="1673" y="65"/>
                  </a:lnTo>
                  <a:lnTo>
                    <a:pt x="1683" y="54"/>
                  </a:lnTo>
                  <a:cubicBezTo>
                    <a:pt x="1693" y="42"/>
                    <a:pt x="1692" y="21"/>
                    <a:pt x="1680" y="7"/>
                  </a:cubicBezTo>
                  <a:cubicBezTo>
                    <a:pt x="1676" y="1"/>
                    <a:pt x="1511" y="0"/>
                    <a:pt x="873" y="1"/>
                  </a:cubicBezTo>
                  <a:cubicBezTo>
                    <a:pt x="420" y="1"/>
                    <a:pt x="58" y="3"/>
                    <a:pt x="4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8" name="Freeform 101">
            <a:extLst>
              <a:ext uri="{FF2B5EF4-FFF2-40B4-BE49-F238E27FC236}">
                <a16:creationId xmlns:a16="http://schemas.microsoft.com/office/drawing/2014/main" id="{51723224-2373-8144-B5A8-7A85456E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661" y="225744"/>
            <a:ext cx="6760800" cy="17282"/>
          </a:xfrm>
          <a:custGeom>
            <a:avLst/>
            <a:gdLst>
              <a:gd name="T0" fmla="*/ 40161 w 12117"/>
              <a:gd name="T1" fmla="*/ 1065 h 71"/>
              <a:gd name="T2" fmla="*/ 40161 w 12117"/>
              <a:gd name="T3" fmla="*/ 1065 h 71"/>
              <a:gd name="T4" fmla="*/ 5578 w 12117"/>
              <a:gd name="T5" fmla="*/ 6034 h 71"/>
              <a:gd name="T6" fmla="*/ 5578 w 12117"/>
              <a:gd name="T7" fmla="*/ 6034 h 71"/>
              <a:gd name="T8" fmla="*/ 6136 w 12117"/>
              <a:gd name="T9" fmla="*/ 16682 h 71"/>
              <a:gd name="T10" fmla="*/ 6136 w 12117"/>
              <a:gd name="T11" fmla="*/ 16682 h 71"/>
              <a:gd name="T12" fmla="*/ 68050 w 12117"/>
              <a:gd name="T13" fmla="*/ 21651 h 71"/>
              <a:gd name="T14" fmla="*/ 68050 w 12117"/>
              <a:gd name="T15" fmla="*/ 21651 h 71"/>
              <a:gd name="T16" fmla="*/ 6689517 w 12117"/>
              <a:gd name="T17" fmla="*/ 21651 h 71"/>
              <a:gd name="T18" fmla="*/ 6689517 w 12117"/>
              <a:gd name="T19" fmla="*/ 21651 h 71"/>
              <a:gd name="T20" fmla="*/ 6751431 w 12117"/>
              <a:gd name="T21" fmla="*/ 16327 h 71"/>
              <a:gd name="T22" fmla="*/ 6751431 w 12117"/>
              <a:gd name="T23" fmla="*/ 16327 h 71"/>
              <a:gd name="T24" fmla="*/ 6746411 w 12117"/>
              <a:gd name="T25" fmla="*/ 2839 h 71"/>
              <a:gd name="T26" fmla="*/ 6746411 w 12117"/>
              <a:gd name="T27" fmla="*/ 2839 h 71"/>
              <a:gd name="T28" fmla="*/ 3404720 w 12117"/>
              <a:gd name="T29" fmla="*/ 355 h 71"/>
              <a:gd name="T30" fmla="*/ 3404720 w 12117"/>
              <a:gd name="T31" fmla="*/ 355 h 71"/>
              <a:gd name="T32" fmla="*/ 40161 w 12117"/>
              <a:gd name="T33" fmla="*/ 106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17" h="71">
                <a:moveTo>
                  <a:pt x="72" y="3"/>
                </a:moveTo>
                <a:lnTo>
                  <a:pt x="72" y="3"/>
                </a:lnTo>
                <a:cubicBezTo>
                  <a:pt x="26" y="6"/>
                  <a:pt x="15" y="8"/>
                  <a:pt x="10" y="17"/>
                </a:cubicBezTo>
                <a:cubicBezTo>
                  <a:pt x="0" y="30"/>
                  <a:pt x="0" y="38"/>
                  <a:pt x="11" y="47"/>
                </a:cubicBezTo>
                <a:cubicBezTo>
                  <a:pt x="18" y="54"/>
                  <a:pt x="44" y="57"/>
                  <a:pt x="122" y="61"/>
                </a:cubicBezTo>
                <a:cubicBezTo>
                  <a:pt x="264" y="70"/>
                  <a:pt x="11849" y="70"/>
                  <a:pt x="11993" y="61"/>
                </a:cubicBezTo>
                <a:cubicBezTo>
                  <a:pt x="12077" y="57"/>
                  <a:pt x="12096" y="54"/>
                  <a:pt x="12104" y="46"/>
                </a:cubicBezTo>
                <a:cubicBezTo>
                  <a:pt x="12116" y="35"/>
                  <a:pt x="12112" y="18"/>
                  <a:pt x="12095" y="8"/>
                </a:cubicBezTo>
                <a:cubicBezTo>
                  <a:pt x="12086" y="2"/>
                  <a:pt x="10874" y="1"/>
                  <a:pt x="6104" y="1"/>
                </a:cubicBezTo>
                <a:cubicBezTo>
                  <a:pt x="2817" y="0"/>
                  <a:pt x="102" y="2"/>
                  <a:pt x="72" y="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sp>
        <p:nvSpPr>
          <p:cNvPr id="58" name="Freeform 101">
            <a:extLst>
              <a:ext uri="{FF2B5EF4-FFF2-40B4-BE49-F238E27FC236}">
                <a16:creationId xmlns:a16="http://schemas.microsoft.com/office/drawing/2014/main" id="{AD526E26-CBB7-FB47-869C-DE9428D9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89" y="4912339"/>
            <a:ext cx="6760800" cy="17282"/>
          </a:xfrm>
          <a:custGeom>
            <a:avLst/>
            <a:gdLst>
              <a:gd name="T0" fmla="*/ 40161 w 12117"/>
              <a:gd name="T1" fmla="*/ 1065 h 71"/>
              <a:gd name="T2" fmla="*/ 40161 w 12117"/>
              <a:gd name="T3" fmla="*/ 1065 h 71"/>
              <a:gd name="T4" fmla="*/ 5578 w 12117"/>
              <a:gd name="T5" fmla="*/ 6034 h 71"/>
              <a:gd name="T6" fmla="*/ 5578 w 12117"/>
              <a:gd name="T7" fmla="*/ 6034 h 71"/>
              <a:gd name="T8" fmla="*/ 6136 w 12117"/>
              <a:gd name="T9" fmla="*/ 16682 h 71"/>
              <a:gd name="T10" fmla="*/ 6136 w 12117"/>
              <a:gd name="T11" fmla="*/ 16682 h 71"/>
              <a:gd name="T12" fmla="*/ 68050 w 12117"/>
              <a:gd name="T13" fmla="*/ 21651 h 71"/>
              <a:gd name="T14" fmla="*/ 68050 w 12117"/>
              <a:gd name="T15" fmla="*/ 21651 h 71"/>
              <a:gd name="T16" fmla="*/ 6689517 w 12117"/>
              <a:gd name="T17" fmla="*/ 21651 h 71"/>
              <a:gd name="T18" fmla="*/ 6689517 w 12117"/>
              <a:gd name="T19" fmla="*/ 21651 h 71"/>
              <a:gd name="T20" fmla="*/ 6751431 w 12117"/>
              <a:gd name="T21" fmla="*/ 16327 h 71"/>
              <a:gd name="T22" fmla="*/ 6751431 w 12117"/>
              <a:gd name="T23" fmla="*/ 16327 h 71"/>
              <a:gd name="T24" fmla="*/ 6746411 w 12117"/>
              <a:gd name="T25" fmla="*/ 2839 h 71"/>
              <a:gd name="T26" fmla="*/ 6746411 w 12117"/>
              <a:gd name="T27" fmla="*/ 2839 h 71"/>
              <a:gd name="T28" fmla="*/ 3404720 w 12117"/>
              <a:gd name="T29" fmla="*/ 355 h 71"/>
              <a:gd name="T30" fmla="*/ 3404720 w 12117"/>
              <a:gd name="T31" fmla="*/ 355 h 71"/>
              <a:gd name="T32" fmla="*/ 40161 w 12117"/>
              <a:gd name="T33" fmla="*/ 106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17" h="71">
                <a:moveTo>
                  <a:pt x="72" y="3"/>
                </a:moveTo>
                <a:lnTo>
                  <a:pt x="72" y="3"/>
                </a:lnTo>
                <a:cubicBezTo>
                  <a:pt x="26" y="6"/>
                  <a:pt x="15" y="8"/>
                  <a:pt x="10" y="17"/>
                </a:cubicBezTo>
                <a:cubicBezTo>
                  <a:pt x="0" y="30"/>
                  <a:pt x="0" y="38"/>
                  <a:pt x="11" y="47"/>
                </a:cubicBezTo>
                <a:cubicBezTo>
                  <a:pt x="18" y="54"/>
                  <a:pt x="44" y="57"/>
                  <a:pt x="122" y="61"/>
                </a:cubicBezTo>
                <a:cubicBezTo>
                  <a:pt x="264" y="70"/>
                  <a:pt x="11849" y="70"/>
                  <a:pt x="11993" y="61"/>
                </a:cubicBezTo>
                <a:cubicBezTo>
                  <a:pt x="12077" y="57"/>
                  <a:pt x="12096" y="54"/>
                  <a:pt x="12104" y="46"/>
                </a:cubicBezTo>
                <a:cubicBezTo>
                  <a:pt x="12116" y="35"/>
                  <a:pt x="12112" y="18"/>
                  <a:pt x="12095" y="8"/>
                </a:cubicBezTo>
                <a:cubicBezTo>
                  <a:pt x="12086" y="2"/>
                  <a:pt x="10874" y="1"/>
                  <a:pt x="6104" y="1"/>
                </a:cubicBezTo>
                <a:cubicBezTo>
                  <a:pt x="2817" y="0"/>
                  <a:pt x="102" y="2"/>
                  <a:pt x="72" y="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5189631" y="2904526"/>
            <a:ext cx="547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That’s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there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is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inconcistency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between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tabaris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data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Carra’s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approach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792967" y="2899729"/>
            <a:ext cx="4146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evaluated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issue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light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hadith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literature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He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saw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‘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kitab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tafsir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’ is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very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limited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literature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like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‘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kitab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 salah,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kitab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 iman…’.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However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most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tafsir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reports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not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marfūʿ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or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mawqūf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anyway.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Then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tafsir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reports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mostly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fixed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qtu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left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literature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2751761" y="362033"/>
            <a:ext cx="3776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</a:t>
            </a:r>
          </a:p>
          <a:p>
            <a:pPr algn="ctr"/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Carra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vaux's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(d.1953)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Approach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‘at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beginning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tr-TR" alt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tafsīr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was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alt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ḥadīth</a:t>
            </a:r>
            <a:r>
              <a:rPr lang="tr-TR" altLang="tr-T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’</a:t>
            </a:r>
            <a:endParaRPr lang="en-US" sz="2000" spc="300" dirty="0">
              <a:solidFill>
                <a:schemeClr val="tx2"/>
              </a:solidFill>
              <a:latin typeface="Times New Roman" panose="02020603050405020304" pitchFamily="18" charset="0"/>
              <a:ea typeface="Nunito Bold" charset="0"/>
              <a:cs typeface="Times New Roman" panose="02020603050405020304" pitchFamily="18" charset="0"/>
            </a:endParaRPr>
          </a:p>
        </p:txBody>
      </p:sp>
      <p:sp>
        <p:nvSpPr>
          <p:cNvPr id="66" name="Freeform 1">
            <a:extLst>
              <a:ext uri="{FF2B5EF4-FFF2-40B4-BE49-F238E27FC236}">
                <a16:creationId xmlns:a16="http://schemas.microsoft.com/office/drawing/2014/main" id="{333D917A-A8B0-4A65-9022-1F04371D1A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3006" y="2569590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70" name="Freeform 1">
            <a:extLst>
              <a:ext uri="{FF2B5EF4-FFF2-40B4-BE49-F238E27FC236}">
                <a16:creationId xmlns:a16="http://schemas.microsoft.com/office/drawing/2014/main" id="{AF74C860-07FD-4EF8-A567-3411D537CF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9631" y="2560169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052493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34D403C0-DA19-834A-94A7-1769C2A987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547" y="216023"/>
            <a:ext cx="819806" cy="815486"/>
            <a:chOff x="1622425" y="317500"/>
            <a:chExt cx="1204913" cy="1198563"/>
          </a:xfrm>
          <a:solidFill>
            <a:schemeClr val="accent3"/>
          </a:solidFill>
        </p:grpSpPr>
        <p:sp>
          <p:nvSpPr>
            <p:cNvPr id="5165" name="Freeform 53">
              <a:extLst>
                <a:ext uri="{FF2B5EF4-FFF2-40B4-BE49-F238E27FC236}">
                  <a16:creationId xmlns:a16="http://schemas.microsoft.com/office/drawing/2014/main" id="{E9A3259E-0F97-B841-BAA8-8A7855F09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425" y="317500"/>
              <a:ext cx="423863" cy="422275"/>
            </a:xfrm>
            <a:custGeom>
              <a:avLst/>
              <a:gdLst>
                <a:gd name="T0" fmla="*/ 1081 w 1176"/>
                <a:gd name="T1" fmla="*/ 2516 h 1175"/>
                <a:gd name="T2" fmla="*/ 15498 w 1176"/>
                <a:gd name="T3" fmla="*/ 28751 h 1175"/>
                <a:gd name="T4" fmla="*/ 45053 w 1176"/>
                <a:gd name="T5" fmla="*/ 76189 h 1175"/>
                <a:gd name="T6" fmla="*/ 43972 w 1176"/>
                <a:gd name="T7" fmla="*/ 177535 h 1175"/>
                <a:gd name="T8" fmla="*/ 30997 w 1176"/>
                <a:gd name="T9" fmla="*/ 194426 h 1175"/>
                <a:gd name="T10" fmla="*/ 17661 w 1176"/>
                <a:gd name="T11" fmla="*/ 217427 h 1175"/>
                <a:gd name="T12" fmla="*/ 45053 w 1176"/>
                <a:gd name="T13" fmla="*/ 238271 h 1175"/>
                <a:gd name="T14" fmla="*/ 57308 w 1176"/>
                <a:gd name="T15" fmla="*/ 232161 h 1175"/>
                <a:gd name="T16" fmla="*/ 80736 w 1176"/>
                <a:gd name="T17" fmla="*/ 192629 h 1175"/>
                <a:gd name="T18" fmla="*/ 79294 w 1176"/>
                <a:gd name="T19" fmla="*/ 104940 h 1175"/>
                <a:gd name="T20" fmla="*/ 75690 w 1176"/>
                <a:gd name="T21" fmla="*/ 90205 h 1175"/>
                <a:gd name="T22" fmla="*/ 121825 w 1176"/>
                <a:gd name="T23" fmla="*/ 137284 h 1175"/>
                <a:gd name="T24" fmla="*/ 171203 w 1176"/>
                <a:gd name="T25" fmla="*/ 201614 h 1175"/>
                <a:gd name="T26" fmla="*/ 197514 w 1176"/>
                <a:gd name="T27" fmla="*/ 313741 h 1175"/>
                <a:gd name="T28" fmla="*/ 101641 w 1176"/>
                <a:gd name="T29" fmla="*/ 392446 h 1175"/>
                <a:gd name="T30" fmla="*/ 38566 w 1176"/>
                <a:gd name="T31" fmla="*/ 349680 h 1175"/>
                <a:gd name="T32" fmla="*/ 38205 w 1176"/>
                <a:gd name="T33" fmla="*/ 300085 h 1175"/>
                <a:gd name="T34" fmla="*/ 60552 w 1176"/>
                <a:gd name="T35" fmla="*/ 276366 h 1175"/>
                <a:gd name="T36" fmla="*/ 80736 w 1176"/>
                <a:gd name="T37" fmla="*/ 306913 h 1175"/>
                <a:gd name="T38" fmla="*/ 95513 w 1176"/>
                <a:gd name="T39" fmla="*/ 332070 h 1175"/>
                <a:gd name="T40" fmla="*/ 109570 w 1176"/>
                <a:gd name="T41" fmla="*/ 330632 h 1175"/>
                <a:gd name="T42" fmla="*/ 123987 w 1176"/>
                <a:gd name="T43" fmla="*/ 300444 h 1175"/>
                <a:gd name="T44" fmla="*/ 97315 w 1176"/>
                <a:gd name="T45" fmla="*/ 261631 h 1175"/>
                <a:gd name="T46" fmla="*/ 74969 w 1176"/>
                <a:gd name="T47" fmla="*/ 252287 h 1175"/>
                <a:gd name="T48" fmla="*/ 53704 w 1176"/>
                <a:gd name="T49" fmla="*/ 256599 h 1175"/>
                <a:gd name="T50" fmla="*/ 17661 w 1176"/>
                <a:gd name="T51" fmla="*/ 337101 h 1175"/>
                <a:gd name="T52" fmla="*/ 109570 w 1176"/>
                <a:gd name="T53" fmla="*/ 416525 h 1175"/>
                <a:gd name="T54" fmla="*/ 194271 w 1176"/>
                <a:gd name="T55" fmla="*/ 368368 h 1175"/>
                <a:gd name="T56" fmla="*/ 222023 w 1176"/>
                <a:gd name="T57" fmla="*/ 270615 h 1175"/>
                <a:gd name="T58" fmla="*/ 198956 w 1176"/>
                <a:gd name="T59" fmla="*/ 198020 h 1175"/>
                <a:gd name="T60" fmla="*/ 204723 w 1176"/>
                <a:gd name="T61" fmla="*/ 200895 h 1175"/>
                <a:gd name="T62" fmla="*/ 271763 w 1176"/>
                <a:gd name="T63" fmla="*/ 221380 h 1175"/>
                <a:gd name="T64" fmla="*/ 369799 w 1176"/>
                <a:gd name="T65" fmla="*/ 193348 h 1175"/>
                <a:gd name="T66" fmla="*/ 418096 w 1176"/>
                <a:gd name="T67" fmla="*/ 109252 h 1175"/>
                <a:gd name="T68" fmla="*/ 338442 w 1176"/>
                <a:gd name="T69" fmla="*/ 17250 h 1175"/>
                <a:gd name="T70" fmla="*/ 257706 w 1176"/>
                <a:gd name="T71" fmla="*/ 53548 h 1175"/>
                <a:gd name="T72" fmla="*/ 253020 w 1176"/>
                <a:gd name="T73" fmla="*/ 74392 h 1175"/>
                <a:gd name="T74" fmla="*/ 262391 w 1176"/>
                <a:gd name="T75" fmla="*/ 96674 h 1175"/>
                <a:gd name="T76" fmla="*/ 301678 w 1176"/>
                <a:gd name="T77" fmla="*/ 123268 h 1175"/>
                <a:gd name="T78" fmla="*/ 331954 w 1176"/>
                <a:gd name="T79" fmla="*/ 108893 h 1175"/>
                <a:gd name="T80" fmla="*/ 333035 w 1176"/>
                <a:gd name="T81" fmla="*/ 94877 h 1175"/>
                <a:gd name="T82" fmla="*/ 308166 w 1176"/>
                <a:gd name="T83" fmla="*/ 79783 h 1175"/>
                <a:gd name="T84" fmla="*/ 277529 w 1176"/>
                <a:gd name="T85" fmla="*/ 60017 h 1175"/>
                <a:gd name="T86" fmla="*/ 301318 w 1176"/>
                <a:gd name="T87" fmla="*/ 38095 h 1175"/>
                <a:gd name="T88" fmla="*/ 351057 w 1176"/>
                <a:gd name="T89" fmla="*/ 38095 h 1175"/>
                <a:gd name="T90" fmla="*/ 393947 w 1176"/>
                <a:gd name="T91" fmla="*/ 100627 h 1175"/>
                <a:gd name="T92" fmla="*/ 314653 w 1176"/>
                <a:gd name="T93" fmla="*/ 196582 h 1175"/>
                <a:gd name="T94" fmla="*/ 202560 w 1176"/>
                <a:gd name="T95" fmla="*/ 170348 h 1175"/>
                <a:gd name="T96" fmla="*/ 138044 w 1176"/>
                <a:gd name="T97" fmla="*/ 121112 h 1175"/>
                <a:gd name="T98" fmla="*/ 90828 w 1176"/>
                <a:gd name="T99" fmla="*/ 74752 h 1175"/>
                <a:gd name="T100" fmla="*/ 105605 w 1176"/>
                <a:gd name="T101" fmla="*/ 79064 h 1175"/>
                <a:gd name="T102" fmla="*/ 193550 w 1176"/>
                <a:gd name="T103" fmla="*/ 80142 h 1175"/>
                <a:gd name="T104" fmla="*/ 233197 w 1176"/>
                <a:gd name="T105" fmla="*/ 56423 h 1175"/>
                <a:gd name="T106" fmla="*/ 239324 w 1176"/>
                <a:gd name="T107" fmla="*/ 44563 h 1175"/>
                <a:gd name="T108" fmla="*/ 218419 w 1176"/>
                <a:gd name="T109" fmla="*/ 17250 h 1175"/>
                <a:gd name="T110" fmla="*/ 195352 w 1176"/>
                <a:gd name="T111" fmla="*/ 30548 h 1175"/>
                <a:gd name="T112" fmla="*/ 178412 w 1176"/>
                <a:gd name="T113" fmla="*/ 43485 h 1175"/>
                <a:gd name="T114" fmla="*/ 76771 w 1176"/>
                <a:gd name="T115" fmla="*/ 44563 h 1175"/>
                <a:gd name="T116" fmla="*/ 28834 w 1176"/>
                <a:gd name="T117" fmla="*/ 15094 h 1175"/>
                <a:gd name="T118" fmla="*/ 3965 w 1176"/>
                <a:gd name="T119" fmla="*/ 0 h 1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76" h="1175">
                  <a:moveTo>
                    <a:pt x="3" y="7"/>
                  </a:moveTo>
                  <a:lnTo>
                    <a:pt x="3" y="7"/>
                  </a:lnTo>
                  <a:cubicBezTo>
                    <a:pt x="0" y="16"/>
                    <a:pt x="17" y="48"/>
                    <a:pt x="43" y="80"/>
                  </a:cubicBezTo>
                  <a:cubicBezTo>
                    <a:pt x="90" y="136"/>
                    <a:pt x="113" y="173"/>
                    <a:pt x="125" y="212"/>
                  </a:cubicBezTo>
                  <a:cubicBezTo>
                    <a:pt x="160" y="323"/>
                    <a:pt x="159" y="422"/>
                    <a:pt x="122" y="494"/>
                  </a:cubicBezTo>
                  <a:cubicBezTo>
                    <a:pt x="117" y="504"/>
                    <a:pt x="101" y="526"/>
                    <a:pt x="86" y="541"/>
                  </a:cubicBezTo>
                  <a:cubicBezTo>
                    <a:pt x="54" y="574"/>
                    <a:pt x="49" y="583"/>
                    <a:pt x="49" y="605"/>
                  </a:cubicBezTo>
                  <a:cubicBezTo>
                    <a:pt x="49" y="647"/>
                    <a:pt x="83" y="674"/>
                    <a:pt x="125" y="663"/>
                  </a:cubicBezTo>
                  <a:cubicBezTo>
                    <a:pt x="137" y="659"/>
                    <a:pt x="152" y="652"/>
                    <a:pt x="159" y="646"/>
                  </a:cubicBezTo>
                  <a:cubicBezTo>
                    <a:pt x="175" y="631"/>
                    <a:pt x="212" y="569"/>
                    <a:pt x="224" y="536"/>
                  </a:cubicBezTo>
                  <a:cubicBezTo>
                    <a:pt x="249" y="471"/>
                    <a:pt x="248" y="377"/>
                    <a:pt x="220" y="292"/>
                  </a:cubicBezTo>
                  <a:cubicBezTo>
                    <a:pt x="214" y="270"/>
                    <a:pt x="209" y="252"/>
                    <a:pt x="210" y="251"/>
                  </a:cubicBezTo>
                  <a:cubicBezTo>
                    <a:pt x="212" y="249"/>
                    <a:pt x="286" y="325"/>
                    <a:pt x="338" y="382"/>
                  </a:cubicBezTo>
                  <a:cubicBezTo>
                    <a:pt x="387" y="436"/>
                    <a:pt x="449" y="517"/>
                    <a:pt x="475" y="561"/>
                  </a:cubicBezTo>
                  <a:cubicBezTo>
                    <a:pt x="529" y="655"/>
                    <a:pt x="562" y="795"/>
                    <a:pt x="548" y="873"/>
                  </a:cubicBezTo>
                  <a:cubicBezTo>
                    <a:pt x="525" y="995"/>
                    <a:pt x="398" y="1100"/>
                    <a:pt x="282" y="1092"/>
                  </a:cubicBezTo>
                  <a:cubicBezTo>
                    <a:pt x="210" y="1086"/>
                    <a:pt x="138" y="1037"/>
                    <a:pt x="107" y="973"/>
                  </a:cubicBezTo>
                  <a:cubicBezTo>
                    <a:pt x="90" y="940"/>
                    <a:pt x="90" y="873"/>
                    <a:pt x="106" y="835"/>
                  </a:cubicBezTo>
                  <a:cubicBezTo>
                    <a:pt x="119" y="806"/>
                    <a:pt x="151" y="771"/>
                    <a:pt x="168" y="769"/>
                  </a:cubicBezTo>
                  <a:cubicBezTo>
                    <a:pt x="207" y="763"/>
                    <a:pt x="224" y="788"/>
                    <a:pt x="224" y="854"/>
                  </a:cubicBezTo>
                  <a:cubicBezTo>
                    <a:pt x="224" y="903"/>
                    <a:pt x="230" y="913"/>
                    <a:pt x="265" y="924"/>
                  </a:cubicBezTo>
                  <a:cubicBezTo>
                    <a:pt x="284" y="929"/>
                    <a:pt x="288" y="929"/>
                    <a:pt x="304" y="920"/>
                  </a:cubicBezTo>
                  <a:cubicBezTo>
                    <a:pt x="330" y="905"/>
                    <a:pt x="347" y="869"/>
                    <a:pt x="344" y="836"/>
                  </a:cubicBezTo>
                  <a:cubicBezTo>
                    <a:pt x="341" y="803"/>
                    <a:pt x="311" y="760"/>
                    <a:pt x="270" y="728"/>
                  </a:cubicBezTo>
                  <a:cubicBezTo>
                    <a:pt x="243" y="707"/>
                    <a:pt x="235" y="704"/>
                    <a:pt x="208" y="702"/>
                  </a:cubicBezTo>
                  <a:cubicBezTo>
                    <a:pt x="181" y="699"/>
                    <a:pt x="173" y="702"/>
                    <a:pt x="149" y="714"/>
                  </a:cubicBezTo>
                  <a:cubicBezTo>
                    <a:pt x="74" y="755"/>
                    <a:pt x="36" y="839"/>
                    <a:pt x="49" y="938"/>
                  </a:cubicBezTo>
                  <a:cubicBezTo>
                    <a:pt x="63" y="1056"/>
                    <a:pt x="201" y="1174"/>
                    <a:pt x="304" y="1159"/>
                  </a:cubicBezTo>
                  <a:cubicBezTo>
                    <a:pt x="391" y="1147"/>
                    <a:pt x="492" y="1089"/>
                    <a:pt x="539" y="1025"/>
                  </a:cubicBezTo>
                  <a:cubicBezTo>
                    <a:pt x="597" y="946"/>
                    <a:pt x="627" y="840"/>
                    <a:pt x="616" y="753"/>
                  </a:cubicBezTo>
                  <a:cubicBezTo>
                    <a:pt x="611" y="712"/>
                    <a:pt x="578" y="600"/>
                    <a:pt x="560" y="567"/>
                  </a:cubicBezTo>
                  <a:lnTo>
                    <a:pt x="552" y="551"/>
                  </a:lnTo>
                  <a:lnTo>
                    <a:pt x="568" y="559"/>
                  </a:lnTo>
                  <a:cubicBezTo>
                    <a:pt x="601" y="577"/>
                    <a:pt x="712" y="610"/>
                    <a:pt x="754" y="616"/>
                  </a:cubicBezTo>
                  <a:cubicBezTo>
                    <a:pt x="841" y="626"/>
                    <a:pt x="947" y="596"/>
                    <a:pt x="1026" y="538"/>
                  </a:cubicBezTo>
                  <a:cubicBezTo>
                    <a:pt x="1090" y="491"/>
                    <a:pt x="1148" y="389"/>
                    <a:pt x="1160" y="304"/>
                  </a:cubicBezTo>
                  <a:cubicBezTo>
                    <a:pt x="1175" y="199"/>
                    <a:pt x="1057" y="63"/>
                    <a:pt x="939" y="48"/>
                  </a:cubicBezTo>
                  <a:cubicBezTo>
                    <a:pt x="841" y="35"/>
                    <a:pt x="756" y="73"/>
                    <a:pt x="715" y="149"/>
                  </a:cubicBezTo>
                  <a:cubicBezTo>
                    <a:pt x="702" y="171"/>
                    <a:pt x="701" y="180"/>
                    <a:pt x="702" y="207"/>
                  </a:cubicBezTo>
                  <a:cubicBezTo>
                    <a:pt x="705" y="234"/>
                    <a:pt x="708" y="242"/>
                    <a:pt x="728" y="269"/>
                  </a:cubicBezTo>
                  <a:cubicBezTo>
                    <a:pt x="761" y="311"/>
                    <a:pt x="805" y="341"/>
                    <a:pt x="837" y="343"/>
                  </a:cubicBezTo>
                  <a:cubicBezTo>
                    <a:pt x="870" y="346"/>
                    <a:pt x="906" y="329"/>
                    <a:pt x="921" y="303"/>
                  </a:cubicBezTo>
                  <a:cubicBezTo>
                    <a:pt x="930" y="288"/>
                    <a:pt x="930" y="283"/>
                    <a:pt x="924" y="264"/>
                  </a:cubicBezTo>
                  <a:cubicBezTo>
                    <a:pt x="914" y="228"/>
                    <a:pt x="904" y="222"/>
                    <a:pt x="855" y="222"/>
                  </a:cubicBezTo>
                  <a:cubicBezTo>
                    <a:pt x="789" y="222"/>
                    <a:pt x="764" y="207"/>
                    <a:pt x="770" y="167"/>
                  </a:cubicBezTo>
                  <a:cubicBezTo>
                    <a:pt x="772" y="150"/>
                    <a:pt x="807" y="119"/>
                    <a:pt x="836" y="106"/>
                  </a:cubicBezTo>
                  <a:cubicBezTo>
                    <a:pt x="874" y="89"/>
                    <a:pt x="941" y="89"/>
                    <a:pt x="974" y="106"/>
                  </a:cubicBezTo>
                  <a:cubicBezTo>
                    <a:pt x="1038" y="137"/>
                    <a:pt x="1088" y="210"/>
                    <a:pt x="1093" y="280"/>
                  </a:cubicBezTo>
                  <a:cubicBezTo>
                    <a:pt x="1101" y="397"/>
                    <a:pt x="997" y="524"/>
                    <a:pt x="873" y="547"/>
                  </a:cubicBezTo>
                  <a:cubicBezTo>
                    <a:pt x="795" y="561"/>
                    <a:pt x="656" y="528"/>
                    <a:pt x="562" y="474"/>
                  </a:cubicBezTo>
                  <a:cubicBezTo>
                    <a:pt x="518" y="448"/>
                    <a:pt x="437" y="386"/>
                    <a:pt x="383" y="337"/>
                  </a:cubicBezTo>
                  <a:cubicBezTo>
                    <a:pt x="326" y="285"/>
                    <a:pt x="250" y="211"/>
                    <a:pt x="252" y="208"/>
                  </a:cubicBezTo>
                  <a:cubicBezTo>
                    <a:pt x="253" y="208"/>
                    <a:pt x="272" y="212"/>
                    <a:pt x="293" y="220"/>
                  </a:cubicBezTo>
                  <a:cubicBezTo>
                    <a:pt x="378" y="247"/>
                    <a:pt x="472" y="248"/>
                    <a:pt x="537" y="223"/>
                  </a:cubicBezTo>
                  <a:cubicBezTo>
                    <a:pt x="570" y="211"/>
                    <a:pt x="632" y="174"/>
                    <a:pt x="647" y="157"/>
                  </a:cubicBezTo>
                  <a:cubicBezTo>
                    <a:pt x="653" y="151"/>
                    <a:pt x="661" y="136"/>
                    <a:pt x="664" y="124"/>
                  </a:cubicBezTo>
                  <a:cubicBezTo>
                    <a:pt x="675" y="82"/>
                    <a:pt x="649" y="48"/>
                    <a:pt x="606" y="48"/>
                  </a:cubicBezTo>
                  <a:cubicBezTo>
                    <a:pt x="584" y="48"/>
                    <a:pt x="575" y="53"/>
                    <a:pt x="542" y="85"/>
                  </a:cubicBezTo>
                  <a:cubicBezTo>
                    <a:pt x="526" y="100"/>
                    <a:pt x="506" y="116"/>
                    <a:pt x="495" y="121"/>
                  </a:cubicBezTo>
                  <a:cubicBezTo>
                    <a:pt x="423" y="159"/>
                    <a:pt x="324" y="159"/>
                    <a:pt x="213" y="124"/>
                  </a:cubicBezTo>
                  <a:cubicBezTo>
                    <a:pt x="174" y="111"/>
                    <a:pt x="137" y="89"/>
                    <a:pt x="80" y="42"/>
                  </a:cubicBezTo>
                  <a:cubicBezTo>
                    <a:pt x="55" y="21"/>
                    <a:pt x="20" y="0"/>
                    <a:pt x="11" y="0"/>
                  </a:cubicBezTo>
                  <a:cubicBezTo>
                    <a:pt x="8" y="0"/>
                    <a:pt x="5" y="3"/>
                    <a:pt x="3" y="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6" name="Freeform 55">
              <a:extLst>
                <a:ext uri="{FF2B5EF4-FFF2-40B4-BE49-F238E27FC236}">
                  <a16:creationId xmlns:a16="http://schemas.microsoft.com/office/drawing/2014/main" id="{33BF2333-2274-A545-AAB3-94780A511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538" y="319088"/>
              <a:ext cx="50800" cy="42862"/>
            </a:xfrm>
            <a:custGeom>
              <a:avLst/>
              <a:gdLst>
                <a:gd name="T0" fmla="*/ 14514 w 140"/>
                <a:gd name="T1" fmla="*/ 6483 h 119"/>
                <a:gd name="T2" fmla="*/ 14514 w 140"/>
                <a:gd name="T3" fmla="*/ 6483 h 119"/>
                <a:gd name="T4" fmla="*/ 0 w 140"/>
                <a:gd name="T5" fmla="*/ 23052 h 119"/>
                <a:gd name="T6" fmla="*/ 0 w 140"/>
                <a:gd name="T7" fmla="*/ 23052 h 119"/>
                <a:gd name="T8" fmla="*/ 6531 w 140"/>
                <a:gd name="T9" fmla="*/ 34218 h 119"/>
                <a:gd name="T10" fmla="*/ 6531 w 140"/>
                <a:gd name="T11" fmla="*/ 34218 h 119"/>
                <a:gd name="T12" fmla="*/ 31569 w 140"/>
                <a:gd name="T13" fmla="*/ 36739 h 119"/>
                <a:gd name="T14" fmla="*/ 31569 w 140"/>
                <a:gd name="T15" fmla="*/ 36739 h 119"/>
                <a:gd name="T16" fmla="*/ 14514 w 140"/>
                <a:gd name="T17" fmla="*/ 6483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119">
                  <a:moveTo>
                    <a:pt x="40" y="18"/>
                  </a:moveTo>
                  <a:lnTo>
                    <a:pt x="40" y="18"/>
                  </a:lnTo>
                  <a:cubicBezTo>
                    <a:pt x="19" y="24"/>
                    <a:pt x="0" y="46"/>
                    <a:pt x="0" y="64"/>
                  </a:cubicBezTo>
                  <a:cubicBezTo>
                    <a:pt x="0" y="71"/>
                    <a:pt x="8" y="84"/>
                    <a:pt x="18" y="95"/>
                  </a:cubicBezTo>
                  <a:cubicBezTo>
                    <a:pt x="40" y="116"/>
                    <a:pt x="60" y="118"/>
                    <a:pt x="87" y="102"/>
                  </a:cubicBezTo>
                  <a:cubicBezTo>
                    <a:pt x="139" y="71"/>
                    <a:pt x="98" y="0"/>
                    <a:pt x="40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7" name="Freeform 57">
              <a:extLst>
                <a:ext uri="{FF2B5EF4-FFF2-40B4-BE49-F238E27FC236}">
                  <a16:creationId xmlns:a16="http://schemas.microsoft.com/office/drawing/2014/main" id="{B4AAF19C-4D75-1444-898B-A8D08758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400" y="322263"/>
              <a:ext cx="38100" cy="41275"/>
            </a:xfrm>
            <a:custGeom>
              <a:avLst/>
              <a:gdLst>
                <a:gd name="T0" fmla="*/ 9970 w 107"/>
                <a:gd name="T1" fmla="*/ 7896 h 115"/>
                <a:gd name="T2" fmla="*/ 9970 w 107"/>
                <a:gd name="T3" fmla="*/ 7896 h 115"/>
                <a:gd name="T4" fmla="*/ 0 w 107"/>
                <a:gd name="T5" fmla="*/ 25483 h 115"/>
                <a:gd name="T6" fmla="*/ 0 w 107"/>
                <a:gd name="T7" fmla="*/ 25483 h 115"/>
                <a:gd name="T8" fmla="*/ 16736 w 107"/>
                <a:gd name="T9" fmla="*/ 40916 h 115"/>
                <a:gd name="T10" fmla="*/ 16736 w 107"/>
                <a:gd name="T11" fmla="*/ 40916 h 115"/>
                <a:gd name="T12" fmla="*/ 37744 w 107"/>
                <a:gd name="T13" fmla="*/ 20099 h 115"/>
                <a:gd name="T14" fmla="*/ 37744 w 107"/>
                <a:gd name="T15" fmla="*/ 20099 h 115"/>
                <a:gd name="T16" fmla="*/ 9970 w 107"/>
                <a:gd name="T17" fmla="*/ 789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15">
                  <a:moveTo>
                    <a:pt x="28" y="22"/>
                  </a:moveTo>
                  <a:lnTo>
                    <a:pt x="28" y="22"/>
                  </a:lnTo>
                  <a:cubicBezTo>
                    <a:pt x="14" y="32"/>
                    <a:pt x="0" y="56"/>
                    <a:pt x="0" y="71"/>
                  </a:cubicBezTo>
                  <a:cubicBezTo>
                    <a:pt x="0" y="89"/>
                    <a:pt x="28" y="114"/>
                    <a:pt x="47" y="114"/>
                  </a:cubicBezTo>
                  <a:cubicBezTo>
                    <a:pt x="82" y="114"/>
                    <a:pt x="106" y="90"/>
                    <a:pt x="106" y="56"/>
                  </a:cubicBezTo>
                  <a:cubicBezTo>
                    <a:pt x="106" y="20"/>
                    <a:pt x="58" y="0"/>
                    <a:pt x="28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8" name="Freeform 59">
              <a:extLst>
                <a:ext uri="{FF2B5EF4-FFF2-40B4-BE49-F238E27FC236}">
                  <a16:creationId xmlns:a16="http://schemas.microsoft.com/office/drawing/2014/main" id="{61CFAA03-7BAF-184A-811A-B72B51BA8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525" y="333375"/>
              <a:ext cx="611188" cy="25400"/>
            </a:xfrm>
            <a:custGeom>
              <a:avLst/>
              <a:gdLst>
                <a:gd name="T0" fmla="*/ 3604 w 1696"/>
                <a:gd name="T1" fmla="*/ 4049 h 69"/>
                <a:gd name="T2" fmla="*/ 3604 w 1696"/>
                <a:gd name="T3" fmla="*/ 4049 h 69"/>
                <a:gd name="T4" fmla="*/ 4685 w 1696"/>
                <a:gd name="T5" fmla="*/ 21351 h 69"/>
                <a:gd name="T6" fmla="*/ 4685 w 1696"/>
                <a:gd name="T7" fmla="*/ 21351 h 69"/>
                <a:gd name="T8" fmla="*/ 593530 w 1696"/>
                <a:gd name="T9" fmla="*/ 21719 h 69"/>
                <a:gd name="T10" fmla="*/ 593530 w 1696"/>
                <a:gd name="T11" fmla="*/ 21719 h 69"/>
                <a:gd name="T12" fmla="*/ 606864 w 1696"/>
                <a:gd name="T13" fmla="*/ 10675 h 69"/>
                <a:gd name="T14" fmla="*/ 606864 w 1696"/>
                <a:gd name="T15" fmla="*/ 10675 h 69"/>
                <a:gd name="T16" fmla="*/ 595332 w 1696"/>
                <a:gd name="T17" fmla="*/ 4049 h 69"/>
                <a:gd name="T18" fmla="*/ 595332 w 1696"/>
                <a:gd name="T19" fmla="*/ 4049 h 69"/>
                <a:gd name="T20" fmla="*/ 296945 w 1696"/>
                <a:gd name="T21" fmla="*/ 1472 h 69"/>
                <a:gd name="T22" fmla="*/ 7207 w 1696"/>
                <a:gd name="T23" fmla="*/ 0 h 69"/>
                <a:gd name="T24" fmla="*/ 3604 w 1696"/>
                <a:gd name="T25" fmla="*/ 4049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6" h="69">
                  <a:moveTo>
                    <a:pt x="10" y="11"/>
                  </a:moveTo>
                  <a:lnTo>
                    <a:pt x="10" y="11"/>
                  </a:lnTo>
                  <a:cubicBezTo>
                    <a:pt x="0" y="22"/>
                    <a:pt x="1" y="44"/>
                    <a:pt x="13" y="58"/>
                  </a:cubicBezTo>
                  <a:cubicBezTo>
                    <a:pt x="21" y="67"/>
                    <a:pt x="1593" y="68"/>
                    <a:pt x="1647" y="59"/>
                  </a:cubicBezTo>
                  <a:cubicBezTo>
                    <a:pt x="1689" y="52"/>
                    <a:pt x="1695" y="48"/>
                    <a:pt x="1684" y="29"/>
                  </a:cubicBezTo>
                  <a:cubicBezTo>
                    <a:pt x="1678" y="18"/>
                    <a:pt x="1670" y="13"/>
                    <a:pt x="1652" y="11"/>
                  </a:cubicBezTo>
                  <a:cubicBezTo>
                    <a:pt x="1639" y="9"/>
                    <a:pt x="1266" y="6"/>
                    <a:pt x="824" y="4"/>
                  </a:cubicBezTo>
                  <a:lnTo>
                    <a:pt x="20" y="0"/>
                  </a:lnTo>
                  <a:lnTo>
                    <a:pt x="10" y="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9" name="Freeform 62">
              <a:extLst>
                <a:ext uri="{FF2B5EF4-FFF2-40B4-BE49-F238E27FC236}">
                  <a16:creationId xmlns:a16="http://schemas.microsoft.com/office/drawing/2014/main" id="{E9C75059-26DA-C847-9716-3FA65A236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263" y="398463"/>
              <a:ext cx="41275" cy="41275"/>
            </a:xfrm>
            <a:custGeom>
              <a:avLst/>
              <a:gdLst>
                <a:gd name="T0" fmla="*/ 14944 w 116"/>
                <a:gd name="T1" fmla="*/ 5844 h 113"/>
                <a:gd name="T2" fmla="*/ 14944 w 116"/>
                <a:gd name="T3" fmla="*/ 5844 h 113"/>
                <a:gd name="T4" fmla="*/ 35582 w 116"/>
                <a:gd name="T5" fmla="*/ 28491 h 113"/>
                <a:gd name="T6" fmla="*/ 35582 w 116"/>
                <a:gd name="T7" fmla="*/ 28491 h 113"/>
                <a:gd name="T8" fmla="*/ 39852 w 116"/>
                <a:gd name="T9" fmla="*/ 16437 h 113"/>
                <a:gd name="T10" fmla="*/ 39852 w 116"/>
                <a:gd name="T11" fmla="*/ 16437 h 113"/>
                <a:gd name="T12" fmla="*/ 35582 w 116"/>
                <a:gd name="T13" fmla="*/ 5114 h 113"/>
                <a:gd name="T14" fmla="*/ 35582 w 116"/>
                <a:gd name="T15" fmla="*/ 5114 h 113"/>
                <a:gd name="T16" fmla="*/ 14944 w 116"/>
                <a:gd name="T17" fmla="*/ 5844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13">
                  <a:moveTo>
                    <a:pt x="42" y="16"/>
                  </a:moveTo>
                  <a:lnTo>
                    <a:pt x="42" y="16"/>
                  </a:lnTo>
                  <a:cubicBezTo>
                    <a:pt x="0" y="52"/>
                    <a:pt x="56" y="112"/>
                    <a:pt x="100" y="78"/>
                  </a:cubicBezTo>
                  <a:cubicBezTo>
                    <a:pt x="113" y="67"/>
                    <a:pt x="115" y="63"/>
                    <a:pt x="112" y="45"/>
                  </a:cubicBezTo>
                  <a:cubicBezTo>
                    <a:pt x="110" y="34"/>
                    <a:pt x="105" y="20"/>
                    <a:pt x="100" y="14"/>
                  </a:cubicBezTo>
                  <a:cubicBezTo>
                    <a:pt x="87" y="0"/>
                    <a:pt x="59" y="1"/>
                    <a:pt x="42" y="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0" name="Freeform 64">
              <a:extLst>
                <a:ext uri="{FF2B5EF4-FFF2-40B4-BE49-F238E27FC236}">
                  <a16:creationId xmlns:a16="http://schemas.microsoft.com/office/drawing/2014/main" id="{E5F3FEF1-FADB-BF48-84C7-AB97F5665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563" y="401638"/>
              <a:ext cx="752475" cy="754062"/>
            </a:xfrm>
            <a:custGeom>
              <a:avLst/>
              <a:gdLst>
                <a:gd name="T0" fmla="*/ 449615 w 2092"/>
                <a:gd name="T1" fmla="*/ 352352 h 2093"/>
                <a:gd name="T2" fmla="*/ 486303 w 2092"/>
                <a:gd name="T3" fmla="*/ 487096 h 2093"/>
                <a:gd name="T4" fmla="*/ 352138 w 2092"/>
                <a:gd name="T5" fmla="*/ 450348 h 2093"/>
                <a:gd name="T6" fmla="*/ 290631 w 2092"/>
                <a:gd name="T7" fmla="*/ 291105 h 2093"/>
                <a:gd name="T8" fmla="*/ 453931 w 2092"/>
                <a:gd name="T9" fmla="*/ 1441 h 2093"/>
                <a:gd name="T10" fmla="*/ 394941 w 2092"/>
                <a:gd name="T11" fmla="*/ 68813 h 2093"/>
                <a:gd name="T12" fmla="*/ 196751 w 2092"/>
                <a:gd name="T13" fmla="*/ 169691 h 2093"/>
                <a:gd name="T14" fmla="*/ 149272 w 2092"/>
                <a:gd name="T15" fmla="*/ 149515 h 2093"/>
                <a:gd name="T16" fmla="*/ 169415 w 2092"/>
                <a:gd name="T17" fmla="*/ 197072 h 2093"/>
                <a:gd name="T18" fmla="*/ 68701 w 2092"/>
                <a:gd name="T19" fmla="*/ 395946 h 2093"/>
                <a:gd name="T20" fmla="*/ 719 w 2092"/>
                <a:gd name="T21" fmla="*/ 580048 h 2093"/>
                <a:gd name="T22" fmla="*/ 14388 w 2092"/>
                <a:gd name="T23" fmla="*/ 750099 h 2093"/>
                <a:gd name="T24" fmla="*/ 25178 w 2092"/>
                <a:gd name="T25" fmla="*/ 492140 h 2093"/>
                <a:gd name="T26" fmla="*/ 36689 w 2092"/>
                <a:gd name="T27" fmla="*/ 437378 h 2093"/>
                <a:gd name="T28" fmla="*/ 192795 w 2092"/>
                <a:gd name="T29" fmla="*/ 294707 h 2093"/>
                <a:gd name="T30" fmla="*/ 205384 w 2092"/>
                <a:gd name="T31" fmla="*/ 248232 h 2093"/>
                <a:gd name="T32" fmla="*/ 200348 w 2092"/>
                <a:gd name="T33" fmla="*/ 420445 h 2093"/>
                <a:gd name="T34" fmla="*/ 71938 w 2092"/>
                <a:gd name="T35" fmla="*/ 620399 h 2093"/>
                <a:gd name="T36" fmla="*/ 61507 w 2092"/>
                <a:gd name="T37" fmla="*/ 669757 h 2093"/>
                <a:gd name="T38" fmla="*/ 109706 w 2092"/>
                <a:gd name="T39" fmla="*/ 637692 h 2093"/>
                <a:gd name="T40" fmla="*/ 165098 w 2092"/>
                <a:gd name="T41" fmla="*/ 700020 h 2093"/>
                <a:gd name="T42" fmla="*/ 172292 w 2092"/>
                <a:gd name="T43" fmla="*/ 565637 h 2093"/>
                <a:gd name="T44" fmla="*/ 243152 w 2092"/>
                <a:gd name="T45" fmla="*/ 328934 h 2093"/>
                <a:gd name="T46" fmla="*/ 259338 w 2092"/>
                <a:gd name="T47" fmla="*/ 376130 h 2093"/>
                <a:gd name="T48" fmla="*/ 263654 w 2092"/>
                <a:gd name="T49" fmla="*/ 594459 h 2093"/>
                <a:gd name="T50" fmla="*/ 324802 w 2092"/>
                <a:gd name="T51" fmla="*/ 705064 h 2093"/>
                <a:gd name="T52" fmla="*/ 448176 w 2092"/>
                <a:gd name="T53" fmla="*/ 648861 h 2093"/>
                <a:gd name="T54" fmla="*/ 390625 w 2092"/>
                <a:gd name="T55" fmla="*/ 535373 h 2093"/>
                <a:gd name="T56" fmla="*/ 379115 w 2092"/>
                <a:gd name="T57" fmla="*/ 593738 h 2093"/>
                <a:gd name="T58" fmla="*/ 408250 w 2092"/>
                <a:gd name="T59" fmla="*/ 668676 h 2093"/>
                <a:gd name="T60" fmla="*/ 293868 w 2092"/>
                <a:gd name="T61" fmla="*/ 617156 h 2093"/>
                <a:gd name="T62" fmla="*/ 269769 w 2092"/>
                <a:gd name="T63" fmla="*/ 323169 h 2093"/>
                <a:gd name="T64" fmla="*/ 254302 w 2092"/>
                <a:gd name="T65" fmla="*/ 278855 h 2093"/>
                <a:gd name="T66" fmla="*/ 319766 w 2092"/>
                <a:gd name="T67" fmla="*/ 440980 h 2093"/>
                <a:gd name="T68" fmla="*/ 360411 w 2092"/>
                <a:gd name="T69" fmla="*/ 479890 h 2093"/>
                <a:gd name="T70" fmla="*/ 557162 w 2092"/>
                <a:gd name="T71" fmla="*/ 545821 h 2093"/>
                <a:gd name="T72" fmla="*/ 470117 w 2092"/>
                <a:gd name="T73" fmla="*/ 327493 h 2093"/>
                <a:gd name="T74" fmla="*/ 314730 w 2092"/>
                <a:gd name="T75" fmla="*/ 277774 h 2093"/>
                <a:gd name="T76" fmla="*/ 293149 w 2092"/>
                <a:gd name="T77" fmla="*/ 260481 h 2093"/>
                <a:gd name="T78" fmla="*/ 471196 w 2092"/>
                <a:gd name="T79" fmla="*/ 282818 h 2093"/>
                <a:gd name="T80" fmla="*/ 683774 w 2092"/>
                <a:gd name="T81" fmla="*/ 365322 h 2093"/>
                <a:gd name="T82" fmla="*/ 643848 w 2092"/>
                <a:gd name="T83" fmla="*/ 414320 h 2093"/>
                <a:gd name="T84" fmla="*/ 549249 w 2092"/>
                <a:gd name="T85" fmla="*/ 364962 h 2093"/>
                <a:gd name="T86" fmla="*/ 548890 w 2092"/>
                <a:gd name="T87" fmla="*/ 426209 h 2093"/>
                <a:gd name="T88" fmla="*/ 685932 w 2092"/>
                <a:gd name="T89" fmla="*/ 424408 h 2093"/>
                <a:gd name="T90" fmla="*/ 687371 w 2092"/>
                <a:gd name="T91" fmla="*/ 303714 h 2093"/>
                <a:gd name="T92" fmla="*/ 485584 w 2092"/>
                <a:gd name="T93" fmla="*/ 261202 h 2093"/>
                <a:gd name="T94" fmla="*/ 309335 w 2092"/>
                <a:gd name="T95" fmla="*/ 246790 h 2093"/>
                <a:gd name="T96" fmla="*/ 481267 w 2092"/>
                <a:gd name="T97" fmla="*/ 203197 h 2093"/>
                <a:gd name="T98" fmla="*/ 669027 w 2092"/>
                <a:gd name="T99" fmla="*/ 163566 h 2093"/>
                <a:gd name="T100" fmla="*/ 700320 w 2092"/>
                <a:gd name="T101" fmla="*/ 154199 h 2093"/>
                <a:gd name="T102" fmla="*/ 643129 w 2092"/>
                <a:gd name="T103" fmla="*/ 96194 h 2093"/>
                <a:gd name="T104" fmla="*/ 655358 w 2092"/>
                <a:gd name="T105" fmla="*/ 59446 h 2093"/>
                <a:gd name="T106" fmla="*/ 536300 w 2092"/>
                <a:gd name="T107" fmla="*/ 126818 h 2093"/>
                <a:gd name="T108" fmla="*/ 328039 w 2092"/>
                <a:gd name="T109" fmla="*/ 218329 h 2093"/>
                <a:gd name="T110" fmla="*/ 254662 w 2092"/>
                <a:gd name="T111" fmla="*/ 198513 h 2093"/>
                <a:gd name="T112" fmla="*/ 402135 w 2092"/>
                <a:gd name="T113" fmla="*/ 119612 h 2093"/>
                <a:gd name="T114" fmla="*/ 439543 w 2092"/>
                <a:gd name="T115" fmla="*/ 31344 h 2093"/>
                <a:gd name="T116" fmla="*/ 643848 w 2092"/>
                <a:gd name="T117" fmla="*/ 18734 h 2093"/>
                <a:gd name="T118" fmla="*/ 746360 w 2092"/>
                <a:gd name="T119" fmla="*/ 2522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2" h="2093">
                  <a:moveTo>
                    <a:pt x="989" y="912"/>
                  </a:moveTo>
                  <a:lnTo>
                    <a:pt x="989" y="912"/>
                  </a:lnTo>
                  <a:cubicBezTo>
                    <a:pt x="1074" y="955"/>
                    <a:pt x="1146" y="976"/>
                    <a:pt x="1210" y="978"/>
                  </a:cubicBezTo>
                  <a:lnTo>
                    <a:pt x="1250" y="978"/>
                  </a:lnTo>
                  <a:lnTo>
                    <a:pt x="1259" y="1032"/>
                  </a:lnTo>
                  <a:cubicBezTo>
                    <a:pt x="1275" y="1120"/>
                    <a:pt x="1313" y="1263"/>
                    <a:pt x="1333" y="1308"/>
                  </a:cubicBezTo>
                  <a:lnTo>
                    <a:pt x="1352" y="1352"/>
                  </a:lnTo>
                  <a:lnTo>
                    <a:pt x="1309" y="1333"/>
                  </a:lnTo>
                  <a:cubicBezTo>
                    <a:pt x="1263" y="1314"/>
                    <a:pt x="1120" y="1275"/>
                    <a:pt x="1031" y="1259"/>
                  </a:cubicBezTo>
                  <a:lnTo>
                    <a:pt x="979" y="1250"/>
                  </a:lnTo>
                  <a:lnTo>
                    <a:pt x="977" y="1210"/>
                  </a:lnTo>
                  <a:cubicBezTo>
                    <a:pt x="976" y="1122"/>
                    <a:pt x="928" y="999"/>
                    <a:pt x="842" y="862"/>
                  </a:cubicBezTo>
                  <a:lnTo>
                    <a:pt x="808" y="808"/>
                  </a:lnTo>
                  <a:lnTo>
                    <a:pt x="862" y="842"/>
                  </a:lnTo>
                  <a:cubicBezTo>
                    <a:pt x="891" y="860"/>
                    <a:pt x="948" y="892"/>
                    <a:pt x="989" y="912"/>
                  </a:cubicBezTo>
                  <a:close/>
                  <a:moveTo>
                    <a:pt x="1262" y="4"/>
                  </a:moveTo>
                  <a:lnTo>
                    <a:pt x="1262" y="4"/>
                  </a:lnTo>
                  <a:cubicBezTo>
                    <a:pt x="1141" y="7"/>
                    <a:pt x="1126" y="11"/>
                    <a:pt x="1132" y="32"/>
                  </a:cubicBezTo>
                  <a:cubicBezTo>
                    <a:pt x="1135" y="46"/>
                    <a:pt x="1112" y="155"/>
                    <a:pt x="1098" y="191"/>
                  </a:cubicBezTo>
                  <a:cubicBezTo>
                    <a:pt x="1055" y="306"/>
                    <a:pt x="916" y="427"/>
                    <a:pt x="790" y="461"/>
                  </a:cubicBezTo>
                  <a:cubicBezTo>
                    <a:pt x="702" y="484"/>
                    <a:pt x="598" y="488"/>
                    <a:pt x="547" y="471"/>
                  </a:cubicBezTo>
                  <a:cubicBezTo>
                    <a:pt x="530" y="465"/>
                    <a:pt x="495" y="450"/>
                    <a:pt x="467" y="436"/>
                  </a:cubicBezTo>
                  <a:cubicBezTo>
                    <a:pt x="440" y="423"/>
                    <a:pt x="416" y="414"/>
                    <a:pt x="415" y="415"/>
                  </a:cubicBezTo>
                  <a:cubicBezTo>
                    <a:pt x="414" y="417"/>
                    <a:pt x="423" y="440"/>
                    <a:pt x="436" y="467"/>
                  </a:cubicBezTo>
                  <a:cubicBezTo>
                    <a:pt x="449" y="495"/>
                    <a:pt x="465" y="531"/>
                    <a:pt x="471" y="547"/>
                  </a:cubicBezTo>
                  <a:cubicBezTo>
                    <a:pt x="489" y="599"/>
                    <a:pt x="484" y="702"/>
                    <a:pt x="461" y="790"/>
                  </a:cubicBezTo>
                  <a:cubicBezTo>
                    <a:pt x="426" y="917"/>
                    <a:pt x="305" y="1056"/>
                    <a:pt x="191" y="1099"/>
                  </a:cubicBezTo>
                  <a:cubicBezTo>
                    <a:pt x="153" y="1113"/>
                    <a:pt x="74" y="1130"/>
                    <a:pt x="42" y="1132"/>
                  </a:cubicBezTo>
                  <a:cubicBezTo>
                    <a:pt x="0" y="1133"/>
                    <a:pt x="2" y="1105"/>
                    <a:pt x="2" y="1610"/>
                  </a:cubicBezTo>
                  <a:cubicBezTo>
                    <a:pt x="2" y="1856"/>
                    <a:pt x="4" y="2062"/>
                    <a:pt x="6" y="2070"/>
                  </a:cubicBezTo>
                  <a:cubicBezTo>
                    <a:pt x="11" y="2086"/>
                    <a:pt x="27" y="2092"/>
                    <a:pt x="40" y="2082"/>
                  </a:cubicBezTo>
                  <a:cubicBezTo>
                    <a:pt x="49" y="2076"/>
                    <a:pt x="50" y="2056"/>
                    <a:pt x="52" y="1790"/>
                  </a:cubicBezTo>
                  <a:cubicBezTo>
                    <a:pt x="55" y="1521"/>
                    <a:pt x="56" y="1496"/>
                    <a:pt x="70" y="1366"/>
                  </a:cubicBezTo>
                  <a:cubicBezTo>
                    <a:pt x="78" y="1290"/>
                    <a:pt x="86" y="1225"/>
                    <a:pt x="87" y="1221"/>
                  </a:cubicBezTo>
                  <a:cubicBezTo>
                    <a:pt x="88" y="1218"/>
                    <a:pt x="95" y="1214"/>
                    <a:pt x="102" y="1214"/>
                  </a:cubicBezTo>
                  <a:cubicBezTo>
                    <a:pt x="123" y="1214"/>
                    <a:pt x="199" y="1189"/>
                    <a:pt x="251" y="1164"/>
                  </a:cubicBezTo>
                  <a:cubicBezTo>
                    <a:pt x="384" y="1102"/>
                    <a:pt x="495" y="967"/>
                    <a:pt x="536" y="818"/>
                  </a:cubicBezTo>
                  <a:cubicBezTo>
                    <a:pt x="543" y="791"/>
                    <a:pt x="548" y="753"/>
                    <a:pt x="550" y="708"/>
                  </a:cubicBezTo>
                  <a:lnTo>
                    <a:pt x="554" y="639"/>
                  </a:lnTo>
                  <a:lnTo>
                    <a:pt x="571" y="689"/>
                  </a:lnTo>
                  <a:cubicBezTo>
                    <a:pt x="600" y="776"/>
                    <a:pt x="607" y="820"/>
                    <a:pt x="607" y="912"/>
                  </a:cubicBezTo>
                  <a:cubicBezTo>
                    <a:pt x="606" y="1009"/>
                    <a:pt x="593" y="1076"/>
                    <a:pt x="557" y="1167"/>
                  </a:cubicBezTo>
                  <a:cubicBezTo>
                    <a:pt x="516" y="1269"/>
                    <a:pt x="474" y="1337"/>
                    <a:pt x="352" y="1491"/>
                  </a:cubicBezTo>
                  <a:cubicBezTo>
                    <a:pt x="262" y="1605"/>
                    <a:pt x="241" y="1637"/>
                    <a:pt x="200" y="1722"/>
                  </a:cubicBezTo>
                  <a:cubicBezTo>
                    <a:pt x="174" y="1775"/>
                    <a:pt x="168" y="1795"/>
                    <a:pt x="165" y="1822"/>
                  </a:cubicBezTo>
                  <a:cubicBezTo>
                    <a:pt x="163" y="1849"/>
                    <a:pt x="164" y="1856"/>
                    <a:pt x="171" y="1859"/>
                  </a:cubicBezTo>
                  <a:cubicBezTo>
                    <a:pt x="180" y="1862"/>
                    <a:pt x="213" y="1839"/>
                    <a:pt x="267" y="1788"/>
                  </a:cubicBezTo>
                  <a:lnTo>
                    <a:pt x="301" y="1755"/>
                  </a:lnTo>
                  <a:lnTo>
                    <a:pt x="305" y="1770"/>
                  </a:lnTo>
                  <a:cubicBezTo>
                    <a:pt x="325" y="1860"/>
                    <a:pt x="375" y="1933"/>
                    <a:pt x="428" y="1947"/>
                  </a:cubicBezTo>
                  <a:cubicBezTo>
                    <a:pt x="449" y="1953"/>
                    <a:pt x="452" y="1952"/>
                    <a:pt x="459" y="1943"/>
                  </a:cubicBezTo>
                  <a:cubicBezTo>
                    <a:pt x="467" y="1934"/>
                    <a:pt x="467" y="1931"/>
                    <a:pt x="454" y="1860"/>
                  </a:cubicBezTo>
                  <a:cubicBezTo>
                    <a:pt x="437" y="1774"/>
                    <a:pt x="446" y="1678"/>
                    <a:pt x="479" y="1570"/>
                  </a:cubicBezTo>
                  <a:cubicBezTo>
                    <a:pt x="490" y="1535"/>
                    <a:pt x="528" y="1432"/>
                    <a:pt x="564" y="1338"/>
                  </a:cubicBezTo>
                  <a:cubicBezTo>
                    <a:pt x="666" y="1079"/>
                    <a:pt x="676" y="1039"/>
                    <a:pt x="676" y="913"/>
                  </a:cubicBezTo>
                  <a:lnTo>
                    <a:pt x="676" y="833"/>
                  </a:lnTo>
                  <a:lnTo>
                    <a:pt x="686" y="860"/>
                  </a:lnTo>
                  <a:cubicBezTo>
                    <a:pt x="699" y="903"/>
                    <a:pt x="714" y="979"/>
                    <a:pt x="721" y="1044"/>
                  </a:cubicBezTo>
                  <a:cubicBezTo>
                    <a:pt x="724" y="1082"/>
                    <a:pt x="726" y="1200"/>
                    <a:pt x="726" y="1350"/>
                  </a:cubicBezTo>
                  <a:cubicBezTo>
                    <a:pt x="724" y="1563"/>
                    <a:pt x="725" y="1601"/>
                    <a:pt x="733" y="1650"/>
                  </a:cubicBezTo>
                  <a:cubicBezTo>
                    <a:pt x="755" y="1778"/>
                    <a:pt x="787" y="1855"/>
                    <a:pt x="843" y="1910"/>
                  </a:cubicBezTo>
                  <a:cubicBezTo>
                    <a:pt x="862" y="1930"/>
                    <a:pt x="889" y="1950"/>
                    <a:pt x="903" y="1957"/>
                  </a:cubicBezTo>
                  <a:cubicBezTo>
                    <a:pt x="990" y="1997"/>
                    <a:pt x="1105" y="1977"/>
                    <a:pt x="1178" y="1907"/>
                  </a:cubicBezTo>
                  <a:cubicBezTo>
                    <a:pt x="1214" y="1872"/>
                    <a:pt x="1231" y="1846"/>
                    <a:pt x="1246" y="1801"/>
                  </a:cubicBezTo>
                  <a:cubicBezTo>
                    <a:pt x="1279" y="1700"/>
                    <a:pt x="1255" y="1592"/>
                    <a:pt x="1183" y="1526"/>
                  </a:cubicBezTo>
                  <a:cubicBezTo>
                    <a:pt x="1149" y="1495"/>
                    <a:pt x="1128" y="1486"/>
                    <a:pt x="1086" y="1486"/>
                  </a:cubicBezTo>
                  <a:cubicBezTo>
                    <a:pt x="1050" y="1486"/>
                    <a:pt x="1021" y="1501"/>
                    <a:pt x="1013" y="1526"/>
                  </a:cubicBezTo>
                  <a:cubicBezTo>
                    <a:pt x="996" y="1577"/>
                    <a:pt x="1011" y="1621"/>
                    <a:pt x="1054" y="1648"/>
                  </a:cubicBezTo>
                  <a:cubicBezTo>
                    <a:pt x="1125" y="1693"/>
                    <a:pt x="1146" y="1725"/>
                    <a:pt x="1150" y="1790"/>
                  </a:cubicBezTo>
                  <a:cubicBezTo>
                    <a:pt x="1152" y="1832"/>
                    <a:pt x="1152" y="1834"/>
                    <a:pt x="1135" y="1856"/>
                  </a:cubicBezTo>
                  <a:cubicBezTo>
                    <a:pt x="1105" y="1898"/>
                    <a:pt x="1071" y="1910"/>
                    <a:pt x="1014" y="1900"/>
                  </a:cubicBezTo>
                  <a:cubicBezTo>
                    <a:pt x="918" y="1884"/>
                    <a:pt x="852" y="1822"/>
                    <a:pt x="817" y="1713"/>
                  </a:cubicBezTo>
                  <a:cubicBezTo>
                    <a:pt x="792" y="1635"/>
                    <a:pt x="789" y="1598"/>
                    <a:pt x="785" y="1310"/>
                  </a:cubicBezTo>
                  <a:cubicBezTo>
                    <a:pt x="780" y="1020"/>
                    <a:pt x="779" y="1008"/>
                    <a:pt x="750" y="897"/>
                  </a:cubicBezTo>
                  <a:cubicBezTo>
                    <a:pt x="743" y="869"/>
                    <a:pt x="731" y="833"/>
                    <a:pt x="724" y="815"/>
                  </a:cubicBezTo>
                  <a:cubicBezTo>
                    <a:pt x="716" y="797"/>
                    <a:pt x="709" y="778"/>
                    <a:pt x="707" y="774"/>
                  </a:cubicBezTo>
                  <a:cubicBezTo>
                    <a:pt x="702" y="761"/>
                    <a:pt x="741" y="821"/>
                    <a:pt x="772" y="875"/>
                  </a:cubicBezTo>
                  <a:cubicBezTo>
                    <a:pt x="810" y="942"/>
                    <a:pt x="869" y="1119"/>
                    <a:pt x="889" y="1224"/>
                  </a:cubicBezTo>
                  <a:cubicBezTo>
                    <a:pt x="896" y="1265"/>
                    <a:pt x="905" y="1302"/>
                    <a:pt x="909" y="1307"/>
                  </a:cubicBezTo>
                  <a:cubicBezTo>
                    <a:pt x="913" y="1313"/>
                    <a:pt x="944" y="1321"/>
                    <a:pt x="1002" y="1332"/>
                  </a:cubicBezTo>
                  <a:cubicBezTo>
                    <a:pt x="1223" y="1372"/>
                    <a:pt x="1346" y="1423"/>
                    <a:pt x="1515" y="1549"/>
                  </a:cubicBezTo>
                  <a:cubicBezTo>
                    <a:pt x="1616" y="1624"/>
                    <a:pt x="1625" y="1616"/>
                    <a:pt x="1549" y="1515"/>
                  </a:cubicBezTo>
                  <a:cubicBezTo>
                    <a:pt x="1424" y="1346"/>
                    <a:pt x="1371" y="1224"/>
                    <a:pt x="1332" y="1002"/>
                  </a:cubicBezTo>
                  <a:cubicBezTo>
                    <a:pt x="1321" y="945"/>
                    <a:pt x="1313" y="912"/>
                    <a:pt x="1307" y="909"/>
                  </a:cubicBezTo>
                  <a:cubicBezTo>
                    <a:pt x="1303" y="905"/>
                    <a:pt x="1265" y="897"/>
                    <a:pt x="1223" y="888"/>
                  </a:cubicBezTo>
                  <a:cubicBezTo>
                    <a:pt x="1118" y="869"/>
                    <a:pt x="942" y="810"/>
                    <a:pt x="875" y="771"/>
                  </a:cubicBezTo>
                  <a:cubicBezTo>
                    <a:pt x="821" y="741"/>
                    <a:pt x="761" y="703"/>
                    <a:pt x="774" y="707"/>
                  </a:cubicBezTo>
                  <a:cubicBezTo>
                    <a:pt x="779" y="709"/>
                    <a:pt x="797" y="716"/>
                    <a:pt x="815" y="723"/>
                  </a:cubicBezTo>
                  <a:cubicBezTo>
                    <a:pt x="833" y="731"/>
                    <a:pt x="870" y="743"/>
                    <a:pt x="897" y="750"/>
                  </a:cubicBezTo>
                  <a:cubicBezTo>
                    <a:pt x="1007" y="779"/>
                    <a:pt x="1020" y="780"/>
                    <a:pt x="1310" y="785"/>
                  </a:cubicBezTo>
                  <a:cubicBezTo>
                    <a:pt x="1599" y="789"/>
                    <a:pt x="1635" y="792"/>
                    <a:pt x="1713" y="817"/>
                  </a:cubicBezTo>
                  <a:cubicBezTo>
                    <a:pt x="1822" y="852"/>
                    <a:pt x="1885" y="918"/>
                    <a:pt x="1901" y="1014"/>
                  </a:cubicBezTo>
                  <a:cubicBezTo>
                    <a:pt x="1910" y="1072"/>
                    <a:pt x="1898" y="1105"/>
                    <a:pt x="1856" y="1135"/>
                  </a:cubicBezTo>
                  <a:cubicBezTo>
                    <a:pt x="1834" y="1152"/>
                    <a:pt x="1832" y="1152"/>
                    <a:pt x="1790" y="1150"/>
                  </a:cubicBezTo>
                  <a:cubicBezTo>
                    <a:pt x="1725" y="1145"/>
                    <a:pt x="1693" y="1124"/>
                    <a:pt x="1648" y="1054"/>
                  </a:cubicBezTo>
                  <a:cubicBezTo>
                    <a:pt x="1620" y="1010"/>
                    <a:pt x="1577" y="996"/>
                    <a:pt x="1527" y="1013"/>
                  </a:cubicBezTo>
                  <a:cubicBezTo>
                    <a:pt x="1501" y="1021"/>
                    <a:pt x="1485" y="1050"/>
                    <a:pt x="1485" y="1086"/>
                  </a:cubicBezTo>
                  <a:cubicBezTo>
                    <a:pt x="1485" y="1127"/>
                    <a:pt x="1494" y="1149"/>
                    <a:pt x="1526" y="1183"/>
                  </a:cubicBezTo>
                  <a:cubicBezTo>
                    <a:pt x="1592" y="1255"/>
                    <a:pt x="1700" y="1279"/>
                    <a:pt x="1801" y="1245"/>
                  </a:cubicBezTo>
                  <a:cubicBezTo>
                    <a:pt x="1847" y="1231"/>
                    <a:pt x="1872" y="1214"/>
                    <a:pt x="1907" y="1178"/>
                  </a:cubicBezTo>
                  <a:cubicBezTo>
                    <a:pt x="1976" y="1105"/>
                    <a:pt x="1997" y="990"/>
                    <a:pt x="1956" y="902"/>
                  </a:cubicBezTo>
                  <a:cubicBezTo>
                    <a:pt x="1950" y="889"/>
                    <a:pt x="1929" y="862"/>
                    <a:pt x="1911" y="843"/>
                  </a:cubicBezTo>
                  <a:cubicBezTo>
                    <a:pt x="1855" y="787"/>
                    <a:pt x="1778" y="754"/>
                    <a:pt x="1650" y="733"/>
                  </a:cubicBezTo>
                  <a:cubicBezTo>
                    <a:pt x="1601" y="725"/>
                    <a:pt x="1563" y="724"/>
                    <a:pt x="1350" y="725"/>
                  </a:cubicBezTo>
                  <a:cubicBezTo>
                    <a:pt x="1200" y="726"/>
                    <a:pt x="1082" y="725"/>
                    <a:pt x="1045" y="721"/>
                  </a:cubicBezTo>
                  <a:cubicBezTo>
                    <a:pt x="980" y="715"/>
                    <a:pt x="903" y="700"/>
                    <a:pt x="860" y="685"/>
                  </a:cubicBezTo>
                  <a:lnTo>
                    <a:pt x="833" y="676"/>
                  </a:lnTo>
                  <a:lnTo>
                    <a:pt x="914" y="676"/>
                  </a:lnTo>
                  <a:cubicBezTo>
                    <a:pt x="1040" y="676"/>
                    <a:pt x="1078" y="665"/>
                    <a:pt x="1338" y="564"/>
                  </a:cubicBezTo>
                  <a:cubicBezTo>
                    <a:pt x="1431" y="528"/>
                    <a:pt x="1535" y="489"/>
                    <a:pt x="1569" y="480"/>
                  </a:cubicBezTo>
                  <a:cubicBezTo>
                    <a:pt x="1679" y="446"/>
                    <a:pt x="1774" y="437"/>
                    <a:pt x="1860" y="454"/>
                  </a:cubicBezTo>
                  <a:cubicBezTo>
                    <a:pt x="1931" y="467"/>
                    <a:pt x="1933" y="467"/>
                    <a:pt x="1943" y="459"/>
                  </a:cubicBezTo>
                  <a:cubicBezTo>
                    <a:pt x="1952" y="452"/>
                    <a:pt x="1952" y="448"/>
                    <a:pt x="1947" y="428"/>
                  </a:cubicBezTo>
                  <a:cubicBezTo>
                    <a:pt x="1933" y="375"/>
                    <a:pt x="1861" y="324"/>
                    <a:pt x="1770" y="305"/>
                  </a:cubicBezTo>
                  <a:lnTo>
                    <a:pt x="1756" y="302"/>
                  </a:lnTo>
                  <a:lnTo>
                    <a:pt x="1788" y="267"/>
                  </a:lnTo>
                  <a:cubicBezTo>
                    <a:pt x="1838" y="213"/>
                    <a:pt x="1862" y="181"/>
                    <a:pt x="1859" y="171"/>
                  </a:cubicBezTo>
                  <a:cubicBezTo>
                    <a:pt x="1856" y="164"/>
                    <a:pt x="1849" y="163"/>
                    <a:pt x="1822" y="165"/>
                  </a:cubicBezTo>
                  <a:cubicBezTo>
                    <a:pt x="1795" y="168"/>
                    <a:pt x="1775" y="175"/>
                    <a:pt x="1722" y="200"/>
                  </a:cubicBezTo>
                  <a:cubicBezTo>
                    <a:pt x="1638" y="241"/>
                    <a:pt x="1605" y="262"/>
                    <a:pt x="1491" y="352"/>
                  </a:cubicBezTo>
                  <a:cubicBezTo>
                    <a:pt x="1337" y="474"/>
                    <a:pt x="1269" y="516"/>
                    <a:pt x="1166" y="557"/>
                  </a:cubicBezTo>
                  <a:cubicBezTo>
                    <a:pt x="1076" y="593"/>
                    <a:pt x="1009" y="606"/>
                    <a:pt x="912" y="606"/>
                  </a:cubicBezTo>
                  <a:cubicBezTo>
                    <a:pt x="820" y="607"/>
                    <a:pt x="776" y="600"/>
                    <a:pt x="689" y="571"/>
                  </a:cubicBezTo>
                  <a:lnTo>
                    <a:pt x="639" y="554"/>
                  </a:lnTo>
                  <a:lnTo>
                    <a:pt x="708" y="551"/>
                  </a:lnTo>
                  <a:cubicBezTo>
                    <a:pt x="812" y="546"/>
                    <a:pt x="888" y="521"/>
                    <a:pt x="976" y="464"/>
                  </a:cubicBezTo>
                  <a:cubicBezTo>
                    <a:pt x="1020" y="435"/>
                    <a:pt x="1084" y="375"/>
                    <a:pt x="1118" y="332"/>
                  </a:cubicBezTo>
                  <a:cubicBezTo>
                    <a:pt x="1158" y="279"/>
                    <a:pt x="1215" y="143"/>
                    <a:pt x="1215" y="102"/>
                  </a:cubicBezTo>
                  <a:cubicBezTo>
                    <a:pt x="1215" y="95"/>
                    <a:pt x="1218" y="88"/>
                    <a:pt x="1222" y="87"/>
                  </a:cubicBezTo>
                  <a:cubicBezTo>
                    <a:pt x="1225" y="86"/>
                    <a:pt x="1290" y="78"/>
                    <a:pt x="1366" y="70"/>
                  </a:cubicBezTo>
                  <a:cubicBezTo>
                    <a:pt x="1496" y="56"/>
                    <a:pt x="1521" y="55"/>
                    <a:pt x="1790" y="52"/>
                  </a:cubicBezTo>
                  <a:cubicBezTo>
                    <a:pt x="2057" y="50"/>
                    <a:pt x="2076" y="49"/>
                    <a:pt x="2083" y="40"/>
                  </a:cubicBezTo>
                  <a:cubicBezTo>
                    <a:pt x="2091" y="28"/>
                    <a:pt x="2087" y="12"/>
                    <a:pt x="2075" y="7"/>
                  </a:cubicBezTo>
                  <a:cubicBezTo>
                    <a:pt x="2064" y="3"/>
                    <a:pt x="1407" y="0"/>
                    <a:pt x="126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1" name="Freeform 66">
              <a:extLst>
                <a:ext uri="{FF2B5EF4-FFF2-40B4-BE49-F238E27FC236}">
                  <a16:creationId xmlns:a16="http://schemas.microsoft.com/office/drawing/2014/main" id="{6F6656FC-957C-F74A-AC51-578AFF36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88" y="458788"/>
              <a:ext cx="142875" cy="128587"/>
            </a:xfrm>
            <a:custGeom>
              <a:avLst/>
              <a:gdLst>
                <a:gd name="T0" fmla="*/ 113651 w 396"/>
                <a:gd name="T1" fmla="*/ 8284 h 357"/>
                <a:gd name="T2" fmla="*/ 113651 w 396"/>
                <a:gd name="T3" fmla="*/ 8284 h 357"/>
                <a:gd name="T4" fmla="*/ 86591 w 396"/>
                <a:gd name="T5" fmla="*/ 37460 h 357"/>
                <a:gd name="T6" fmla="*/ 86591 w 396"/>
                <a:gd name="T7" fmla="*/ 37460 h 357"/>
                <a:gd name="T8" fmla="*/ 56645 w 396"/>
                <a:gd name="T9" fmla="*/ 73478 h 357"/>
                <a:gd name="T10" fmla="*/ 56645 w 396"/>
                <a:gd name="T11" fmla="*/ 73478 h 357"/>
                <a:gd name="T12" fmla="*/ 7938 w 396"/>
                <a:gd name="T13" fmla="*/ 116701 h 357"/>
                <a:gd name="T14" fmla="*/ 7938 w 396"/>
                <a:gd name="T15" fmla="*/ 116701 h 357"/>
                <a:gd name="T16" fmla="*/ 1082 w 396"/>
                <a:gd name="T17" fmla="*/ 124265 h 357"/>
                <a:gd name="T18" fmla="*/ 1082 w 396"/>
                <a:gd name="T19" fmla="*/ 124265 h 357"/>
                <a:gd name="T20" fmla="*/ 5051 w 396"/>
                <a:gd name="T21" fmla="*/ 127146 h 357"/>
                <a:gd name="T22" fmla="*/ 5051 w 396"/>
                <a:gd name="T23" fmla="*/ 127146 h 357"/>
                <a:gd name="T24" fmla="*/ 73241 w 396"/>
                <a:gd name="T25" fmla="*/ 92568 h 357"/>
                <a:gd name="T26" fmla="*/ 73241 w 396"/>
                <a:gd name="T27" fmla="*/ 92568 h 357"/>
                <a:gd name="T28" fmla="*/ 139267 w 396"/>
                <a:gd name="T29" fmla="*/ 31697 h 357"/>
                <a:gd name="T30" fmla="*/ 139267 w 396"/>
                <a:gd name="T31" fmla="*/ 31697 h 357"/>
                <a:gd name="T32" fmla="*/ 138906 w 396"/>
                <a:gd name="T33" fmla="*/ 6483 h 357"/>
                <a:gd name="T34" fmla="*/ 138906 w 396"/>
                <a:gd name="T35" fmla="*/ 6483 h 357"/>
                <a:gd name="T36" fmla="*/ 113651 w 396"/>
                <a:gd name="T37" fmla="*/ 8284 h 3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6" h="357">
                  <a:moveTo>
                    <a:pt x="315" y="23"/>
                  </a:moveTo>
                  <a:lnTo>
                    <a:pt x="315" y="23"/>
                  </a:lnTo>
                  <a:cubicBezTo>
                    <a:pt x="303" y="33"/>
                    <a:pt x="269" y="69"/>
                    <a:pt x="240" y="104"/>
                  </a:cubicBezTo>
                  <a:cubicBezTo>
                    <a:pt x="212" y="140"/>
                    <a:pt x="175" y="184"/>
                    <a:pt x="157" y="204"/>
                  </a:cubicBezTo>
                  <a:cubicBezTo>
                    <a:pt x="124" y="242"/>
                    <a:pt x="44" y="313"/>
                    <a:pt x="22" y="324"/>
                  </a:cubicBezTo>
                  <a:cubicBezTo>
                    <a:pt x="5" y="333"/>
                    <a:pt x="8" y="330"/>
                    <a:pt x="3" y="345"/>
                  </a:cubicBezTo>
                  <a:cubicBezTo>
                    <a:pt x="0" y="356"/>
                    <a:pt x="0" y="356"/>
                    <a:pt x="14" y="353"/>
                  </a:cubicBezTo>
                  <a:cubicBezTo>
                    <a:pt x="42" y="346"/>
                    <a:pt x="158" y="287"/>
                    <a:pt x="203" y="257"/>
                  </a:cubicBezTo>
                  <a:cubicBezTo>
                    <a:pt x="293" y="196"/>
                    <a:pt x="370" y="125"/>
                    <a:pt x="386" y="88"/>
                  </a:cubicBezTo>
                  <a:cubicBezTo>
                    <a:pt x="395" y="64"/>
                    <a:pt x="395" y="33"/>
                    <a:pt x="385" y="18"/>
                  </a:cubicBezTo>
                  <a:cubicBezTo>
                    <a:pt x="373" y="0"/>
                    <a:pt x="343" y="2"/>
                    <a:pt x="315" y="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2" name="Freeform 68">
              <a:extLst>
                <a:ext uri="{FF2B5EF4-FFF2-40B4-BE49-F238E27FC236}">
                  <a16:creationId xmlns:a16="http://schemas.microsoft.com/office/drawing/2014/main" id="{B736A40D-E119-F149-80AD-60431B370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713" y="738188"/>
              <a:ext cx="23812" cy="609600"/>
            </a:xfrm>
            <a:custGeom>
              <a:avLst/>
              <a:gdLst>
                <a:gd name="T0" fmla="*/ 3663 w 65"/>
                <a:gd name="T1" fmla="*/ 3958 h 1694"/>
                <a:gd name="T2" fmla="*/ 3663 w 65"/>
                <a:gd name="T3" fmla="*/ 3958 h 1694"/>
                <a:gd name="T4" fmla="*/ 1832 w 65"/>
                <a:gd name="T5" fmla="*/ 304440 h 1694"/>
                <a:gd name="T6" fmla="*/ 3297 w 65"/>
                <a:gd name="T7" fmla="*/ 600604 h 1694"/>
                <a:gd name="T8" fmla="*/ 8059 w 65"/>
                <a:gd name="T9" fmla="*/ 604562 h 1694"/>
                <a:gd name="T10" fmla="*/ 8059 w 65"/>
                <a:gd name="T11" fmla="*/ 604562 h 1694"/>
                <a:gd name="T12" fmla="*/ 20515 w 65"/>
                <a:gd name="T13" fmla="*/ 601323 h 1694"/>
                <a:gd name="T14" fmla="*/ 20515 w 65"/>
                <a:gd name="T15" fmla="*/ 601323 h 1694"/>
                <a:gd name="T16" fmla="*/ 23079 w 65"/>
                <a:gd name="T17" fmla="*/ 301201 h 1694"/>
                <a:gd name="T18" fmla="*/ 23079 w 65"/>
                <a:gd name="T19" fmla="*/ 301201 h 1694"/>
                <a:gd name="T20" fmla="*/ 21248 w 65"/>
                <a:gd name="T21" fmla="*/ 4678 h 1694"/>
                <a:gd name="T22" fmla="*/ 21248 w 65"/>
                <a:gd name="T23" fmla="*/ 4678 h 1694"/>
                <a:gd name="T24" fmla="*/ 3663 w 65"/>
                <a:gd name="T25" fmla="*/ 3958 h 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1694">
                  <a:moveTo>
                    <a:pt x="10" y="11"/>
                  </a:moveTo>
                  <a:lnTo>
                    <a:pt x="10" y="11"/>
                  </a:lnTo>
                  <a:cubicBezTo>
                    <a:pt x="0" y="22"/>
                    <a:pt x="0" y="50"/>
                    <a:pt x="5" y="846"/>
                  </a:cubicBezTo>
                  <a:lnTo>
                    <a:pt x="9" y="1669"/>
                  </a:lnTo>
                  <a:lnTo>
                    <a:pt x="22" y="1680"/>
                  </a:lnTo>
                  <a:cubicBezTo>
                    <a:pt x="39" y="1693"/>
                    <a:pt x="50" y="1690"/>
                    <a:pt x="56" y="1671"/>
                  </a:cubicBezTo>
                  <a:cubicBezTo>
                    <a:pt x="60" y="1660"/>
                    <a:pt x="63" y="1390"/>
                    <a:pt x="63" y="837"/>
                  </a:cubicBezTo>
                  <a:cubicBezTo>
                    <a:pt x="64" y="150"/>
                    <a:pt x="64" y="17"/>
                    <a:pt x="58" y="13"/>
                  </a:cubicBezTo>
                  <a:cubicBezTo>
                    <a:pt x="43" y="0"/>
                    <a:pt x="20" y="0"/>
                    <a:pt x="10" y="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3" name="Freeform 70">
              <a:extLst>
                <a:ext uri="{FF2B5EF4-FFF2-40B4-BE49-F238E27FC236}">
                  <a16:creationId xmlns:a16="http://schemas.microsoft.com/office/drawing/2014/main" id="{5A6187DD-08EC-7344-AB2F-830DBDFC5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779463"/>
              <a:ext cx="127000" cy="146050"/>
            </a:xfrm>
            <a:custGeom>
              <a:avLst/>
              <a:gdLst>
                <a:gd name="T0" fmla="*/ 120487 w 351"/>
                <a:gd name="T1" fmla="*/ 1803 h 405"/>
                <a:gd name="T2" fmla="*/ 120487 w 351"/>
                <a:gd name="T3" fmla="*/ 1803 h 405"/>
                <a:gd name="T4" fmla="*/ 116145 w 351"/>
                <a:gd name="T5" fmla="*/ 6491 h 405"/>
                <a:gd name="T6" fmla="*/ 116145 w 351"/>
                <a:gd name="T7" fmla="*/ 6491 h 405"/>
                <a:gd name="T8" fmla="*/ 37630 w 351"/>
                <a:gd name="T9" fmla="*/ 85466 h 405"/>
                <a:gd name="T10" fmla="*/ 37630 w 351"/>
                <a:gd name="T11" fmla="*/ 85466 h 405"/>
                <a:gd name="T12" fmla="*/ 0 w 351"/>
                <a:gd name="T13" fmla="*/ 129462 h 405"/>
                <a:gd name="T14" fmla="*/ 0 w 351"/>
                <a:gd name="T15" fmla="*/ 129462 h 405"/>
                <a:gd name="T16" fmla="*/ 30031 w 351"/>
                <a:gd name="T17" fmla="*/ 139198 h 405"/>
                <a:gd name="T18" fmla="*/ 30031 w 351"/>
                <a:gd name="T19" fmla="*/ 139198 h 405"/>
                <a:gd name="T20" fmla="*/ 90818 w 351"/>
                <a:gd name="T21" fmla="*/ 73566 h 405"/>
                <a:gd name="T22" fmla="*/ 90818 w 351"/>
                <a:gd name="T23" fmla="*/ 73566 h 405"/>
                <a:gd name="T24" fmla="*/ 125553 w 351"/>
                <a:gd name="T25" fmla="*/ 5770 h 405"/>
                <a:gd name="T26" fmla="*/ 125553 w 351"/>
                <a:gd name="T27" fmla="*/ 5770 h 405"/>
                <a:gd name="T28" fmla="*/ 120487 w 351"/>
                <a:gd name="T29" fmla="*/ 1803 h 4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1" h="405">
                  <a:moveTo>
                    <a:pt x="333" y="5"/>
                  </a:moveTo>
                  <a:lnTo>
                    <a:pt x="333" y="5"/>
                  </a:lnTo>
                  <a:cubicBezTo>
                    <a:pt x="328" y="6"/>
                    <a:pt x="322" y="12"/>
                    <a:pt x="321" y="18"/>
                  </a:cubicBezTo>
                  <a:cubicBezTo>
                    <a:pt x="311" y="50"/>
                    <a:pt x="212" y="149"/>
                    <a:pt x="104" y="237"/>
                  </a:cubicBezTo>
                  <a:cubicBezTo>
                    <a:pt x="21" y="305"/>
                    <a:pt x="0" y="329"/>
                    <a:pt x="0" y="359"/>
                  </a:cubicBezTo>
                  <a:cubicBezTo>
                    <a:pt x="0" y="391"/>
                    <a:pt x="39" y="404"/>
                    <a:pt x="83" y="386"/>
                  </a:cubicBezTo>
                  <a:cubicBezTo>
                    <a:pt x="119" y="371"/>
                    <a:pt x="190" y="294"/>
                    <a:pt x="251" y="204"/>
                  </a:cubicBezTo>
                  <a:cubicBezTo>
                    <a:pt x="281" y="160"/>
                    <a:pt x="341" y="43"/>
                    <a:pt x="347" y="16"/>
                  </a:cubicBezTo>
                  <a:cubicBezTo>
                    <a:pt x="350" y="1"/>
                    <a:pt x="349" y="0"/>
                    <a:pt x="333" y="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4" name="Freeform 72">
              <a:extLst>
                <a:ext uri="{FF2B5EF4-FFF2-40B4-BE49-F238E27FC236}">
                  <a16:creationId xmlns:a16="http://schemas.microsoft.com/office/drawing/2014/main" id="{887B6088-15E8-B447-8AE8-84FEC45A3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1181100"/>
              <a:ext cx="39687" cy="36513"/>
            </a:xfrm>
            <a:custGeom>
              <a:avLst/>
              <a:gdLst>
                <a:gd name="T0" fmla="*/ 13229 w 111"/>
                <a:gd name="T1" fmla="*/ 5370 h 102"/>
                <a:gd name="T2" fmla="*/ 13229 w 111"/>
                <a:gd name="T3" fmla="*/ 5370 h 102"/>
                <a:gd name="T4" fmla="*/ 6793 w 111"/>
                <a:gd name="T5" fmla="*/ 30785 h 102"/>
                <a:gd name="T6" fmla="*/ 6793 w 111"/>
                <a:gd name="T7" fmla="*/ 30785 h 102"/>
                <a:gd name="T8" fmla="*/ 17877 w 111"/>
                <a:gd name="T9" fmla="*/ 35081 h 102"/>
                <a:gd name="T10" fmla="*/ 17877 w 111"/>
                <a:gd name="T11" fmla="*/ 35081 h 102"/>
                <a:gd name="T12" fmla="*/ 29676 w 111"/>
                <a:gd name="T13" fmla="*/ 30428 h 102"/>
                <a:gd name="T14" fmla="*/ 29676 w 111"/>
                <a:gd name="T15" fmla="*/ 30428 h 102"/>
                <a:gd name="T16" fmla="*/ 13229 w 111"/>
                <a:gd name="T17" fmla="*/ 5370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02">
                  <a:moveTo>
                    <a:pt x="37" y="15"/>
                  </a:moveTo>
                  <a:lnTo>
                    <a:pt x="37" y="15"/>
                  </a:lnTo>
                  <a:cubicBezTo>
                    <a:pt x="11" y="26"/>
                    <a:pt x="0" y="69"/>
                    <a:pt x="19" y="86"/>
                  </a:cubicBezTo>
                  <a:cubicBezTo>
                    <a:pt x="25" y="91"/>
                    <a:pt x="38" y="97"/>
                    <a:pt x="50" y="98"/>
                  </a:cubicBezTo>
                  <a:cubicBezTo>
                    <a:pt x="68" y="101"/>
                    <a:pt x="73" y="99"/>
                    <a:pt x="83" y="85"/>
                  </a:cubicBezTo>
                  <a:cubicBezTo>
                    <a:pt x="110" y="52"/>
                    <a:pt x="76" y="0"/>
                    <a:pt x="37" y="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5" name="Freeform 74">
              <a:extLst>
                <a:ext uri="{FF2B5EF4-FFF2-40B4-BE49-F238E27FC236}">
                  <a16:creationId xmlns:a16="http://schemas.microsoft.com/office/drawing/2014/main" id="{610FFA4B-DB5F-0E4B-A1B7-793D0A568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1385888"/>
              <a:ext cx="42863" cy="39687"/>
            </a:xfrm>
            <a:custGeom>
              <a:avLst/>
              <a:gdLst>
                <a:gd name="T0" fmla="*/ 9564 w 121"/>
                <a:gd name="T1" fmla="*/ 5006 h 111"/>
                <a:gd name="T2" fmla="*/ 9564 w 121"/>
                <a:gd name="T3" fmla="*/ 5006 h 111"/>
                <a:gd name="T4" fmla="*/ 0 w 121"/>
                <a:gd name="T5" fmla="*/ 23240 h 111"/>
                <a:gd name="T6" fmla="*/ 0 w 121"/>
                <a:gd name="T7" fmla="*/ 23240 h 111"/>
                <a:gd name="T8" fmla="*/ 14878 w 121"/>
                <a:gd name="T9" fmla="*/ 39329 h 111"/>
                <a:gd name="T10" fmla="*/ 14878 w 121"/>
                <a:gd name="T11" fmla="*/ 39329 h 111"/>
                <a:gd name="T12" fmla="*/ 29756 w 121"/>
                <a:gd name="T13" fmla="*/ 7151 h 111"/>
                <a:gd name="T14" fmla="*/ 29756 w 121"/>
                <a:gd name="T15" fmla="*/ 7151 h 111"/>
                <a:gd name="T16" fmla="*/ 9564 w 121"/>
                <a:gd name="T17" fmla="*/ 500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1">
                  <a:moveTo>
                    <a:pt x="27" y="14"/>
                  </a:moveTo>
                  <a:lnTo>
                    <a:pt x="27" y="14"/>
                  </a:lnTo>
                  <a:cubicBezTo>
                    <a:pt x="7" y="27"/>
                    <a:pt x="0" y="40"/>
                    <a:pt x="0" y="65"/>
                  </a:cubicBezTo>
                  <a:cubicBezTo>
                    <a:pt x="0" y="90"/>
                    <a:pt x="19" y="110"/>
                    <a:pt x="42" y="110"/>
                  </a:cubicBezTo>
                  <a:cubicBezTo>
                    <a:pt x="93" y="110"/>
                    <a:pt x="120" y="54"/>
                    <a:pt x="84" y="20"/>
                  </a:cubicBezTo>
                  <a:cubicBezTo>
                    <a:pt x="66" y="1"/>
                    <a:pt x="52" y="0"/>
                    <a:pt x="27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6" name="Freeform 76">
              <a:extLst>
                <a:ext uri="{FF2B5EF4-FFF2-40B4-BE49-F238E27FC236}">
                  <a16:creationId xmlns:a16="http://schemas.microsoft.com/office/drawing/2014/main" id="{C389098D-E3AE-2242-8544-203A03EEA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188" y="1470025"/>
              <a:ext cx="39687" cy="46038"/>
            </a:xfrm>
            <a:custGeom>
              <a:avLst/>
              <a:gdLst>
                <a:gd name="T0" fmla="*/ 9741 w 110"/>
                <a:gd name="T1" fmla="*/ 6114 h 128"/>
                <a:gd name="T2" fmla="*/ 9741 w 110"/>
                <a:gd name="T3" fmla="*/ 6114 h 128"/>
                <a:gd name="T4" fmla="*/ 3247 w 110"/>
                <a:gd name="T5" fmla="*/ 30212 h 128"/>
                <a:gd name="T6" fmla="*/ 3247 w 110"/>
                <a:gd name="T7" fmla="*/ 30212 h 128"/>
                <a:gd name="T8" fmla="*/ 33193 w 110"/>
                <a:gd name="T9" fmla="*/ 33090 h 128"/>
                <a:gd name="T10" fmla="*/ 33193 w 110"/>
                <a:gd name="T11" fmla="*/ 33090 h 128"/>
                <a:gd name="T12" fmla="*/ 31028 w 110"/>
                <a:gd name="T13" fmla="*/ 8632 h 128"/>
                <a:gd name="T14" fmla="*/ 31028 w 110"/>
                <a:gd name="T15" fmla="*/ 8632 h 128"/>
                <a:gd name="T16" fmla="*/ 9741 w 110"/>
                <a:gd name="T17" fmla="*/ 611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28">
                  <a:moveTo>
                    <a:pt x="27" y="17"/>
                  </a:moveTo>
                  <a:lnTo>
                    <a:pt x="27" y="17"/>
                  </a:lnTo>
                  <a:cubicBezTo>
                    <a:pt x="9" y="31"/>
                    <a:pt x="0" y="65"/>
                    <a:pt x="9" y="84"/>
                  </a:cubicBezTo>
                  <a:cubicBezTo>
                    <a:pt x="28" y="122"/>
                    <a:pt x="72" y="127"/>
                    <a:pt x="92" y="92"/>
                  </a:cubicBezTo>
                  <a:cubicBezTo>
                    <a:pt x="109" y="65"/>
                    <a:pt x="107" y="45"/>
                    <a:pt x="86" y="24"/>
                  </a:cubicBezTo>
                  <a:cubicBezTo>
                    <a:pt x="65" y="3"/>
                    <a:pt x="48" y="0"/>
                    <a:pt x="27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grpSp>
        <p:nvGrpSpPr>
          <p:cNvPr id="5122" name="Group 2">
            <a:extLst>
              <a:ext uri="{FF2B5EF4-FFF2-40B4-BE49-F238E27FC236}">
                <a16:creationId xmlns:a16="http://schemas.microsoft.com/office/drawing/2014/main" id="{559B613B-9D29-1E47-8231-2FC27304D5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4602" y="216023"/>
            <a:ext cx="817646" cy="815486"/>
            <a:chOff x="7370763" y="317500"/>
            <a:chExt cx="1201737" cy="1198563"/>
          </a:xfrm>
          <a:solidFill>
            <a:schemeClr val="accent3"/>
          </a:solidFill>
        </p:grpSpPr>
        <p:sp>
          <p:nvSpPr>
            <p:cNvPr id="5153" name="Freeform 54">
              <a:extLst>
                <a:ext uri="{FF2B5EF4-FFF2-40B4-BE49-F238E27FC236}">
                  <a16:creationId xmlns:a16="http://schemas.microsoft.com/office/drawing/2014/main" id="{28F7F6FB-E202-A344-9B22-ED976020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317500"/>
              <a:ext cx="425450" cy="422275"/>
            </a:xfrm>
            <a:custGeom>
              <a:avLst/>
              <a:gdLst>
                <a:gd name="T0" fmla="*/ 408907 w 1183"/>
                <a:gd name="T1" fmla="*/ 4313 h 1175"/>
                <a:gd name="T2" fmla="*/ 393442 w 1183"/>
                <a:gd name="T3" fmla="*/ 15453 h 1175"/>
                <a:gd name="T4" fmla="*/ 345970 w 1183"/>
                <a:gd name="T5" fmla="*/ 44923 h 1175"/>
                <a:gd name="T6" fmla="*/ 244553 w 1183"/>
                <a:gd name="T7" fmla="*/ 43845 h 1175"/>
                <a:gd name="T8" fmla="*/ 227650 w 1183"/>
                <a:gd name="T9" fmla="*/ 30907 h 1175"/>
                <a:gd name="T10" fmla="*/ 204633 w 1183"/>
                <a:gd name="T11" fmla="*/ 17610 h 1175"/>
                <a:gd name="T12" fmla="*/ 183774 w 1183"/>
                <a:gd name="T13" fmla="*/ 44923 h 1175"/>
                <a:gd name="T14" fmla="*/ 189888 w 1183"/>
                <a:gd name="T15" fmla="*/ 56783 h 1175"/>
                <a:gd name="T16" fmla="*/ 229088 w 1183"/>
                <a:gd name="T17" fmla="*/ 80502 h 1175"/>
                <a:gd name="T18" fmla="*/ 317199 w 1183"/>
                <a:gd name="T19" fmla="*/ 79424 h 1175"/>
                <a:gd name="T20" fmla="*/ 331585 w 1183"/>
                <a:gd name="T21" fmla="*/ 75111 h 1175"/>
                <a:gd name="T22" fmla="*/ 284472 w 1183"/>
                <a:gd name="T23" fmla="*/ 121471 h 1175"/>
                <a:gd name="T24" fmla="*/ 220098 w 1183"/>
                <a:gd name="T25" fmla="*/ 170707 h 1175"/>
                <a:gd name="T26" fmla="*/ 108251 w 1183"/>
                <a:gd name="T27" fmla="*/ 196942 h 1175"/>
                <a:gd name="T28" fmla="*/ 29490 w 1183"/>
                <a:gd name="T29" fmla="*/ 100987 h 1175"/>
                <a:gd name="T30" fmla="*/ 71927 w 1183"/>
                <a:gd name="T31" fmla="*/ 38454 h 1175"/>
                <a:gd name="T32" fmla="*/ 121557 w 1183"/>
                <a:gd name="T33" fmla="*/ 38454 h 1175"/>
                <a:gd name="T34" fmla="*/ 145653 w 1183"/>
                <a:gd name="T35" fmla="*/ 60376 h 1175"/>
                <a:gd name="T36" fmla="*/ 115084 w 1183"/>
                <a:gd name="T37" fmla="*/ 80142 h 1175"/>
                <a:gd name="T38" fmla="*/ 89909 w 1183"/>
                <a:gd name="T39" fmla="*/ 95236 h 1175"/>
                <a:gd name="T40" fmla="*/ 91348 w 1183"/>
                <a:gd name="T41" fmla="*/ 109252 h 1175"/>
                <a:gd name="T42" fmla="*/ 121198 w 1183"/>
                <a:gd name="T43" fmla="*/ 123628 h 1175"/>
                <a:gd name="T44" fmla="*/ 160398 w 1183"/>
                <a:gd name="T45" fmla="*/ 97033 h 1175"/>
                <a:gd name="T46" fmla="*/ 169748 w 1183"/>
                <a:gd name="T47" fmla="*/ 74752 h 1175"/>
                <a:gd name="T48" fmla="*/ 165433 w 1183"/>
                <a:gd name="T49" fmla="*/ 53907 h 1175"/>
                <a:gd name="T50" fmla="*/ 84874 w 1183"/>
                <a:gd name="T51" fmla="*/ 17610 h 1175"/>
                <a:gd name="T52" fmla="*/ 5035 w 1183"/>
                <a:gd name="T53" fmla="*/ 109612 h 1175"/>
                <a:gd name="T54" fmla="*/ 53226 w 1183"/>
                <a:gd name="T55" fmla="*/ 193707 h 1175"/>
                <a:gd name="T56" fmla="*/ 151047 w 1183"/>
                <a:gd name="T57" fmla="*/ 221739 h 1175"/>
                <a:gd name="T58" fmla="*/ 223694 w 1183"/>
                <a:gd name="T59" fmla="*/ 198379 h 1175"/>
                <a:gd name="T60" fmla="*/ 221176 w 1183"/>
                <a:gd name="T61" fmla="*/ 204130 h 1175"/>
                <a:gd name="T62" fmla="*/ 200677 w 1183"/>
                <a:gd name="T63" fmla="*/ 270975 h 1175"/>
                <a:gd name="T64" fmla="*/ 228729 w 1183"/>
                <a:gd name="T65" fmla="*/ 368727 h 1175"/>
                <a:gd name="T66" fmla="*/ 312884 w 1183"/>
                <a:gd name="T67" fmla="*/ 416884 h 1175"/>
                <a:gd name="T68" fmla="*/ 404951 w 1183"/>
                <a:gd name="T69" fmla="*/ 338179 h 1175"/>
                <a:gd name="T70" fmla="*/ 368627 w 1183"/>
                <a:gd name="T71" fmla="*/ 256959 h 1175"/>
                <a:gd name="T72" fmla="*/ 347409 w 1183"/>
                <a:gd name="T73" fmla="*/ 252646 h 1175"/>
                <a:gd name="T74" fmla="*/ 325471 w 1183"/>
                <a:gd name="T75" fmla="*/ 261990 h 1175"/>
                <a:gd name="T76" fmla="*/ 298498 w 1183"/>
                <a:gd name="T77" fmla="*/ 300804 h 1175"/>
                <a:gd name="T78" fmla="*/ 313243 w 1183"/>
                <a:gd name="T79" fmla="*/ 330992 h 1175"/>
                <a:gd name="T80" fmla="*/ 326910 w 1183"/>
                <a:gd name="T81" fmla="*/ 332429 h 1175"/>
                <a:gd name="T82" fmla="*/ 341655 w 1183"/>
                <a:gd name="T83" fmla="*/ 307272 h 1175"/>
                <a:gd name="T84" fmla="*/ 361794 w 1183"/>
                <a:gd name="T85" fmla="*/ 276725 h 1175"/>
                <a:gd name="T86" fmla="*/ 384092 w 1183"/>
                <a:gd name="T87" fmla="*/ 300444 h 1175"/>
                <a:gd name="T88" fmla="*/ 384092 w 1183"/>
                <a:gd name="T89" fmla="*/ 350039 h 1175"/>
                <a:gd name="T90" fmla="*/ 321155 w 1183"/>
                <a:gd name="T91" fmla="*/ 392806 h 1175"/>
                <a:gd name="T92" fmla="*/ 225132 w 1183"/>
                <a:gd name="T93" fmla="*/ 314101 h 1175"/>
                <a:gd name="T94" fmla="*/ 251746 w 1183"/>
                <a:gd name="T95" fmla="*/ 201973 h 1175"/>
                <a:gd name="T96" fmla="*/ 301016 w 1183"/>
                <a:gd name="T97" fmla="*/ 137644 h 1175"/>
                <a:gd name="T98" fmla="*/ 347049 w 1183"/>
                <a:gd name="T99" fmla="*/ 90565 h 1175"/>
                <a:gd name="T100" fmla="*/ 343093 w 1183"/>
                <a:gd name="T101" fmla="*/ 105299 h 1175"/>
                <a:gd name="T102" fmla="*/ 341655 w 1183"/>
                <a:gd name="T103" fmla="*/ 192989 h 1175"/>
                <a:gd name="T104" fmla="*/ 365391 w 1183"/>
                <a:gd name="T105" fmla="*/ 232521 h 1175"/>
                <a:gd name="T106" fmla="*/ 377618 w 1183"/>
                <a:gd name="T107" fmla="*/ 238630 h 1175"/>
                <a:gd name="T108" fmla="*/ 404951 w 1183"/>
                <a:gd name="T109" fmla="*/ 217786 h 1175"/>
                <a:gd name="T110" fmla="*/ 391644 w 1183"/>
                <a:gd name="T111" fmla="*/ 194786 h 1175"/>
                <a:gd name="T112" fmla="*/ 378338 w 1183"/>
                <a:gd name="T113" fmla="*/ 177895 h 1175"/>
                <a:gd name="T114" fmla="*/ 377259 w 1183"/>
                <a:gd name="T115" fmla="*/ 76549 h 1175"/>
                <a:gd name="T116" fmla="*/ 406749 w 1183"/>
                <a:gd name="T117" fmla="*/ 29110 h 1175"/>
                <a:gd name="T118" fmla="*/ 417538 w 1183"/>
                <a:gd name="T119" fmla="*/ 359 h 1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83" h="1175">
                  <a:moveTo>
                    <a:pt x="1137" y="12"/>
                  </a:moveTo>
                  <a:lnTo>
                    <a:pt x="1137" y="12"/>
                  </a:lnTo>
                  <a:cubicBezTo>
                    <a:pt x="1126" y="18"/>
                    <a:pt x="1107" y="32"/>
                    <a:pt x="1094" y="43"/>
                  </a:cubicBezTo>
                  <a:cubicBezTo>
                    <a:pt x="1038" y="90"/>
                    <a:pt x="1000" y="112"/>
                    <a:pt x="962" y="125"/>
                  </a:cubicBezTo>
                  <a:cubicBezTo>
                    <a:pt x="851" y="160"/>
                    <a:pt x="751" y="160"/>
                    <a:pt x="680" y="122"/>
                  </a:cubicBezTo>
                  <a:cubicBezTo>
                    <a:pt x="669" y="117"/>
                    <a:pt x="648" y="101"/>
                    <a:pt x="633" y="86"/>
                  </a:cubicBezTo>
                  <a:cubicBezTo>
                    <a:pt x="600" y="54"/>
                    <a:pt x="591" y="49"/>
                    <a:pt x="569" y="49"/>
                  </a:cubicBezTo>
                  <a:cubicBezTo>
                    <a:pt x="526" y="49"/>
                    <a:pt x="500" y="83"/>
                    <a:pt x="511" y="125"/>
                  </a:cubicBezTo>
                  <a:cubicBezTo>
                    <a:pt x="514" y="137"/>
                    <a:pt x="522" y="152"/>
                    <a:pt x="528" y="158"/>
                  </a:cubicBezTo>
                  <a:cubicBezTo>
                    <a:pt x="542" y="175"/>
                    <a:pt x="604" y="212"/>
                    <a:pt x="637" y="224"/>
                  </a:cubicBezTo>
                  <a:cubicBezTo>
                    <a:pt x="703" y="249"/>
                    <a:pt x="797" y="248"/>
                    <a:pt x="882" y="221"/>
                  </a:cubicBezTo>
                  <a:cubicBezTo>
                    <a:pt x="904" y="213"/>
                    <a:pt x="922" y="209"/>
                    <a:pt x="922" y="209"/>
                  </a:cubicBezTo>
                  <a:cubicBezTo>
                    <a:pt x="925" y="212"/>
                    <a:pt x="849" y="286"/>
                    <a:pt x="791" y="338"/>
                  </a:cubicBezTo>
                  <a:cubicBezTo>
                    <a:pt x="738" y="387"/>
                    <a:pt x="656" y="449"/>
                    <a:pt x="612" y="475"/>
                  </a:cubicBezTo>
                  <a:cubicBezTo>
                    <a:pt x="519" y="529"/>
                    <a:pt x="379" y="562"/>
                    <a:pt x="301" y="548"/>
                  </a:cubicBezTo>
                  <a:cubicBezTo>
                    <a:pt x="178" y="525"/>
                    <a:pt x="74" y="398"/>
                    <a:pt x="82" y="281"/>
                  </a:cubicBezTo>
                  <a:cubicBezTo>
                    <a:pt x="87" y="211"/>
                    <a:pt x="136" y="138"/>
                    <a:pt x="200" y="107"/>
                  </a:cubicBezTo>
                  <a:cubicBezTo>
                    <a:pt x="234" y="90"/>
                    <a:pt x="300" y="90"/>
                    <a:pt x="338" y="107"/>
                  </a:cubicBezTo>
                  <a:cubicBezTo>
                    <a:pt x="368" y="120"/>
                    <a:pt x="402" y="151"/>
                    <a:pt x="405" y="168"/>
                  </a:cubicBezTo>
                  <a:cubicBezTo>
                    <a:pt x="411" y="208"/>
                    <a:pt x="385" y="223"/>
                    <a:pt x="320" y="223"/>
                  </a:cubicBezTo>
                  <a:cubicBezTo>
                    <a:pt x="270" y="223"/>
                    <a:pt x="260" y="229"/>
                    <a:pt x="250" y="265"/>
                  </a:cubicBezTo>
                  <a:cubicBezTo>
                    <a:pt x="245" y="284"/>
                    <a:pt x="245" y="289"/>
                    <a:pt x="254" y="304"/>
                  </a:cubicBezTo>
                  <a:cubicBezTo>
                    <a:pt x="269" y="330"/>
                    <a:pt x="304" y="347"/>
                    <a:pt x="337" y="344"/>
                  </a:cubicBezTo>
                  <a:cubicBezTo>
                    <a:pt x="370" y="342"/>
                    <a:pt x="413" y="312"/>
                    <a:pt x="446" y="270"/>
                  </a:cubicBezTo>
                  <a:cubicBezTo>
                    <a:pt x="467" y="243"/>
                    <a:pt x="470" y="235"/>
                    <a:pt x="472" y="208"/>
                  </a:cubicBezTo>
                  <a:cubicBezTo>
                    <a:pt x="474" y="181"/>
                    <a:pt x="472" y="172"/>
                    <a:pt x="460" y="150"/>
                  </a:cubicBezTo>
                  <a:cubicBezTo>
                    <a:pt x="419" y="74"/>
                    <a:pt x="334" y="36"/>
                    <a:pt x="236" y="49"/>
                  </a:cubicBezTo>
                  <a:cubicBezTo>
                    <a:pt x="118" y="64"/>
                    <a:pt x="0" y="200"/>
                    <a:pt x="14" y="305"/>
                  </a:cubicBezTo>
                  <a:cubicBezTo>
                    <a:pt x="27" y="390"/>
                    <a:pt x="84" y="492"/>
                    <a:pt x="148" y="539"/>
                  </a:cubicBezTo>
                  <a:cubicBezTo>
                    <a:pt x="228" y="597"/>
                    <a:pt x="333" y="627"/>
                    <a:pt x="420" y="617"/>
                  </a:cubicBezTo>
                  <a:cubicBezTo>
                    <a:pt x="462" y="611"/>
                    <a:pt x="573" y="578"/>
                    <a:pt x="607" y="560"/>
                  </a:cubicBezTo>
                  <a:lnTo>
                    <a:pt x="622" y="552"/>
                  </a:lnTo>
                  <a:lnTo>
                    <a:pt x="615" y="568"/>
                  </a:lnTo>
                  <a:cubicBezTo>
                    <a:pt x="597" y="601"/>
                    <a:pt x="563" y="713"/>
                    <a:pt x="558" y="754"/>
                  </a:cubicBezTo>
                  <a:cubicBezTo>
                    <a:pt x="547" y="841"/>
                    <a:pt x="578" y="947"/>
                    <a:pt x="636" y="1026"/>
                  </a:cubicBezTo>
                  <a:cubicBezTo>
                    <a:pt x="683" y="1090"/>
                    <a:pt x="784" y="1148"/>
                    <a:pt x="870" y="1160"/>
                  </a:cubicBezTo>
                  <a:cubicBezTo>
                    <a:pt x="973" y="1174"/>
                    <a:pt x="1109" y="1058"/>
                    <a:pt x="1126" y="941"/>
                  </a:cubicBezTo>
                  <a:cubicBezTo>
                    <a:pt x="1140" y="844"/>
                    <a:pt x="1100" y="756"/>
                    <a:pt x="1025" y="715"/>
                  </a:cubicBezTo>
                  <a:cubicBezTo>
                    <a:pt x="1001" y="703"/>
                    <a:pt x="993" y="700"/>
                    <a:pt x="966" y="703"/>
                  </a:cubicBezTo>
                  <a:cubicBezTo>
                    <a:pt x="939" y="705"/>
                    <a:pt x="931" y="708"/>
                    <a:pt x="905" y="729"/>
                  </a:cubicBezTo>
                  <a:cubicBezTo>
                    <a:pt x="863" y="761"/>
                    <a:pt x="833" y="804"/>
                    <a:pt x="830" y="837"/>
                  </a:cubicBezTo>
                  <a:cubicBezTo>
                    <a:pt x="828" y="870"/>
                    <a:pt x="845" y="906"/>
                    <a:pt x="871" y="921"/>
                  </a:cubicBezTo>
                  <a:cubicBezTo>
                    <a:pt x="886" y="930"/>
                    <a:pt x="891" y="930"/>
                    <a:pt x="909" y="925"/>
                  </a:cubicBezTo>
                  <a:cubicBezTo>
                    <a:pt x="945" y="914"/>
                    <a:pt x="950" y="904"/>
                    <a:pt x="950" y="855"/>
                  </a:cubicBezTo>
                  <a:cubicBezTo>
                    <a:pt x="950" y="789"/>
                    <a:pt x="967" y="764"/>
                    <a:pt x="1006" y="770"/>
                  </a:cubicBezTo>
                  <a:cubicBezTo>
                    <a:pt x="1023" y="772"/>
                    <a:pt x="1055" y="807"/>
                    <a:pt x="1068" y="836"/>
                  </a:cubicBezTo>
                  <a:cubicBezTo>
                    <a:pt x="1084" y="874"/>
                    <a:pt x="1084" y="941"/>
                    <a:pt x="1068" y="974"/>
                  </a:cubicBezTo>
                  <a:cubicBezTo>
                    <a:pt x="1037" y="1038"/>
                    <a:pt x="964" y="1087"/>
                    <a:pt x="893" y="1093"/>
                  </a:cubicBezTo>
                  <a:cubicBezTo>
                    <a:pt x="777" y="1101"/>
                    <a:pt x="649" y="996"/>
                    <a:pt x="626" y="874"/>
                  </a:cubicBezTo>
                  <a:cubicBezTo>
                    <a:pt x="612" y="795"/>
                    <a:pt x="645" y="656"/>
                    <a:pt x="700" y="562"/>
                  </a:cubicBezTo>
                  <a:cubicBezTo>
                    <a:pt x="726" y="518"/>
                    <a:pt x="788" y="437"/>
                    <a:pt x="837" y="383"/>
                  </a:cubicBezTo>
                  <a:cubicBezTo>
                    <a:pt x="888" y="326"/>
                    <a:pt x="963" y="250"/>
                    <a:pt x="965" y="252"/>
                  </a:cubicBezTo>
                  <a:cubicBezTo>
                    <a:pt x="966" y="253"/>
                    <a:pt x="961" y="271"/>
                    <a:pt x="954" y="293"/>
                  </a:cubicBezTo>
                  <a:cubicBezTo>
                    <a:pt x="927" y="378"/>
                    <a:pt x="925" y="472"/>
                    <a:pt x="950" y="537"/>
                  </a:cubicBezTo>
                  <a:cubicBezTo>
                    <a:pt x="963" y="570"/>
                    <a:pt x="1000" y="632"/>
                    <a:pt x="1016" y="647"/>
                  </a:cubicBezTo>
                  <a:cubicBezTo>
                    <a:pt x="1022" y="653"/>
                    <a:pt x="1038" y="660"/>
                    <a:pt x="1050" y="664"/>
                  </a:cubicBezTo>
                  <a:cubicBezTo>
                    <a:pt x="1091" y="675"/>
                    <a:pt x="1126" y="648"/>
                    <a:pt x="1126" y="606"/>
                  </a:cubicBezTo>
                  <a:cubicBezTo>
                    <a:pt x="1126" y="584"/>
                    <a:pt x="1121" y="575"/>
                    <a:pt x="1089" y="542"/>
                  </a:cubicBezTo>
                  <a:cubicBezTo>
                    <a:pt x="1074" y="527"/>
                    <a:pt x="1057" y="505"/>
                    <a:pt x="1052" y="495"/>
                  </a:cubicBezTo>
                  <a:cubicBezTo>
                    <a:pt x="1015" y="423"/>
                    <a:pt x="1015" y="324"/>
                    <a:pt x="1049" y="213"/>
                  </a:cubicBezTo>
                  <a:cubicBezTo>
                    <a:pt x="1061" y="174"/>
                    <a:pt x="1085" y="137"/>
                    <a:pt x="1131" y="81"/>
                  </a:cubicBezTo>
                  <a:cubicBezTo>
                    <a:pt x="1168" y="36"/>
                    <a:pt x="1182" y="0"/>
                    <a:pt x="1161" y="1"/>
                  </a:cubicBezTo>
                  <a:cubicBezTo>
                    <a:pt x="1158" y="1"/>
                    <a:pt x="1147" y="6"/>
                    <a:pt x="1137" y="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4" name="Freeform 56">
              <a:extLst>
                <a:ext uri="{FF2B5EF4-FFF2-40B4-BE49-F238E27FC236}">
                  <a16:creationId xmlns:a16="http://schemas.microsoft.com/office/drawing/2014/main" id="{41361B16-9E88-E648-BFE5-D4CD5E01C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323850"/>
              <a:ext cx="44450" cy="38100"/>
            </a:xfrm>
            <a:custGeom>
              <a:avLst/>
              <a:gdLst>
                <a:gd name="T0" fmla="*/ 15302 w 122"/>
                <a:gd name="T1" fmla="*/ 2469 h 108"/>
                <a:gd name="T2" fmla="*/ 15302 w 122"/>
                <a:gd name="T3" fmla="*/ 2469 h 108"/>
                <a:gd name="T4" fmla="*/ 12388 w 122"/>
                <a:gd name="T5" fmla="*/ 32103 h 108"/>
                <a:gd name="T6" fmla="*/ 12388 w 122"/>
                <a:gd name="T7" fmla="*/ 32103 h 108"/>
                <a:gd name="T8" fmla="*/ 37527 w 122"/>
                <a:gd name="T9" fmla="*/ 29633 h 108"/>
                <a:gd name="T10" fmla="*/ 37527 w 122"/>
                <a:gd name="T11" fmla="*/ 29633 h 108"/>
                <a:gd name="T12" fmla="*/ 44086 w 122"/>
                <a:gd name="T13" fmla="*/ 18697 h 108"/>
                <a:gd name="T14" fmla="*/ 44086 w 122"/>
                <a:gd name="T15" fmla="*/ 18697 h 108"/>
                <a:gd name="T16" fmla="*/ 28783 w 122"/>
                <a:gd name="T17" fmla="*/ 2117 h 108"/>
                <a:gd name="T18" fmla="*/ 28783 w 122"/>
                <a:gd name="T19" fmla="*/ 2117 h 108"/>
                <a:gd name="T20" fmla="*/ 15302 w 122"/>
                <a:gd name="T21" fmla="*/ 2469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08">
                  <a:moveTo>
                    <a:pt x="42" y="7"/>
                  </a:moveTo>
                  <a:lnTo>
                    <a:pt x="42" y="7"/>
                  </a:lnTo>
                  <a:cubicBezTo>
                    <a:pt x="4" y="27"/>
                    <a:pt x="0" y="71"/>
                    <a:pt x="34" y="91"/>
                  </a:cubicBezTo>
                  <a:cubicBezTo>
                    <a:pt x="62" y="107"/>
                    <a:pt x="82" y="105"/>
                    <a:pt x="103" y="84"/>
                  </a:cubicBezTo>
                  <a:cubicBezTo>
                    <a:pt x="114" y="73"/>
                    <a:pt x="121" y="60"/>
                    <a:pt x="121" y="53"/>
                  </a:cubicBezTo>
                  <a:cubicBezTo>
                    <a:pt x="121" y="33"/>
                    <a:pt x="102" y="13"/>
                    <a:pt x="79" y="6"/>
                  </a:cubicBezTo>
                  <a:cubicBezTo>
                    <a:pt x="56" y="0"/>
                    <a:pt x="57" y="0"/>
                    <a:pt x="42" y="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5" name="Freeform 58">
              <a:extLst>
                <a:ext uri="{FF2B5EF4-FFF2-40B4-BE49-F238E27FC236}">
                  <a16:creationId xmlns:a16="http://schemas.microsoft.com/office/drawing/2014/main" id="{A9D011EB-57E6-5C40-A435-AFB7DF905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323850"/>
              <a:ext cx="39688" cy="47625"/>
            </a:xfrm>
            <a:custGeom>
              <a:avLst/>
              <a:gdLst>
                <a:gd name="T0" fmla="*/ 5006 w 111"/>
                <a:gd name="T1" fmla="*/ 8659 h 132"/>
                <a:gd name="T2" fmla="*/ 5006 w 111"/>
                <a:gd name="T3" fmla="*/ 8659 h 132"/>
                <a:gd name="T4" fmla="*/ 0 w 111"/>
                <a:gd name="T5" fmla="*/ 19483 h 132"/>
                <a:gd name="T6" fmla="*/ 0 w 111"/>
                <a:gd name="T7" fmla="*/ 19483 h 132"/>
                <a:gd name="T8" fmla="*/ 32537 w 111"/>
                <a:gd name="T9" fmla="*/ 34636 h 132"/>
                <a:gd name="T10" fmla="*/ 32537 w 111"/>
                <a:gd name="T11" fmla="*/ 34636 h 132"/>
                <a:gd name="T12" fmla="*/ 35397 w 111"/>
                <a:gd name="T13" fmla="*/ 15514 h 132"/>
                <a:gd name="T14" fmla="*/ 35397 w 111"/>
                <a:gd name="T15" fmla="*/ 15514 h 132"/>
                <a:gd name="T16" fmla="*/ 5006 w 111"/>
                <a:gd name="T17" fmla="*/ 8659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14" y="24"/>
                  </a:moveTo>
                  <a:lnTo>
                    <a:pt x="14" y="24"/>
                  </a:lnTo>
                  <a:cubicBezTo>
                    <a:pt x="5" y="33"/>
                    <a:pt x="0" y="44"/>
                    <a:pt x="0" y="54"/>
                  </a:cubicBezTo>
                  <a:cubicBezTo>
                    <a:pt x="0" y="105"/>
                    <a:pt x="56" y="131"/>
                    <a:pt x="91" y="96"/>
                  </a:cubicBezTo>
                  <a:cubicBezTo>
                    <a:pt x="108" y="79"/>
                    <a:pt x="110" y="65"/>
                    <a:pt x="99" y="43"/>
                  </a:cubicBezTo>
                  <a:cubicBezTo>
                    <a:pt x="81" y="10"/>
                    <a:pt x="38" y="0"/>
                    <a:pt x="14" y="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6" name="Freeform 60">
              <a:extLst>
                <a:ext uri="{FF2B5EF4-FFF2-40B4-BE49-F238E27FC236}">
                  <a16:creationId xmlns:a16="http://schemas.microsoft.com/office/drawing/2014/main" id="{9DB14330-1A39-8440-AAF0-84EA77700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33375"/>
              <a:ext cx="609600" cy="23813"/>
            </a:xfrm>
            <a:custGeom>
              <a:avLst/>
              <a:gdLst>
                <a:gd name="T0" fmla="*/ 173452 w 1694"/>
                <a:gd name="T1" fmla="*/ 2133 h 67"/>
                <a:gd name="T2" fmla="*/ 8637 w 1694"/>
                <a:gd name="T3" fmla="*/ 2843 h 67"/>
                <a:gd name="T4" fmla="*/ 4678 w 1694"/>
                <a:gd name="T5" fmla="*/ 7464 h 67"/>
                <a:gd name="T6" fmla="*/ 4678 w 1694"/>
                <a:gd name="T7" fmla="*/ 7464 h 67"/>
                <a:gd name="T8" fmla="*/ 7557 w 1694"/>
                <a:gd name="T9" fmla="*/ 19903 h 67"/>
                <a:gd name="T10" fmla="*/ 7557 w 1694"/>
                <a:gd name="T11" fmla="*/ 19903 h 67"/>
                <a:gd name="T12" fmla="*/ 603842 w 1694"/>
                <a:gd name="T13" fmla="*/ 20614 h 67"/>
                <a:gd name="T14" fmla="*/ 603842 w 1694"/>
                <a:gd name="T15" fmla="*/ 20614 h 67"/>
                <a:gd name="T16" fmla="*/ 605642 w 1694"/>
                <a:gd name="T17" fmla="*/ 3554 h 67"/>
                <a:gd name="T18" fmla="*/ 605642 w 1694"/>
                <a:gd name="T19" fmla="*/ 3554 h 67"/>
                <a:gd name="T20" fmla="*/ 469975 w 1694"/>
                <a:gd name="T21" fmla="*/ 355 h 67"/>
                <a:gd name="T22" fmla="*/ 469975 w 1694"/>
                <a:gd name="T23" fmla="*/ 355 h 67"/>
                <a:gd name="T24" fmla="*/ 173452 w 1694"/>
                <a:gd name="T25" fmla="*/ 2133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4" h="67">
                  <a:moveTo>
                    <a:pt x="482" y="6"/>
                  </a:moveTo>
                  <a:lnTo>
                    <a:pt x="24" y="8"/>
                  </a:lnTo>
                  <a:lnTo>
                    <a:pt x="13" y="21"/>
                  </a:lnTo>
                  <a:cubicBezTo>
                    <a:pt x="0" y="38"/>
                    <a:pt x="2" y="49"/>
                    <a:pt x="21" y="56"/>
                  </a:cubicBezTo>
                  <a:cubicBezTo>
                    <a:pt x="44" y="64"/>
                    <a:pt x="1669" y="66"/>
                    <a:pt x="1678" y="58"/>
                  </a:cubicBezTo>
                  <a:cubicBezTo>
                    <a:pt x="1691" y="48"/>
                    <a:pt x="1693" y="21"/>
                    <a:pt x="1683" y="10"/>
                  </a:cubicBezTo>
                  <a:cubicBezTo>
                    <a:pt x="1673" y="1"/>
                    <a:pt x="1663" y="0"/>
                    <a:pt x="1306" y="1"/>
                  </a:cubicBezTo>
                  <a:cubicBezTo>
                    <a:pt x="1105" y="2"/>
                    <a:pt x="734" y="4"/>
                    <a:pt x="48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7" name="Freeform 63">
              <a:extLst>
                <a:ext uri="{FF2B5EF4-FFF2-40B4-BE49-F238E27FC236}">
                  <a16:creationId xmlns:a16="http://schemas.microsoft.com/office/drawing/2014/main" id="{A7F565BB-8E6C-0947-A5C9-568478FF7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395288"/>
              <a:ext cx="31750" cy="39687"/>
            </a:xfrm>
            <a:custGeom>
              <a:avLst/>
              <a:gdLst>
                <a:gd name="T0" fmla="*/ 5412 w 88"/>
                <a:gd name="T1" fmla="*/ 8504 h 112"/>
                <a:gd name="T2" fmla="*/ 5412 w 88"/>
                <a:gd name="T3" fmla="*/ 8504 h 112"/>
                <a:gd name="T4" fmla="*/ 722 w 88"/>
                <a:gd name="T5" fmla="*/ 19489 h 112"/>
                <a:gd name="T6" fmla="*/ 722 w 88"/>
                <a:gd name="T7" fmla="*/ 19489 h 112"/>
                <a:gd name="T8" fmla="*/ 5412 w 88"/>
                <a:gd name="T9" fmla="*/ 31183 h 112"/>
                <a:gd name="T10" fmla="*/ 5412 w 88"/>
                <a:gd name="T11" fmla="*/ 31183 h 112"/>
                <a:gd name="T12" fmla="*/ 31389 w 88"/>
                <a:gd name="T13" fmla="*/ 19844 h 112"/>
                <a:gd name="T14" fmla="*/ 31389 w 88"/>
                <a:gd name="T15" fmla="*/ 19844 h 112"/>
                <a:gd name="T16" fmla="*/ 5412 w 88"/>
                <a:gd name="T17" fmla="*/ 8504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2">
                  <a:moveTo>
                    <a:pt x="15" y="24"/>
                  </a:moveTo>
                  <a:lnTo>
                    <a:pt x="15" y="24"/>
                  </a:lnTo>
                  <a:cubicBezTo>
                    <a:pt x="9" y="30"/>
                    <a:pt x="4" y="44"/>
                    <a:pt x="2" y="55"/>
                  </a:cubicBezTo>
                  <a:cubicBezTo>
                    <a:pt x="0" y="73"/>
                    <a:pt x="2" y="77"/>
                    <a:pt x="15" y="88"/>
                  </a:cubicBezTo>
                  <a:cubicBezTo>
                    <a:pt x="43" y="111"/>
                    <a:pt x="87" y="91"/>
                    <a:pt x="87" y="56"/>
                  </a:cubicBezTo>
                  <a:cubicBezTo>
                    <a:pt x="87" y="22"/>
                    <a:pt x="36" y="0"/>
                    <a:pt x="15" y="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8" name="Freeform 65">
              <a:extLst>
                <a:ext uri="{FF2B5EF4-FFF2-40B4-BE49-F238E27FC236}">
                  <a16:creationId xmlns:a16="http://schemas.microsoft.com/office/drawing/2014/main" id="{AFDE87E9-70D6-6845-82E5-08B081EB8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403225"/>
              <a:ext cx="752475" cy="752475"/>
            </a:xfrm>
            <a:custGeom>
              <a:avLst/>
              <a:gdLst>
                <a:gd name="T0" fmla="*/ 400337 w 2092"/>
                <a:gd name="T1" fmla="*/ 449255 h 2092"/>
                <a:gd name="T2" fmla="*/ 265812 w 2092"/>
                <a:gd name="T3" fmla="*/ 485943 h 2092"/>
                <a:gd name="T4" fmla="*/ 302860 w 2092"/>
                <a:gd name="T5" fmla="*/ 351419 h 2092"/>
                <a:gd name="T6" fmla="*/ 442421 w 2092"/>
                <a:gd name="T7" fmla="*/ 302141 h 2092"/>
                <a:gd name="T8" fmla="*/ 37768 w 2092"/>
                <a:gd name="T9" fmla="*/ 719 h 2092"/>
                <a:gd name="T10" fmla="*/ 3237 w 2092"/>
                <a:gd name="T11" fmla="*/ 14028 h 2092"/>
                <a:gd name="T12" fmla="*/ 260776 w 2092"/>
                <a:gd name="T13" fmla="*/ 24819 h 2092"/>
                <a:gd name="T14" fmla="*/ 315450 w 2092"/>
                <a:gd name="T15" fmla="*/ 36329 h 2092"/>
                <a:gd name="T16" fmla="*/ 457888 w 2092"/>
                <a:gd name="T17" fmla="*/ 192435 h 2092"/>
                <a:gd name="T18" fmla="*/ 504288 w 2092"/>
                <a:gd name="T19" fmla="*/ 205024 h 2092"/>
                <a:gd name="T20" fmla="*/ 332715 w 2092"/>
                <a:gd name="T21" fmla="*/ 199989 h 2092"/>
                <a:gd name="T22" fmla="*/ 132726 w 2092"/>
                <a:gd name="T23" fmla="*/ 71579 h 2092"/>
                <a:gd name="T24" fmla="*/ 83808 w 2092"/>
                <a:gd name="T25" fmla="*/ 61148 h 2092"/>
                <a:gd name="T26" fmla="*/ 115461 w 2092"/>
                <a:gd name="T27" fmla="*/ 109346 h 2092"/>
                <a:gd name="T28" fmla="*/ 53234 w 2092"/>
                <a:gd name="T29" fmla="*/ 164739 h 2092"/>
                <a:gd name="T30" fmla="*/ 187759 w 2092"/>
                <a:gd name="T31" fmla="*/ 172292 h 2092"/>
                <a:gd name="T32" fmla="*/ 423717 w 2092"/>
                <a:gd name="T33" fmla="*/ 242792 h 2092"/>
                <a:gd name="T34" fmla="*/ 376597 w 2092"/>
                <a:gd name="T35" fmla="*/ 258978 h 2092"/>
                <a:gd name="T36" fmla="*/ 158624 w 2092"/>
                <a:gd name="T37" fmla="*/ 263294 h 2092"/>
                <a:gd name="T38" fmla="*/ 48558 w 2092"/>
                <a:gd name="T39" fmla="*/ 324082 h 2092"/>
                <a:gd name="T40" fmla="*/ 104670 w 2092"/>
                <a:gd name="T41" fmla="*/ 447456 h 2092"/>
                <a:gd name="T42" fmla="*/ 217973 w 2092"/>
                <a:gd name="T43" fmla="*/ 390265 h 2092"/>
                <a:gd name="T44" fmla="*/ 159343 w 2092"/>
                <a:gd name="T45" fmla="*/ 378755 h 2092"/>
                <a:gd name="T46" fmla="*/ 84887 w 2092"/>
                <a:gd name="T47" fmla="*/ 407890 h 2092"/>
                <a:gd name="T48" fmla="*/ 135963 w 2092"/>
                <a:gd name="T49" fmla="*/ 293508 h 2092"/>
                <a:gd name="T50" fmla="*/ 429832 w 2092"/>
                <a:gd name="T51" fmla="*/ 269409 h 2092"/>
                <a:gd name="T52" fmla="*/ 473714 w 2092"/>
                <a:gd name="T53" fmla="*/ 253942 h 2092"/>
                <a:gd name="T54" fmla="*/ 312212 w 2092"/>
                <a:gd name="T55" fmla="*/ 319047 h 2092"/>
                <a:gd name="T56" fmla="*/ 273366 w 2092"/>
                <a:gd name="T57" fmla="*/ 360051 h 2092"/>
                <a:gd name="T58" fmla="*/ 207542 w 2092"/>
                <a:gd name="T59" fmla="*/ 556803 h 2092"/>
                <a:gd name="T60" fmla="*/ 425515 w 2092"/>
                <a:gd name="T61" fmla="*/ 469757 h 2092"/>
                <a:gd name="T62" fmla="*/ 474793 w 2092"/>
                <a:gd name="T63" fmla="*/ 314371 h 2092"/>
                <a:gd name="T64" fmla="*/ 492058 w 2092"/>
                <a:gd name="T65" fmla="*/ 292789 h 2092"/>
                <a:gd name="T66" fmla="*/ 470117 w 2092"/>
                <a:gd name="T67" fmla="*/ 470836 h 2092"/>
                <a:gd name="T68" fmla="*/ 387748 w 2092"/>
                <a:gd name="T69" fmla="*/ 683055 h 2092"/>
                <a:gd name="T70" fmla="*/ 338830 w 2092"/>
                <a:gd name="T71" fmla="*/ 643488 h 2092"/>
                <a:gd name="T72" fmla="*/ 388107 w 2092"/>
                <a:gd name="T73" fmla="*/ 548530 h 2092"/>
                <a:gd name="T74" fmla="*/ 326600 w 2092"/>
                <a:gd name="T75" fmla="*/ 548530 h 2092"/>
                <a:gd name="T76" fmla="*/ 328758 w 2092"/>
                <a:gd name="T77" fmla="*/ 685572 h 2092"/>
                <a:gd name="T78" fmla="*/ 449255 w 2092"/>
                <a:gd name="T79" fmla="*/ 686651 h 2092"/>
                <a:gd name="T80" fmla="*/ 491699 w 2092"/>
                <a:gd name="T81" fmla="*/ 485224 h 2092"/>
                <a:gd name="T82" fmla="*/ 506086 w 2092"/>
                <a:gd name="T83" fmla="*/ 308975 h 2092"/>
                <a:gd name="T84" fmla="*/ 549609 w 2092"/>
                <a:gd name="T85" fmla="*/ 480908 h 2092"/>
                <a:gd name="T86" fmla="*/ 589175 w 2092"/>
                <a:gd name="T87" fmla="*/ 668667 h 2092"/>
                <a:gd name="T88" fmla="*/ 598527 w 2092"/>
                <a:gd name="T89" fmla="*/ 699960 h 2092"/>
                <a:gd name="T90" fmla="*/ 656437 w 2092"/>
                <a:gd name="T91" fmla="*/ 642769 h 2092"/>
                <a:gd name="T92" fmla="*/ 692766 w 2092"/>
                <a:gd name="T93" fmla="*/ 654999 h 2092"/>
                <a:gd name="T94" fmla="*/ 625504 w 2092"/>
                <a:gd name="T95" fmla="*/ 535941 h 2092"/>
                <a:gd name="T96" fmla="*/ 534142 w 2092"/>
                <a:gd name="T97" fmla="*/ 327679 h 2092"/>
                <a:gd name="T98" fmla="*/ 554285 w 2092"/>
                <a:gd name="T99" fmla="*/ 254302 h 2092"/>
                <a:gd name="T100" fmla="*/ 633057 w 2092"/>
                <a:gd name="T101" fmla="*/ 401416 h 2092"/>
                <a:gd name="T102" fmla="*/ 720822 w 2092"/>
                <a:gd name="T103" fmla="*/ 438824 h 2092"/>
                <a:gd name="T104" fmla="*/ 733411 w 2092"/>
                <a:gd name="T105" fmla="*/ 643488 h 2092"/>
                <a:gd name="T106" fmla="*/ 750317 w 2092"/>
                <a:gd name="T107" fmla="*/ 744202 h 2092"/>
                <a:gd name="T108" fmla="*/ 737368 w 2092"/>
                <a:gd name="T109" fmla="*/ 406811 h 2092"/>
                <a:gd name="T110" fmla="*/ 586657 w 2092"/>
                <a:gd name="T111" fmla="*/ 283797 h 2092"/>
                <a:gd name="T112" fmla="*/ 595290 w 2092"/>
                <a:gd name="T113" fmla="*/ 167616 h 2092"/>
                <a:gd name="T114" fmla="*/ 584139 w 2092"/>
                <a:gd name="T115" fmla="*/ 156466 h 2092"/>
                <a:gd name="T116" fmla="*/ 467959 w 2092"/>
                <a:gd name="T117" fmla="*/ 165458 h 2092"/>
                <a:gd name="T118" fmla="*/ 345304 w 2092"/>
                <a:gd name="T119" fmla="*/ 14747 h 2092"/>
                <a:gd name="T120" fmla="*/ 199269 w 2092"/>
                <a:gd name="T121" fmla="*/ 360 h 20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92" h="2092">
                  <a:moveTo>
                    <a:pt x="1250" y="860"/>
                  </a:moveTo>
                  <a:lnTo>
                    <a:pt x="1250" y="860"/>
                  </a:lnTo>
                  <a:cubicBezTo>
                    <a:pt x="1163" y="998"/>
                    <a:pt x="1116" y="1120"/>
                    <a:pt x="1114" y="1209"/>
                  </a:cubicBezTo>
                  <a:lnTo>
                    <a:pt x="1113" y="1249"/>
                  </a:lnTo>
                  <a:lnTo>
                    <a:pt x="1060" y="1258"/>
                  </a:lnTo>
                  <a:cubicBezTo>
                    <a:pt x="971" y="1274"/>
                    <a:pt x="829" y="1313"/>
                    <a:pt x="783" y="1332"/>
                  </a:cubicBezTo>
                  <a:lnTo>
                    <a:pt x="739" y="1351"/>
                  </a:lnTo>
                  <a:lnTo>
                    <a:pt x="758" y="1307"/>
                  </a:lnTo>
                  <a:cubicBezTo>
                    <a:pt x="778" y="1262"/>
                    <a:pt x="816" y="1119"/>
                    <a:pt x="832" y="1031"/>
                  </a:cubicBezTo>
                  <a:lnTo>
                    <a:pt x="842" y="977"/>
                  </a:lnTo>
                  <a:lnTo>
                    <a:pt x="882" y="977"/>
                  </a:lnTo>
                  <a:cubicBezTo>
                    <a:pt x="971" y="974"/>
                    <a:pt x="1097" y="925"/>
                    <a:pt x="1230" y="840"/>
                  </a:cubicBezTo>
                  <a:cubicBezTo>
                    <a:pt x="1259" y="821"/>
                    <a:pt x="1283" y="806"/>
                    <a:pt x="1284" y="806"/>
                  </a:cubicBezTo>
                  <a:cubicBezTo>
                    <a:pt x="1284" y="805"/>
                    <a:pt x="1269" y="830"/>
                    <a:pt x="1250" y="860"/>
                  </a:cubicBezTo>
                  <a:close/>
                  <a:moveTo>
                    <a:pt x="105" y="2"/>
                  </a:moveTo>
                  <a:lnTo>
                    <a:pt x="105" y="2"/>
                  </a:lnTo>
                  <a:cubicBezTo>
                    <a:pt x="64" y="3"/>
                    <a:pt x="25" y="5"/>
                    <a:pt x="19" y="6"/>
                  </a:cubicBezTo>
                  <a:cubicBezTo>
                    <a:pt x="5" y="9"/>
                    <a:pt x="0" y="26"/>
                    <a:pt x="9" y="39"/>
                  </a:cubicBezTo>
                  <a:cubicBezTo>
                    <a:pt x="16" y="48"/>
                    <a:pt x="35" y="49"/>
                    <a:pt x="302" y="51"/>
                  </a:cubicBezTo>
                  <a:cubicBezTo>
                    <a:pt x="570" y="54"/>
                    <a:pt x="595" y="55"/>
                    <a:pt x="725" y="69"/>
                  </a:cubicBezTo>
                  <a:cubicBezTo>
                    <a:pt x="801" y="77"/>
                    <a:pt x="866" y="85"/>
                    <a:pt x="870" y="86"/>
                  </a:cubicBezTo>
                  <a:cubicBezTo>
                    <a:pt x="874" y="87"/>
                    <a:pt x="877" y="94"/>
                    <a:pt x="877" y="101"/>
                  </a:cubicBezTo>
                  <a:cubicBezTo>
                    <a:pt x="877" y="122"/>
                    <a:pt x="903" y="198"/>
                    <a:pt x="927" y="251"/>
                  </a:cubicBezTo>
                  <a:cubicBezTo>
                    <a:pt x="989" y="383"/>
                    <a:pt x="1124" y="494"/>
                    <a:pt x="1273" y="535"/>
                  </a:cubicBezTo>
                  <a:cubicBezTo>
                    <a:pt x="1301" y="543"/>
                    <a:pt x="1338" y="547"/>
                    <a:pt x="1384" y="550"/>
                  </a:cubicBezTo>
                  <a:lnTo>
                    <a:pt x="1452" y="553"/>
                  </a:lnTo>
                  <a:lnTo>
                    <a:pt x="1402" y="570"/>
                  </a:lnTo>
                  <a:cubicBezTo>
                    <a:pt x="1316" y="599"/>
                    <a:pt x="1271" y="606"/>
                    <a:pt x="1179" y="605"/>
                  </a:cubicBezTo>
                  <a:cubicBezTo>
                    <a:pt x="1082" y="605"/>
                    <a:pt x="1016" y="592"/>
                    <a:pt x="925" y="556"/>
                  </a:cubicBezTo>
                  <a:cubicBezTo>
                    <a:pt x="822" y="515"/>
                    <a:pt x="755" y="473"/>
                    <a:pt x="601" y="351"/>
                  </a:cubicBezTo>
                  <a:cubicBezTo>
                    <a:pt x="487" y="261"/>
                    <a:pt x="454" y="240"/>
                    <a:pt x="369" y="199"/>
                  </a:cubicBezTo>
                  <a:cubicBezTo>
                    <a:pt x="317" y="174"/>
                    <a:pt x="297" y="167"/>
                    <a:pt x="269" y="164"/>
                  </a:cubicBezTo>
                  <a:cubicBezTo>
                    <a:pt x="243" y="162"/>
                    <a:pt x="236" y="163"/>
                    <a:pt x="233" y="170"/>
                  </a:cubicBezTo>
                  <a:cubicBezTo>
                    <a:pt x="229" y="180"/>
                    <a:pt x="253" y="212"/>
                    <a:pt x="304" y="266"/>
                  </a:cubicBezTo>
                  <a:lnTo>
                    <a:pt x="337" y="301"/>
                  </a:lnTo>
                  <a:lnTo>
                    <a:pt x="321" y="304"/>
                  </a:lnTo>
                  <a:cubicBezTo>
                    <a:pt x="231" y="323"/>
                    <a:pt x="158" y="374"/>
                    <a:pt x="144" y="427"/>
                  </a:cubicBezTo>
                  <a:cubicBezTo>
                    <a:pt x="139" y="447"/>
                    <a:pt x="140" y="451"/>
                    <a:pt x="148" y="458"/>
                  </a:cubicBezTo>
                  <a:cubicBezTo>
                    <a:pt x="158" y="466"/>
                    <a:pt x="160" y="466"/>
                    <a:pt x="232" y="453"/>
                  </a:cubicBezTo>
                  <a:cubicBezTo>
                    <a:pt x="317" y="436"/>
                    <a:pt x="413" y="445"/>
                    <a:pt x="522" y="479"/>
                  </a:cubicBezTo>
                  <a:cubicBezTo>
                    <a:pt x="557" y="488"/>
                    <a:pt x="660" y="527"/>
                    <a:pt x="753" y="563"/>
                  </a:cubicBezTo>
                  <a:cubicBezTo>
                    <a:pt x="1013" y="664"/>
                    <a:pt x="1052" y="675"/>
                    <a:pt x="1178" y="675"/>
                  </a:cubicBezTo>
                  <a:lnTo>
                    <a:pt x="1259" y="675"/>
                  </a:lnTo>
                  <a:lnTo>
                    <a:pt x="1232" y="684"/>
                  </a:lnTo>
                  <a:cubicBezTo>
                    <a:pt x="1189" y="699"/>
                    <a:pt x="1112" y="714"/>
                    <a:pt x="1047" y="720"/>
                  </a:cubicBezTo>
                  <a:cubicBezTo>
                    <a:pt x="1009" y="724"/>
                    <a:pt x="892" y="725"/>
                    <a:pt x="742" y="724"/>
                  </a:cubicBezTo>
                  <a:cubicBezTo>
                    <a:pt x="529" y="723"/>
                    <a:pt x="490" y="724"/>
                    <a:pt x="441" y="732"/>
                  </a:cubicBezTo>
                  <a:cubicBezTo>
                    <a:pt x="314" y="753"/>
                    <a:pt x="237" y="786"/>
                    <a:pt x="181" y="842"/>
                  </a:cubicBezTo>
                  <a:cubicBezTo>
                    <a:pt x="162" y="861"/>
                    <a:pt x="141" y="888"/>
                    <a:pt x="135" y="901"/>
                  </a:cubicBezTo>
                  <a:cubicBezTo>
                    <a:pt x="95" y="989"/>
                    <a:pt x="115" y="1104"/>
                    <a:pt x="184" y="1177"/>
                  </a:cubicBezTo>
                  <a:cubicBezTo>
                    <a:pt x="219" y="1213"/>
                    <a:pt x="246" y="1230"/>
                    <a:pt x="291" y="1244"/>
                  </a:cubicBezTo>
                  <a:cubicBezTo>
                    <a:pt x="392" y="1278"/>
                    <a:pt x="499" y="1254"/>
                    <a:pt x="565" y="1182"/>
                  </a:cubicBezTo>
                  <a:cubicBezTo>
                    <a:pt x="597" y="1148"/>
                    <a:pt x="606" y="1126"/>
                    <a:pt x="606" y="1085"/>
                  </a:cubicBezTo>
                  <a:cubicBezTo>
                    <a:pt x="606" y="1049"/>
                    <a:pt x="590" y="1020"/>
                    <a:pt x="565" y="1012"/>
                  </a:cubicBezTo>
                  <a:cubicBezTo>
                    <a:pt x="514" y="995"/>
                    <a:pt x="471" y="1009"/>
                    <a:pt x="443" y="1053"/>
                  </a:cubicBezTo>
                  <a:cubicBezTo>
                    <a:pt x="398" y="1123"/>
                    <a:pt x="367" y="1144"/>
                    <a:pt x="302" y="1149"/>
                  </a:cubicBezTo>
                  <a:cubicBezTo>
                    <a:pt x="259" y="1151"/>
                    <a:pt x="258" y="1151"/>
                    <a:pt x="236" y="1134"/>
                  </a:cubicBezTo>
                  <a:cubicBezTo>
                    <a:pt x="194" y="1104"/>
                    <a:pt x="181" y="1071"/>
                    <a:pt x="191" y="1013"/>
                  </a:cubicBezTo>
                  <a:cubicBezTo>
                    <a:pt x="207" y="917"/>
                    <a:pt x="269" y="851"/>
                    <a:pt x="378" y="816"/>
                  </a:cubicBezTo>
                  <a:cubicBezTo>
                    <a:pt x="457" y="791"/>
                    <a:pt x="493" y="788"/>
                    <a:pt x="782" y="784"/>
                  </a:cubicBezTo>
                  <a:cubicBezTo>
                    <a:pt x="1072" y="779"/>
                    <a:pt x="1084" y="778"/>
                    <a:pt x="1195" y="749"/>
                  </a:cubicBezTo>
                  <a:cubicBezTo>
                    <a:pt x="1221" y="742"/>
                    <a:pt x="1259" y="730"/>
                    <a:pt x="1277" y="722"/>
                  </a:cubicBezTo>
                  <a:cubicBezTo>
                    <a:pt x="1294" y="715"/>
                    <a:pt x="1313" y="708"/>
                    <a:pt x="1317" y="706"/>
                  </a:cubicBezTo>
                  <a:cubicBezTo>
                    <a:pt x="1331" y="702"/>
                    <a:pt x="1270" y="740"/>
                    <a:pt x="1217" y="770"/>
                  </a:cubicBezTo>
                  <a:cubicBezTo>
                    <a:pt x="1149" y="809"/>
                    <a:pt x="973" y="868"/>
                    <a:pt x="868" y="887"/>
                  </a:cubicBezTo>
                  <a:cubicBezTo>
                    <a:pt x="826" y="896"/>
                    <a:pt x="789" y="904"/>
                    <a:pt x="784" y="908"/>
                  </a:cubicBezTo>
                  <a:cubicBezTo>
                    <a:pt x="779" y="911"/>
                    <a:pt x="771" y="944"/>
                    <a:pt x="760" y="1001"/>
                  </a:cubicBezTo>
                  <a:cubicBezTo>
                    <a:pt x="720" y="1223"/>
                    <a:pt x="668" y="1345"/>
                    <a:pt x="542" y="1514"/>
                  </a:cubicBezTo>
                  <a:cubicBezTo>
                    <a:pt x="467" y="1615"/>
                    <a:pt x="476" y="1623"/>
                    <a:pt x="577" y="1548"/>
                  </a:cubicBezTo>
                  <a:cubicBezTo>
                    <a:pt x="746" y="1422"/>
                    <a:pt x="868" y="1371"/>
                    <a:pt x="1089" y="1331"/>
                  </a:cubicBezTo>
                  <a:cubicBezTo>
                    <a:pt x="1147" y="1320"/>
                    <a:pt x="1179" y="1312"/>
                    <a:pt x="1183" y="1306"/>
                  </a:cubicBezTo>
                  <a:cubicBezTo>
                    <a:pt x="1186" y="1301"/>
                    <a:pt x="1195" y="1264"/>
                    <a:pt x="1203" y="1223"/>
                  </a:cubicBezTo>
                  <a:cubicBezTo>
                    <a:pt x="1223" y="1118"/>
                    <a:pt x="1281" y="941"/>
                    <a:pt x="1320" y="874"/>
                  </a:cubicBezTo>
                  <a:cubicBezTo>
                    <a:pt x="1350" y="820"/>
                    <a:pt x="1389" y="760"/>
                    <a:pt x="1384" y="773"/>
                  </a:cubicBezTo>
                  <a:cubicBezTo>
                    <a:pt x="1383" y="777"/>
                    <a:pt x="1375" y="796"/>
                    <a:pt x="1368" y="814"/>
                  </a:cubicBezTo>
                  <a:cubicBezTo>
                    <a:pt x="1361" y="832"/>
                    <a:pt x="1349" y="868"/>
                    <a:pt x="1341" y="896"/>
                  </a:cubicBezTo>
                  <a:cubicBezTo>
                    <a:pt x="1312" y="1007"/>
                    <a:pt x="1311" y="1019"/>
                    <a:pt x="1307" y="1309"/>
                  </a:cubicBezTo>
                  <a:cubicBezTo>
                    <a:pt x="1302" y="1597"/>
                    <a:pt x="1300" y="1634"/>
                    <a:pt x="1274" y="1712"/>
                  </a:cubicBezTo>
                  <a:cubicBezTo>
                    <a:pt x="1239" y="1821"/>
                    <a:pt x="1173" y="1883"/>
                    <a:pt x="1078" y="1899"/>
                  </a:cubicBezTo>
                  <a:cubicBezTo>
                    <a:pt x="1020" y="1909"/>
                    <a:pt x="987" y="1897"/>
                    <a:pt x="956" y="1855"/>
                  </a:cubicBezTo>
                  <a:cubicBezTo>
                    <a:pt x="940" y="1833"/>
                    <a:pt x="939" y="1831"/>
                    <a:pt x="942" y="1789"/>
                  </a:cubicBezTo>
                  <a:cubicBezTo>
                    <a:pt x="946" y="1724"/>
                    <a:pt x="967" y="1692"/>
                    <a:pt x="1038" y="1647"/>
                  </a:cubicBezTo>
                  <a:cubicBezTo>
                    <a:pt x="1080" y="1620"/>
                    <a:pt x="1095" y="1576"/>
                    <a:pt x="1079" y="1525"/>
                  </a:cubicBezTo>
                  <a:cubicBezTo>
                    <a:pt x="1070" y="1500"/>
                    <a:pt x="1042" y="1485"/>
                    <a:pt x="1005" y="1485"/>
                  </a:cubicBezTo>
                  <a:cubicBezTo>
                    <a:pt x="964" y="1485"/>
                    <a:pt x="943" y="1494"/>
                    <a:pt x="908" y="1525"/>
                  </a:cubicBezTo>
                  <a:cubicBezTo>
                    <a:pt x="836" y="1591"/>
                    <a:pt x="812" y="1699"/>
                    <a:pt x="846" y="1800"/>
                  </a:cubicBezTo>
                  <a:cubicBezTo>
                    <a:pt x="861" y="1845"/>
                    <a:pt x="877" y="1871"/>
                    <a:pt x="914" y="1906"/>
                  </a:cubicBezTo>
                  <a:cubicBezTo>
                    <a:pt x="987" y="1976"/>
                    <a:pt x="1102" y="1996"/>
                    <a:pt x="1189" y="1956"/>
                  </a:cubicBezTo>
                  <a:cubicBezTo>
                    <a:pt x="1203" y="1949"/>
                    <a:pt x="1229" y="1929"/>
                    <a:pt x="1249" y="1909"/>
                  </a:cubicBezTo>
                  <a:cubicBezTo>
                    <a:pt x="1304" y="1854"/>
                    <a:pt x="1337" y="1777"/>
                    <a:pt x="1358" y="1649"/>
                  </a:cubicBezTo>
                  <a:cubicBezTo>
                    <a:pt x="1367" y="1600"/>
                    <a:pt x="1368" y="1562"/>
                    <a:pt x="1367" y="1349"/>
                  </a:cubicBezTo>
                  <a:cubicBezTo>
                    <a:pt x="1365" y="1199"/>
                    <a:pt x="1367" y="1081"/>
                    <a:pt x="1371" y="1043"/>
                  </a:cubicBezTo>
                  <a:cubicBezTo>
                    <a:pt x="1377" y="978"/>
                    <a:pt x="1392" y="902"/>
                    <a:pt x="1407" y="859"/>
                  </a:cubicBezTo>
                  <a:lnTo>
                    <a:pt x="1415" y="832"/>
                  </a:lnTo>
                  <a:lnTo>
                    <a:pt x="1415" y="912"/>
                  </a:lnTo>
                  <a:cubicBezTo>
                    <a:pt x="1416" y="1038"/>
                    <a:pt x="1426" y="1078"/>
                    <a:pt x="1528" y="1337"/>
                  </a:cubicBezTo>
                  <a:cubicBezTo>
                    <a:pt x="1564" y="1431"/>
                    <a:pt x="1602" y="1534"/>
                    <a:pt x="1612" y="1569"/>
                  </a:cubicBezTo>
                  <a:cubicBezTo>
                    <a:pt x="1646" y="1677"/>
                    <a:pt x="1654" y="1773"/>
                    <a:pt x="1638" y="1859"/>
                  </a:cubicBezTo>
                  <a:cubicBezTo>
                    <a:pt x="1624" y="1930"/>
                    <a:pt x="1624" y="1933"/>
                    <a:pt x="1633" y="1942"/>
                  </a:cubicBezTo>
                  <a:cubicBezTo>
                    <a:pt x="1640" y="1951"/>
                    <a:pt x="1643" y="1952"/>
                    <a:pt x="1664" y="1946"/>
                  </a:cubicBezTo>
                  <a:cubicBezTo>
                    <a:pt x="1716" y="1932"/>
                    <a:pt x="1767" y="1859"/>
                    <a:pt x="1786" y="1769"/>
                  </a:cubicBezTo>
                  <a:lnTo>
                    <a:pt x="1790" y="1754"/>
                  </a:lnTo>
                  <a:lnTo>
                    <a:pt x="1825" y="1787"/>
                  </a:lnTo>
                  <a:cubicBezTo>
                    <a:pt x="1879" y="1838"/>
                    <a:pt x="1911" y="1861"/>
                    <a:pt x="1920" y="1858"/>
                  </a:cubicBezTo>
                  <a:cubicBezTo>
                    <a:pt x="1927" y="1855"/>
                    <a:pt x="1929" y="1848"/>
                    <a:pt x="1926" y="1821"/>
                  </a:cubicBezTo>
                  <a:cubicBezTo>
                    <a:pt x="1924" y="1794"/>
                    <a:pt x="1917" y="1774"/>
                    <a:pt x="1892" y="1721"/>
                  </a:cubicBezTo>
                  <a:cubicBezTo>
                    <a:pt x="1850" y="1636"/>
                    <a:pt x="1829" y="1604"/>
                    <a:pt x="1739" y="1490"/>
                  </a:cubicBezTo>
                  <a:cubicBezTo>
                    <a:pt x="1617" y="1336"/>
                    <a:pt x="1575" y="1268"/>
                    <a:pt x="1534" y="1166"/>
                  </a:cubicBezTo>
                  <a:cubicBezTo>
                    <a:pt x="1498" y="1075"/>
                    <a:pt x="1485" y="1008"/>
                    <a:pt x="1485" y="911"/>
                  </a:cubicBezTo>
                  <a:cubicBezTo>
                    <a:pt x="1484" y="819"/>
                    <a:pt x="1491" y="775"/>
                    <a:pt x="1521" y="688"/>
                  </a:cubicBezTo>
                  <a:lnTo>
                    <a:pt x="1537" y="638"/>
                  </a:lnTo>
                  <a:lnTo>
                    <a:pt x="1541" y="707"/>
                  </a:lnTo>
                  <a:cubicBezTo>
                    <a:pt x="1546" y="810"/>
                    <a:pt x="1571" y="886"/>
                    <a:pt x="1627" y="974"/>
                  </a:cubicBezTo>
                  <a:cubicBezTo>
                    <a:pt x="1656" y="1019"/>
                    <a:pt x="1716" y="1083"/>
                    <a:pt x="1760" y="1116"/>
                  </a:cubicBezTo>
                  <a:cubicBezTo>
                    <a:pt x="1812" y="1156"/>
                    <a:pt x="1948" y="1213"/>
                    <a:pt x="1989" y="1213"/>
                  </a:cubicBezTo>
                  <a:cubicBezTo>
                    <a:pt x="1996" y="1213"/>
                    <a:pt x="2003" y="1217"/>
                    <a:pt x="2004" y="1220"/>
                  </a:cubicBezTo>
                  <a:cubicBezTo>
                    <a:pt x="2006" y="1224"/>
                    <a:pt x="2013" y="1289"/>
                    <a:pt x="2021" y="1365"/>
                  </a:cubicBezTo>
                  <a:cubicBezTo>
                    <a:pt x="2036" y="1495"/>
                    <a:pt x="2037" y="1520"/>
                    <a:pt x="2039" y="1789"/>
                  </a:cubicBezTo>
                  <a:cubicBezTo>
                    <a:pt x="2041" y="2055"/>
                    <a:pt x="2042" y="2075"/>
                    <a:pt x="2051" y="2081"/>
                  </a:cubicBezTo>
                  <a:cubicBezTo>
                    <a:pt x="2065" y="2091"/>
                    <a:pt x="2081" y="2085"/>
                    <a:pt x="2086" y="2069"/>
                  </a:cubicBezTo>
                  <a:cubicBezTo>
                    <a:pt x="2088" y="2061"/>
                    <a:pt x="2090" y="1855"/>
                    <a:pt x="2090" y="1609"/>
                  </a:cubicBezTo>
                  <a:cubicBezTo>
                    <a:pt x="2089" y="1104"/>
                    <a:pt x="2091" y="1132"/>
                    <a:pt x="2050" y="1131"/>
                  </a:cubicBezTo>
                  <a:cubicBezTo>
                    <a:pt x="2018" y="1129"/>
                    <a:pt x="1938" y="1112"/>
                    <a:pt x="1900" y="1098"/>
                  </a:cubicBezTo>
                  <a:cubicBezTo>
                    <a:pt x="1786" y="1055"/>
                    <a:pt x="1665" y="916"/>
                    <a:pt x="1631" y="789"/>
                  </a:cubicBezTo>
                  <a:cubicBezTo>
                    <a:pt x="1607" y="701"/>
                    <a:pt x="1603" y="598"/>
                    <a:pt x="1621" y="546"/>
                  </a:cubicBezTo>
                  <a:cubicBezTo>
                    <a:pt x="1626" y="530"/>
                    <a:pt x="1642" y="494"/>
                    <a:pt x="1655" y="466"/>
                  </a:cubicBezTo>
                  <a:cubicBezTo>
                    <a:pt x="1668" y="439"/>
                    <a:pt x="1678" y="416"/>
                    <a:pt x="1677" y="414"/>
                  </a:cubicBezTo>
                  <a:cubicBezTo>
                    <a:pt x="1675" y="413"/>
                    <a:pt x="1652" y="422"/>
                    <a:pt x="1624" y="435"/>
                  </a:cubicBezTo>
                  <a:cubicBezTo>
                    <a:pt x="1597" y="449"/>
                    <a:pt x="1561" y="464"/>
                    <a:pt x="1544" y="470"/>
                  </a:cubicBezTo>
                  <a:cubicBezTo>
                    <a:pt x="1493" y="487"/>
                    <a:pt x="1390" y="483"/>
                    <a:pt x="1301" y="460"/>
                  </a:cubicBezTo>
                  <a:cubicBezTo>
                    <a:pt x="1175" y="426"/>
                    <a:pt x="1036" y="303"/>
                    <a:pt x="993" y="190"/>
                  </a:cubicBezTo>
                  <a:cubicBezTo>
                    <a:pt x="979" y="152"/>
                    <a:pt x="961" y="73"/>
                    <a:pt x="960" y="41"/>
                  </a:cubicBezTo>
                  <a:cubicBezTo>
                    <a:pt x="959" y="20"/>
                    <a:pt x="957" y="16"/>
                    <a:pt x="944" y="10"/>
                  </a:cubicBezTo>
                  <a:cubicBezTo>
                    <a:pt x="933" y="5"/>
                    <a:pt x="852" y="3"/>
                    <a:pt x="554" y="1"/>
                  </a:cubicBezTo>
                  <a:cubicBezTo>
                    <a:pt x="348" y="0"/>
                    <a:pt x="146" y="0"/>
                    <a:pt x="10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9" name="Freeform 67">
              <a:extLst>
                <a:ext uri="{FF2B5EF4-FFF2-40B4-BE49-F238E27FC236}">
                  <a16:creationId xmlns:a16="http://schemas.microsoft.com/office/drawing/2014/main" id="{9E2DF161-ABE5-2E40-89D5-0C2126C66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88" y="458788"/>
              <a:ext cx="144462" cy="130175"/>
            </a:xfrm>
            <a:custGeom>
              <a:avLst/>
              <a:gdLst>
                <a:gd name="T0" fmla="*/ 3973 w 400"/>
                <a:gd name="T1" fmla="*/ 6130 h 361"/>
                <a:gd name="T2" fmla="*/ 3973 w 400"/>
                <a:gd name="T3" fmla="*/ 6130 h 361"/>
                <a:gd name="T4" fmla="*/ 3612 w 400"/>
                <a:gd name="T5" fmla="*/ 31372 h 361"/>
                <a:gd name="T6" fmla="*/ 3612 w 400"/>
                <a:gd name="T7" fmla="*/ 31372 h 361"/>
                <a:gd name="T8" fmla="*/ 108708 w 400"/>
                <a:gd name="T9" fmla="*/ 114309 h 361"/>
                <a:gd name="T10" fmla="*/ 108708 w 400"/>
                <a:gd name="T11" fmla="*/ 114309 h 361"/>
                <a:gd name="T12" fmla="*/ 141934 w 400"/>
                <a:gd name="T13" fmla="*/ 125127 h 361"/>
                <a:gd name="T14" fmla="*/ 141934 w 400"/>
                <a:gd name="T15" fmla="*/ 125127 h 361"/>
                <a:gd name="T16" fmla="*/ 141212 w 400"/>
                <a:gd name="T17" fmla="*/ 120800 h 361"/>
                <a:gd name="T18" fmla="*/ 141212 w 400"/>
                <a:gd name="T19" fmla="*/ 120800 h 361"/>
                <a:gd name="T20" fmla="*/ 134711 w 400"/>
                <a:gd name="T21" fmla="*/ 116112 h 361"/>
                <a:gd name="T22" fmla="*/ 134711 w 400"/>
                <a:gd name="T23" fmla="*/ 116112 h 361"/>
                <a:gd name="T24" fmla="*/ 83427 w 400"/>
                <a:gd name="T25" fmla="*/ 70316 h 361"/>
                <a:gd name="T26" fmla="*/ 83427 w 400"/>
                <a:gd name="T27" fmla="*/ 70316 h 361"/>
                <a:gd name="T28" fmla="*/ 53812 w 400"/>
                <a:gd name="T29" fmla="*/ 34257 h 361"/>
                <a:gd name="T30" fmla="*/ 53812 w 400"/>
                <a:gd name="T31" fmla="*/ 34257 h 361"/>
                <a:gd name="T32" fmla="*/ 27448 w 400"/>
                <a:gd name="T33" fmla="*/ 6851 h 361"/>
                <a:gd name="T34" fmla="*/ 27448 w 400"/>
                <a:gd name="T35" fmla="*/ 6851 h 361"/>
                <a:gd name="T36" fmla="*/ 3973 w 400"/>
                <a:gd name="T37" fmla="*/ 6130 h 3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0" h="361">
                  <a:moveTo>
                    <a:pt x="11" y="17"/>
                  </a:moveTo>
                  <a:lnTo>
                    <a:pt x="11" y="17"/>
                  </a:lnTo>
                  <a:cubicBezTo>
                    <a:pt x="1" y="32"/>
                    <a:pt x="0" y="63"/>
                    <a:pt x="10" y="87"/>
                  </a:cubicBezTo>
                  <a:cubicBezTo>
                    <a:pt x="34" y="145"/>
                    <a:pt x="177" y="258"/>
                    <a:pt x="301" y="317"/>
                  </a:cubicBezTo>
                  <a:cubicBezTo>
                    <a:pt x="376" y="353"/>
                    <a:pt x="399" y="360"/>
                    <a:pt x="393" y="347"/>
                  </a:cubicBezTo>
                  <a:cubicBezTo>
                    <a:pt x="392" y="342"/>
                    <a:pt x="391" y="336"/>
                    <a:pt x="391" y="335"/>
                  </a:cubicBezTo>
                  <a:cubicBezTo>
                    <a:pt x="391" y="332"/>
                    <a:pt x="383" y="327"/>
                    <a:pt x="373" y="322"/>
                  </a:cubicBezTo>
                  <a:cubicBezTo>
                    <a:pt x="351" y="311"/>
                    <a:pt x="271" y="240"/>
                    <a:pt x="231" y="195"/>
                  </a:cubicBezTo>
                  <a:cubicBezTo>
                    <a:pt x="214" y="175"/>
                    <a:pt x="177" y="130"/>
                    <a:pt x="149" y="95"/>
                  </a:cubicBezTo>
                  <a:cubicBezTo>
                    <a:pt x="120" y="61"/>
                    <a:pt x="87" y="26"/>
                    <a:pt x="76" y="19"/>
                  </a:cubicBezTo>
                  <a:cubicBezTo>
                    <a:pt x="50" y="1"/>
                    <a:pt x="22" y="0"/>
                    <a:pt x="11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0" name="Freeform 69">
              <a:extLst>
                <a:ext uri="{FF2B5EF4-FFF2-40B4-BE49-F238E27FC236}">
                  <a16:creationId xmlns:a16="http://schemas.microsoft.com/office/drawing/2014/main" id="{484D0312-2305-D243-9813-5B7A7C1AA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736600"/>
              <a:ext cx="22225" cy="609600"/>
            </a:xfrm>
            <a:custGeom>
              <a:avLst/>
              <a:gdLst>
                <a:gd name="T0" fmla="*/ 4586 w 63"/>
                <a:gd name="T1" fmla="*/ 3596 h 1695"/>
                <a:gd name="T2" fmla="*/ 0 w 63"/>
                <a:gd name="T3" fmla="*/ 5754 h 1695"/>
                <a:gd name="T4" fmla="*/ 0 w 63"/>
                <a:gd name="T5" fmla="*/ 300664 h 1695"/>
                <a:gd name="T6" fmla="*/ 0 w 63"/>
                <a:gd name="T7" fmla="*/ 300664 h 1695"/>
                <a:gd name="T8" fmla="*/ 2117 w 63"/>
                <a:gd name="T9" fmla="*/ 601328 h 1695"/>
                <a:gd name="T10" fmla="*/ 2117 w 63"/>
                <a:gd name="T11" fmla="*/ 601328 h 1695"/>
                <a:gd name="T12" fmla="*/ 14111 w 63"/>
                <a:gd name="T13" fmla="*/ 604565 h 1695"/>
                <a:gd name="T14" fmla="*/ 18697 w 63"/>
                <a:gd name="T15" fmla="*/ 600609 h 1695"/>
                <a:gd name="T16" fmla="*/ 20461 w 63"/>
                <a:gd name="T17" fmla="*/ 304620 h 1695"/>
                <a:gd name="T18" fmla="*/ 20461 w 63"/>
                <a:gd name="T19" fmla="*/ 304620 h 1695"/>
                <a:gd name="T20" fmla="*/ 18697 w 63"/>
                <a:gd name="T21" fmla="*/ 4675 h 1695"/>
                <a:gd name="T22" fmla="*/ 18697 w 63"/>
                <a:gd name="T23" fmla="*/ 4675 h 1695"/>
                <a:gd name="T24" fmla="*/ 4586 w 63"/>
                <a:gd name="T25" fmla="*/ 3596 h 1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1695">
                  <a:moveTo>
                    <a:pt x="13" y="10"/>
                  </a:moveTo>
                  <a:lnTo>
                    <a:pt x="0" y="16"/>
                  </a:lnTo>
                  <a:lnTo>
                    <a:pt x="0" y="836"/>
                  </a:lnTo>
                  <a:cubicBezTo>
                    <a:pt x="0" y="1395"/>
                    <a:pt x="2" y="1661"/>
                    <a:pt x="6" y="1672"/>
                  </a:cubicBezTo>
                  <a:cubicBezTo>
                    <a:pt x="13" y="1691"/>
                    <a:pt x="24" y="1694"/>
                    <a:pt x="40" y="1681"/>
                  </a:cubicBezTo>
                  <a:lnTo>
                    <a:pt x="53" y="1670"/>
                  </a:lnTo>
                  <a:lnTo>
                    <a:pt x="58" y="847"/>
                  </a:lnTo>
                  <a:cubicBezTo>
                    <a:pt x="62" y="63"/>
                    <a:pt x="62" y="22"/>
                    <a:pt x="53" y="13"/>
                  </a:cubicBezTo>
                  <a:cubicBezTo>
                    <a:pt x="42" y="1"/>
                    <a:pt x="32" y="0"/>
                    <a:pt x="13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1" name="Freeform 71">
              <a:extLst>
                <a:ext uri="{FF2B5EF4-FFF2-40B4-BE49-F238E27FC236}">
                  <a16:creationId xmlns:a16="http://schemas.microsoft.com/office/drawing/2014/main" id="{3E477353-1828-B24A-A063-56F7C0829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779463"/>
              <a:ext cx="127000" cy="146050"/>
            </a:xfrm>
            <a:custGeom>
              <a:avLst/>
              <a:gdLst>
                <a:gd name="T0" fmla="*/ 1443 w 352"/>
                <a:gd name="T1" fmla="*/ 5409 h 405"/>
                <a:gd name="T2" fmla="*/ 1443 w 352"/>
                <a:gd name="T3" fmla="*/ 5409 h 405"/>
                <a:gd name="T4" fmla="*/ 35719 w 352"/>
                <a:gd name="T5" fmla="*/ 73566 h 405"/>
                <a:gd name="T6" fmla="*/ 35719 w 352"/>
                <a:gd name="T7" fmla="*/ 73566 h 405"/>
                <a:gd name="T8" fmla="*/ 96693 w 352"/>
                <a:gd name="T9" fmla="*/ 139198 h 405"/>
                <a:gd name="T10" fmla="*/ 96693 w 352"/>
                <a:gd name="T11" fmla="*/ 139198 h 405"/>
                <a:gd name="T12" fmla="*/ 126639 w 352"/>
                <a:gd name="T13" fmla="*/ 129462 h 405"/>
                <a:gd name="T14" fmla="*/ 126639 w 352"/>
                <a:gd name="T15" fmla="*/ 129462 h 405"/>
                <a:gd name="T16" fmla="*/ 89116 w 352"/>
                <a:gd name="T17" fmla="*/ 85466 h 405"/>
                <a:gd name="T18" fmla="*/ 89116 w 352"/>
                <a:gd name="T19" fmla="*/ 85466 h 405"/>
                <a:gd name="T20" fmla="*/ 18401 w 352"/>
                <a:gd name="T21" fmla="*/ 17670 h 405"/>
                <a:gd name="T22" fmla="*/ 18401 w 352"/>
                <a:gd name="T23" fmla="*/ 17670 h 405"/>
                <a:gd name="T24" fmla="*/ 9381 w 352"/>
                <a:gd name="T25" fmla="*/ 4688 h 405"/>
                <a:gd name="T26" fmla="*/ 9381 w 352"/>
                <a:gd name="T27" fmla="*/ 4688 h 405"/>
                <a:gd name="T28" fmla="*/ 4330 w 352"/>
                <a:gd name="T29" fmla="*/ 1442 h 405"/>
                <a:gd name="T30" fmla="*/ 4330 w 352"/>
                <a:gd name="T31" fmla="*/ 1442 h 405"/>
                <a:gd name="T32" fmla="*/ 1443 w 352"/>
                <a:gd name="T33" fmla="*/ 5409 h 4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2" h="405">
                  <a:moveTo>
                    <a:pt x="4" y="15"/>
                  </a:moveTo>
                  <a:lnTo>
                    <a:pt x="4" y="15"/>
                  </a:lnTo>
                  <a:cubicBezTo>
                    <a:pt x="10" y="43"/>
                    <a:pt x="69" y="159"/>
                    <a:pt x="99" y="204"/>
                  </a:cubicBezTo>
                  <a:cubicBezTo>
                    <a:pt x="160" y="294"/>
                    <a:pt x="232" y="371"/>
                    <a:pt x="268" y="386"/>
                  </a:cubicBezTo>
                  <a:cubicBezTo>
                    <a:pt x="312" y="404"/>
                    <a:pt x="351" y="391"/>
                    <a:pt x="351" y="359"/>
                  </a:cubicBezTo>
                  <a:cubicBezTo>
                    <a:pt x="351" y="330"/>
                    <a:pt x="329" y="304"/>
                    <a:pt x="247" y="237"/>
                  </a:cubicBezTo>
                  <a:cubicBezTo>
                    <a:pt x="159" y="166"/>
                    <a:pt x="86" y="95"/>
                    <a:pt x="51" y="49"/>
                  </a:cubicBezTo>
                  <a:cubicBezTo>
                    <a:pt x="39" y="31"/>
                    <a:pt x="27" y="15"/>
                    <a:pt x="26" y="13"/>
                  </a:cubicBezTo>
                  <a:cubicBezTo>
                    <a:pt x="25" y="10"/>
                    <a:pt x="19" y="6"/>
                    <a:pt x="12" y="4"/>
                  </a:cubicBezTo>
                  <a:cubicBezTo>
                    <a:pt x="1" y="0"/>
                    <a:pt x="0" y="1"/>
                    <a:pt x="4" y="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2" name="Freeform 73">
              <a:extLst>
                <a:ext uri="{FF2B5EF4-FFF2-40B4-BE49-F238E27FC236}">
                  <a16:creationId xmlns:a16="http://schemas.microsoft.com/office/drawing/2014/main" id="{6DA2774F-1038-DE41-8AE1-78B1331E6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38" y="1184275"/>
              <a:ext cx="34925" cy="33338"/>
            </a:xfrm>
            <a:custGeom>
              <a:avLst/>
              <a:gdLst>
                <a:gd name="T0" fmla="*/ 12005 w 96"/>
                <a:gd name="T1" fmla="*/ 3192 h 94"/>
                <a:gd name="T2" fmla="*/ 12005 w 96"/>
                <a:gd name="T3" fmla="*/ 3192 h 94"/>
                <a:gd name="T4" fmla="*/ 6548 w 96"/>
                <a:gd name="T5" fmla="*/ 27663 h 94"/>
                <a:gd name="T6" fmla="*/ 6548 w 96"/>
                <a:gd name="T7" fmla="*/ 27663 h 94"/>
                <a:gd name="T8" fmla="*/ 18190 w 96"/>
                <a:gd name="T9" fmla="*/ 31919 h 94"/>
                <a:gd name="T10" fmla="*/ 18190 w 96"/>
                <a:gd name="T11" fmla="*/ 31919 h 94"/>
                <a:gd name="T12" fmla="*/ 29468 w 96"/>
                <a:gd name="T13" fmla="*/ 27663 h 94"/>
                <a:gd name="T14" fmla="*/ 29468 w 96"/>
                <a:gd name="T15" fmla="*/ 27663 h 94"/>
                <a:gd name="T16" fmla="*/ 29104 w 96"/>
                <a:gd name="T17" fmla="*/ 7448 h 94"/>
                <a:gd name="T18" fmla="*/ 29104 w 96"/>
                <a:gd name="T19" fmla="*/ 7448 h 94"/>
                <a:gd name="T20" fmla="*/ 12005 w 96"/>
                <a:gd name="T21" fmla="*/ 319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94">
                  <a:moveTo>
                    <a:pt x="33" y="9"/>
                  </a:moveTo>
                  <a:lnTo>
                    <a:pt x="33" y="9"/>
                  </a:lnTo>
                  <a:cubicBezTo>
                    <a:pt x="7" y="22"/>
                    <a:pt x="0" y="54"/>
                    <a:pt x="18" y="78"/>
                  </a:cubicBezTo>
                  <a:cubicBezTo>
                    <a:pt x="28" y="91"/>
                    <a:pt x="32" y="93"/>
                    <a:pt x="50" y="90"/>
                  </a:cubicBezTo>
                  <a:cubicBezTo>
                    <a:pt x="62" y="89"/>
                    <a:pt x="75" y="83"/>
                    <a:pt x="81" y="78"/>
                  </a:cubicBezTo>
                  <a:cubicBezTo>
                    <a:pt x="95" y="65"/>
                    <a:pt x="95" y="38"/>
                    <a:pt x="80" y="21"/>
                  </a:cubicBezTo>
                  <a:cubicBezTo>
                    <a:pt x="64" y="4"/>
                    <a:pt x="50" y="0"/>
                    <a:pt x="33" y="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3" name="Freeform 75">
              <a:extLst>
                <a:ext uri="{FF2B5EF4-FFF2-40B4-BE49-F238E27FC236}">
                  <a16:creationId xmlns:a16="http://schemas.microsoft.com/office/drawing/2014/main" id="{A59C8876-4A5D-974C-B387-023A89C81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6938" y="1385888"/>
              <a:ext cx="42862" cy="39687"/>
            </a:xfrm>
            <a:custGeom>
              <a:avLst/>
              <a:gdLst>
                <a:gd name="T0" fmla="*/ 12398 w 121"/>
                <a:gd name="T1" fmla="*/ 7151 h 111"/>
                <a:gd name="T2" fmla="*/ 12398 w 121"/>
                <a:gd name="T3" fmla="*/ 7151 h 111"/>
                <a:gd name="T4" fmla="*/ 27984 w 121"/>
                <a:gd name="T5" fmla="*/ 39329 h 111"/>
                <a:gd name="T6" fmla="*/ 27984 w 121"/>
                <a:gd name="T7" fmla="*/ 39329 h 111"/>
                <a:gd name="T8" fmla="*/ 42508 w 121"/>
                <a:gd name="T9" fmla="*/ 22883 h 111"/>
                <a:gd name="T10" fmla="*/ 42508 w 121"/>
                <a:gd name="T11" fmla="*/ 22883 h 111"/>
                <a:gd name="T12" fmla="*/ 31527 w 121"/>
                <a:gd name="T13" fmla="*/ 4290 h 111"/>
                <a:gd name="T14" fmla="*/ 31527 w 121"/>
                <a:gd name="T15" fmla="*/ 4290 h 111"/>
                <a:gd name="T16" fmla="*/ 12398 w 121"/>
                <a:gd name="T17" fmla="*/ 715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1">
                  <a:moveTo>
                    <a:pt x="35" y="20"/>
                  </a:moveTo>
                  <a:lnTo>
                    <a:pt x="35" y="20"/>
                  </a:lnTo>
                  <a:cubicBezTo>
                    <a:pt x="0" y="54"/>
                    <a:pt x="27" y="110"/>
                    <a:pt x="79" y="110"/>
                  </a:cubicBezTo>
                  <a:cubicBezTo>
                    <a:pt x="102" y="110"/>
                    <a:pt x="120" y="90"/>
                    <a:pt x="120" y="64"/>
                  </a:cubicBezTo>
                  <a:cubicBezTo>
                    <a:pt x="120" y="40"/>
                    <a:pt x="110" y="23"/>
                    <a:pt x="89" y="12"/>
                  </a:cubicBezTo>
                  <a:cubicBezTo>
                    <a:pt x="66" y="0"/>
                    <a:pt x="53" y="2"/>
                    <a:pt x="35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4" name="Freeform 77">
              <a:extLst>
                <a:ext uri="{FF2B5EF4-FFF2-40B4-BE49-F238E27FC236}">
                  <a16:creationId xmlns:a16="http://schemas.microsoft.com/office/drawing/2014/main" id="{A914E4C8-5C2B-0549-8CB2-242DA812C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75" y="1471613"/>
              <a:ext cx="41275" cy="44450"/>
            </a:xfrm>
            <a:custGeom>
              <a:avLst/>
              <a:gdLst>
                <a:gd name="T0" fmla="*/ 8184 w 116"/>
                <a:gd name="T1" fmla="*/ 6558 h 122"/>
                <a:gd name="T2" fmla="*/ 8184 w 116"/>
                <a:gd name="T3" fmla="*/ 6558 h 122"/>
                <a:gd name="T4" fmla="*/ 6049 w 116"/>
                <a:gd name="T5" fmla="*/ 31334 h 122"/>
                <a:gd name="T6" fmla="*/ 6049 w 116"/>
                <a:gd name="T7" fmla="*/ 31334 h 122"/>
                <a:gd name="T8" fmla="*/ 35582 w 116"/>
                <a:gd name="T9" fmla="*/ 28055 h 122"/>
                <a:gd name="T10" fmla="*/ 35582 w 116"/>
                <a:gd name="T11" fmla="*/ 28055 h 122"/>
                <a:gd name="T12" fmla="*/ 19570 w 116"/>
                <a:gd name="T13" fmla="*/ 0 h 122"/>
                <a:gd name="T14" fmla="*/ 19570 w 116"/>
                <a:gd name="T15" fmla="*/ 0 h 122"/>
                <a:gd name="T16" fmla="*/ 8184 w 116"/>
                <a:gd name="T17" fmla="*/ 6558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22">
                  <a:moveTo>
                    <a:pt x="23" y="18"/>
                  </a:moveTo>
                  <a:lnTo>
                    <a:pt x="23" y="18"/>
                  </a:lnTo>
                  <a:cubicBezTo>
                    <a:pt x="2" y="39"/>
                    <a:pt x="0" y="59"/>
                    <a:pt x="17" y="86"/>
                  </a:cubicBezTo>
                  <a:cubicBezTo>
                    <a:pt x="37" y="121"/>
                    <a:pt x="81" y="116"/>
                    <a:pt x="100" y="77"/>
                  </a:cubicBezTo>
                  <a:cubicBezTo>
                    <a:pt x="115" y="48"/>
                    <a:pt x="87" y="0"/>
                    <a:pt x="55" y="0"/>
                  </a:cubicBezTo>
                  <a:cubicBezTo>
                    <a:pt x="48" y="0"/>
                    <a:pt x="34" y="7"/>
                    <a:pt x="23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3" name="Freeform 79">
            <a:extLst>
              <a:ext uri="{FF2B5EF4-FFF2-40B4-BE49-F238E27FC236}">
                <a16:creationId xmlns:a16="http://schemas.microsoft.com/office/drawing/2014/main" id="{5DFC59CA-1E17-604F-8BB7-7B72A335B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00924" y="1095235"/>
            <a:ext cx="18362" cy="2968152"/>
          </a:xfrm>
          <a:custGeom>
            <a:avLst/>
            <a:gdLst>
              <a:gd name="T0" fmla="*/ 6285 w 73"/>
              <a:gd name="T1" fmla="*/ 4680 h 12118"/>
              <a:gd name="T2" fmla="*/ 6285 w 73"/>
              <a:gd name="T3" fmla="*/ 4680 h 12118"/>
              <a:gd name="T4" fmla="*/ 1109 w 73"/>
              <a:gd name="T5" fmla="*/ 45360 h 12118"/>
              <a:gd name="T6" fmla="*/ 1109 w 73"/>
              <a:gd name="T7" fmla="*/ 45360 h 12118"/>
              <a:gd name="T8" fmla="*/ 370 w 73"/>
              <a:gd name="T9" fmla="*/ 2216145 h 12118"/>
              <a:gd name="T10" fmla="*/ 370 w 73"/>
              <a:gd name="T11" fmla="*/ 2216145 h 12118"/>
              <a:gd name="T12" fmla="*/ 3327 w 73"/>
              <a:gd name="T13" fmla="*/ 4354890 h 12118"/>
              <a:gd name="T14" fmla="*/ 3327 w 73"/>
              <a:gd name="T15" fmla="*/ 4354890 h 12118"/>
              <a:gd name="T16" fmla="*/ 17745 w 73"/>
              <a:gd name="T17" fmla="*/ 4358130 h 12118"/>
              <a:gd name="T18" fmla="*/ 17745 w 73"/>
              <a:gd name="T19" fmla="*/ 4358130 h 12118"/>
              <a:gd name="T20" fmla="*/ 23290 w 73"/>
              <a:gd name="T21" fmla="*/ 4318170 h 12118"/>
              <a:gd name="T22" fmla="*/ 23290 w 73"/>
              <a:gd name="T23" fmla="*/ 4318170 h 12118"/>
              <a:gd name="T24" fmla="*/ 23290 w 73"/>
              <a:gd name="T25" fmla="*/ 43920 h 12118"/>
              <a:gd name="T26" fmla="*/ 23290 w 73"/>
              <a:gd name="T27" fmla="*/ 43920 h 12118"/>
              <a:gd name="T28" fmla="*/ 18115 w 73"/>
              <a:gd name="T29" fmla="*/ 4680 h 12118"/>
              <a:gd name="T30" fmla="*/ 18115 w 73"/>
              <a:gd name="T31" fmla="*/ 4680 h 12118"/>
              <a:gd name="T32" fmla="*/ 6285 w 73"/>
              <a:gd name="T33" fmla="*/ 4680 h 12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2118">
                <a:moveTo>
                  <a:pt x="17" y="13"/>
                </a:moveTo>
                <a:lnTo>
                  <a:pt x="17" y="13"/>
                </a:lnTo>
                <a:cubicBezTo>
                  <a:pt x="7" y="22"/>
                  <a:pt x="6" y="35"/>
                  <a:pt x="3" y="126"/>
                </a:cubicBezTo>
                <a:cubicBezTo>
                  <a:pt x="1" y="182"/>
                  <a:pt x="0" y="2896"/>
                  <a:pt x="1" y="6156"/>
                </a:cubicBezTo>
                <a:cubicBezTo>
                  <a:pt x="2" y="10884"/>
                  <a:pt x="4" y="12087"/>
                  <a:pt x="9" y="12097"/>
                </a:cubicBezTo>
                <a:cubicBezTo>
                  <a:pt x="19" y="12113"/>
                  <a:pt x="36" y="12117"/>
                  <a:pt x="48" y="12106"/>
                </a:cubicBezTo>
                <a:cubicBezTo>
                  <a:pt x="55" y="12097"/>
                  <a:pt x="58" y="12079"/>
                  <a:pt x="63" y="11995"/>
                </a:cubicBezTo>
                <a:cubicBezTo>
                  <a:pt x="72" y="11851"/>
                  <a:pt x="72" y="265"/>
                  <a:pt x="63" y="122"/>
                </a:cubicBezTo>
                <a:cubicBezTo>
                  <a:pt x="59" y="46"/>
                  <a:pt x="55" y="19"/>
                  <a:pt x="49" y="13"/>
                </a:cubicBezTo>
                <a:cubicBezTo>
                  <a:pt x="39" y="0"/>
                  <a:pt x="29" y="0"/>
                  <a:pt x="17" y="1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grpSp>
        <p:nvGrpSpPr>
          <p:cNvPr id="5125" name="Group 3">
            <a:extLst>
              <a:ext uri="{FF2B5EF4-FFF2-40B4-BE49-F238E27FC236}">
                <a16:creationId xmlns:a16="http://schemas.microsoft.com/office/drawing/2014/main" id="{5CD19329-20BA-B44D-8AD9-0E1A984E16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4601" y="4129274"/>
            <a:ext cx="821967" cy="819806"/>
            <a:chOff x="7370763" y="6069013"/>
            <a:chExt cx="1208087" cy="1204912"/>
          </a:xfrm>
          <a:solidFill>
            <a:schemeClr val="accent3"/>
          </a:solidFill>
        </p:grpSpPr>
        <p:sp>
          <p:nvSpPr>
            <p:cNvPr id="5141" name="Freeform 81">
              <a:extLst>
                <a:ext uri="{FF2B5EF4-FFF2-40B4-BE49-F238E27FC236}">
                  <a16:creationId xmlns:a16="http://schemas.microsoft.com/office/drawing/2014/main" id="{B960BEB9-86BD-0340-B2F1-439C6CCA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63" y="6069013"/>
              <a:ext cx="38100" cy="42862"/>
            </a:xfrm>
            <a:custGeom>
              <a:avLst/>
              <a:gdLst>
                <a:gd name="T0" fmla="*/ 10583 w 108"/>
                <a:gd name="T1" fmla="*/ 3632 h 118"/>
                <a:gd name="T2" fmla="*/ 10583 w 108"/>
                <a:gd name="T3" fmla="*/ 3632 h 118"/>
                <a:gd name="T4" fmla="*/ 0 w 108"/>
                <a:gd name="T5" fmla="*/ 23610 h 118"/>
                <a:gd name="T6" fmla="*/ 0 w 108"/>
                <a:gd name="T7" fmla="*/ 23610 h 118"/>
                <a:gd name="T8" fmla="*/ 17286 w 108"/>
                <a:gd name="T9" fmla="*/ 42499 h 118"/>
                <a:gd name="T10" fmla="*/ 17286 w 108"/>
                <a:gd name="T11" fmla="*/ 42499 h 118"/>
                <a:gd name="T12" fmla="*/ 33867 w 108"/>
                <a:gd name="T13" fmla="*/ 14893 h 118"/>
                <a:gd name="T14" fmla="*/ 33867 w 108"/>
                <a:gd name="T15" fmla="*/ 14893 h 118"/>
                <a:gd name="T16" fmla="*/ 10583 w 108"/>
                <a:gd name="T17" fmla="*/ 363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18">
                  <a:moveTo>
                    <a:pt x="30" y="10"/>
                  </a:moveTo>
                  <a:lnTo>
                    <a:pt x="30" y="10"/>
                  </a:lnTo>
                  <a:cubicBezTo>
                    <a:pt x="17" y="16"/>
                    <a:pt x="0" y="46"/>
                    <a:pt x="0" y="65"/>
                  </a:cubicBezTo>
                  <a:cubicBezTo>
                    <a:pt x="0" y="86"/>
                    <a:pt x="30" y="117"/>
                    <a:pt x="49" y="117"/>
                  </a:cubicBezTo>
                  <a:cubicBezTo>
                    <a:pt x="79" y="117"/>
                    <a:pt x="107" y="72"/>
                    <a:pt x="96" y="41"/>
                  </a:cubicBezTo>
                  <a:cubicBezTo>
                    <a:pt x="86" y="15"/>
                    <a:pt x="55" y="0"/>
                    <a:pt x="30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2" name="Freeform 83">
              <a:extLst>
                <a:ext uri="{FF2B5EF4-FFF2-40B4-BE49-F238E27FC236}">
                  <a16:creationId xmlns:a16="http://schemas.microsoft.com/office/drawing/2014/main" id="{FE141E25-8309-B442-B641-8A0CD6DAB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113" y="6153150"/>
              <a:ext cx="39687" cy="44450"/>
            </a:xfrm>
            <a:custGeom>
              <a:avLst/>
              <a:gdLst>
                <a:gd name="T0" fmla="*/ 13229 w 111"/>
                <a:gd name="T1" fmla="*/ 6923 h 122"/>
                <a:gd name="T2" fmla="*/ 13229 w 111"/>
                <a:gd name="T3" fmla="*/ 6923 h 122"/>
                <a:gd name="T4" fmla="*/ 8939 w 111"/>
                <a:gd name="T5" fmla="*/ 37527 h 122"/>
                <a:gd name="T6" fmla="*/ 8939 w 111"/>
                <a:gd name="T7" fmla="*/ 37527 h 122"/>
                <a:gd name="T8" fmla="*/ 28246 w 111"/>
                <a:gd name="T9" fmla="*/ 40078 h 122"/>
                <a:gd name="T10" fmla="*/ 28246 w 111"/>
                <a:gd name="T11" fmla="*/ 40078 h 122"/>
                <a:gd name="T12" fmla="*/ 39329 w 111"/>
                <a:gd name="T13" fmla="*/ 21132 h 122"/>
                <a:gd name="T14" fmla="*/ 39329 w 111"/>
                <a:gd name="T15" fmla="*/ 21132 h 122"/>
                <a:gd name="T16" fmla="*/ 13229 w 111"/>
                <a:gd name="T17" fmla="*/ 6923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22">
                  <a:moveTo>
                    <a:pt x="37" y="19"/>
                  </a:moveTo>
                  <a:lnTo>
                    <a:pt x="37" y="19"/>
                  </a:lnTo>
                  <a:cubicBezTo>
                    <a:pt x="6" y="36"/>
                    <a:pt x="0" y="78"/>
                    <a:pt x="25" y="103"/>
                  </a:cubicBezTo>
                  <a:cubicBezTo>
                    <a:pt x="43" y="120"/>
                    <a:pt x="56" y="121"/>
                    <a:pt x="79" y="110"/>
                  </a:cubicBezTo>
                  <a:cubicBezTo>
                    <a:pt x="100" y="99"/>
                    <a:pt x="110" y="82"/>
                    <a:pt x="110" y="58"/>
                  </a:cubicBezTo>
                  <a:cubicBezTo>
                    <a:pt x="110" y="20"/>
                    <a:pt x="72" y="0"/>
                    <a:pt x="37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3" name="Freeform 85">
              <a:extLst>
                <a:ext uri="{FF2B5EF4-FFF2-40B4-BE49-F238E27FC236}">
                  <a16:creationId xmlns:a16="http://schemas.microsoft.com/office/drawing/2014/main" id="{B6158856-57B9-5443-8776-A3688D19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6235700"/>
              <a:ext cx="23813" cy="609600"/>
            </a:xfrm>
            <a:custGeom>
              <a:avLst/>
              <a:gdLst>
                <a:gd name="T0" fmla="*/ 5051 w 66"/>
                <a:gd name="T1" fmla="*/ 2881 h 1693"/>
                <a:gd name="T2" fmla="*/ 5051 w 66"/>
                <a:gd name="T3" fmla="*/ 2881 h 1693"/>
                <a:gd name="T4" fmla="*/ 0 w 66"/>
                <a:gd name="T5" fmla="*/ 315782 h 1693"/>
                <a:gd name="T6" fmla="*/ 0 w 66"/>
                <a:gd name="T7" fmla="*/ 315782 h 1693"/>
                <a:gd name="T8" fmla="*/ 2526 w 66"/>
                <a:gd name="T9" fmla="*/ 604559 h 1693"/>
                <a:gd name="T10" fmla="*/ 2526 w 66"/>
                <a:gd name="T11" fmla="*/ 604559 h 1693"/>
                <a:gd name="T12" fmla="*/ 19844 w 66"/>
                <a:gd name="T13" fmla="*/ 604919 h 1693"/>
                <a:gd name="T14" fmla="*/ 19844 w 66"/>
                <a:gd name="T15" fmla="*/ 604919 h 1693"/>
                <a:gd name="T16" fmla="*/ 22009 w 66"/>
                <a:gd name="T17" fmla="*/ 304620 h 1693"/>
                <a:gd name="T18" fmla="*/ 20205 w 66"/>
                <a:gd name="T19" fmla="*/ 8282 h 1693"/>
                <a:gd name="T20" fmla="*/ 15515 w 66"/>
                <a:gd name="T21" fmla="*/ 4681 h 1693"/>
                <a:gd name="T22" fmla="*/ 15515 w 66"/>
                <a:gd name="T23" fmla="*/ 4681 h 1693"/>
                <a:gd name="T24" fmla="*/ 5051 w 66"/>
                <a:gd name="T25" fmla="*/ 2881 h 1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1693">
                  <a:moveTo>
                    <a:pt x="14" y="8"/>
                  </a:moveTo>
                  <a:lnTo>
                    <a:pt x="14" y="8"/>
                  </a:lnTo>
                  <a:cubicBezTo>
                    <a:pt x="2" y="27"/>
                    <a:pt x="0" y="133"/>
                    <a:pt x="0" y="877"/>
                  </a:cubicBezTo>
                  <a:cubicBezTo>
                    <a:pt x="0" y="1538"/>
                    <a:pt x="2" y="1674"/>
                    <a:pt x="7" y="1679"/>
                  </a:cubicBezTo>
                  <a:cubicBezTo>
                    <a:pt x="22" y="1691"/>
                    <a:pt x="45" y="1692"/>
                    <a:pt x="55" y="1680"/>
                  </a:cubicBezTo>
                  <a:cubicBezTo>
                    <a:pt x="65" y="1670"/>
                    <a:pt x="65" y="1642"/>
                    <a:pt x="61" y="846"/>
                  </a:cubicBezTo>
                  <a:lnTo>
                    <a:pt x="56" y="23"/>
                  </a:lnTo>
                  <a:lnTo>
                    <a:pt x="43" y="13"/>
                  </a:lnTo>
                  <a:cubicBezTo>
                    <a:pt x="30" y="2"/>
                    <a:pt x="19" y="0"/>
                    <a:pt x="14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4" name="Freeform 87">
              <a:extLst>
                <a:ext uri="{FF2B5EF4-FFF2-40B4-BE49-F238E27FC236}">
                  <a16:creationId xmlns:a16="http://schemas.microsoft.com/office/drawing/2014/main" id="{4940012B-FB0F-2048-9B7A-A05133AF1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1850" y="6364288"/>
              <a:ext cx="39688" cy="31750"/>
            </a:xfrm>
            <a:custGeom>
              <a:avLst/>
              <a:gdLst>
                <a:gd name="T0" fmla="*/ 8224 w 111"/>
                <a:gd name="T1" fmla="*/ 5051 h 88"/>
                <a:gd name="T2" fmla="*/ 8224 w 111"/>
                <a:gd name="T3" fmla="*/ 5051 h 88"/>
                <a:gd name="T4" fmla="*/ 19665 w 111"/>
                <a:gd name="T5" fmla="*/ 31389 h 88"/>
                <a:gd name="T6" fmla="*/ 19665 w 111"/>
                <a:gd name="T7" fmla="*/ 31389 h 88"/>
                <a:gd name="T8" fmla="*/ 30749 w 111"/>
                <a:gd name="T9" fmla="*/ 5051 h 88"/>
                <a:gd name="T10" fmla="*/ 30749 w 111"/>
                <a:gd name="T11" fmla="*/ 5051 h 88"/>
                <a:gd name="T12" fmla="*/ 19665 w 111"/>
                <a:gd name="T13" fmla="*/ 722 h 88"/>
                <a:gd name="T14" fmla="*/ 19665 w 111"/>
                <a:gd name="T15" fmla="*/ 722 h 88"/>
                <a:gd name="T16" fmla="*/ 8224 w 111"/>
                <a:gd name="T17" fmla="*/ 505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88">
                  <a:moveTo>
                    <a:pt x="23" y="14"/>
                  </a:moveTo>
                  <a:lnTo>
                    <a:pt x="23" y="14"/>
                  </a:lnTo>
                  <a:cubicBezTo>
                    <a:pt x="0" y="43"/>
                    <a:pt x="19" y="87"/>
                    <a:pt x="55" y="87"/>
                  </a:cubicBezTo>
                  <a:cubicBezTo>
                    <a:pt x="89" y="87"/>
                    <a:pt x="110" y="36"/>
                    <a:pt x="86" y="14"/>
                  </a:cubicBezTo>
                  <a:cubicBezTo>
                    <a:pt x="80" y="8"/>
                    <a:pt x="67" y="4"/>
                    <a:pt x="55" y="2"/>
                  </a:cubicBezTo>
                  <a:cubicBezTo>
                    <a:pt x="37" y="0"/>
                    <a:pt x="33" y="1"/>
                    <a:pt x="23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5" name="Freeform 89">
              <a:extLst>
                <a:ext uri="{FF2B5EF4-FFF2-40B4-BE49-F238E27FC236}">
                  <a16:creationId xmlns:a16="http://schemas.microsoft.com/office/drawing/2014/main" id="{EE0B30C7-1270-724A-AED7-B6D428B8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6427788"/>
              <a:ext cx="754063" cy="754062"/>
            </a:xfrm>
            <a:custGeom>
              <a:avLst/>
              <a:gdLst>
                <a:gd name="T0" fmla="*/ 401350 w 2093"/>
                <a:gd name="T1" fmla="*/ 303354 h 2093"/>
                <a:gd name="T2" fmla="*/ 462598 w 2093"/>
                <a:gd name="T3" fmla="*/ 462597 h 2093"/>
                <a:gd name="T4" fmla="*/ 303715 w 2093"/>
                <a:gd name="T5" fmla="*/ 401350 h 2093"/>
                <a:gd name="T6" fmla="*/ 266606 w 2093"/>
                <a:gd name="T7" fmla="*/ 266606 h 2093"/>
                <a:gd name="T8" fmla="*/ 739292 w 2093"/>
                <a:gd name="T9" fmla="*/ 3603 h 2093"/>
                <a:gd name="T10" fmla="*/ 728483 w 2093"/>
                <a:gd name="T11" fmla="*/ 261562 h 2093"/>
                <a:gd name="T12" fmla="*/ 716954 w 2093"/>
                <a:gd name="T13" fmla="*/ 315964 h 2093"/>
                <a:gd name="T14" fmla="*/ 560954 w 2093"/>
                <a:gd name="T15" fmla="*/ 458634 h 2093"/>
                <a:gd name="T16" fmla="*/ 548344 w 2093"/>
                <a:gd name="T17" fmla="*/ 505470 h 2093"/>
                <a:gd name="T18" fmla="*/ 553028 w 2093"/>
                <a:gd name="T19" fmla="*/ 333617 h 2093"/>
                <a:gd name="T20" fmla="*/ 682007 w 2093"/>
                <a:gd name="T21" fmla="*/ 133303 h 2093"/>
                <a:gd name="T22" fmla="*/ 692095 w 2093"/>
                <a:gd name="T23" fmla="*/ 83945 h 2093"/>
                <a:gd name="T24" fmla="*/ 643818 w 2093"/>
                <a:gd name="T25" fmla="*/ 115649 h 2093"/>
                <a:gd name="T26" fmla="*/ 588695 w 2093"/>
                <a:gd name="T27" fmla="*/ 53681 h 2093"/>
                <a:gd name="T28" fmla="*/ 581129 w 2093"/>
                <a:gd name="T29" fmla="*/ 188425 h 2093"/>
                <a:gd name="T30" fmla="*/ 510154 w 2093"/>
                <a:gd name="T31" fmla="*/ 424408 h 2093"/>
                <a:gd name="T32" fmla="*/ 494302 w 2093"/>
                <a:gd name="T33" fmla="*/ 377211 h 2093"/>
                <a:gd name="T34" fmla="*/ 489619 w 2093"/>
                <a:gd name="T35" fmla="*/ 159243 h 2093"/>
                <a:gd name="T36" fmla="*/ 428731 w 2093"/>
                <a:gd name="T37" fmla="*/ 48998 h 2093"/>
                <a:gd name="T38" fmla="*/ 305156 w 2093"/>
                <a:gd name="T39" fmla="*/ 104841 h 2093"/>
                <a:gd name="T40" fmla="*/ 362440 w 2093"/>
                <a:gd name="T41" fmla="*/ 218689 h 2093"/>
                <a:gd name="T42" fmla="*/ 374329 w 2093"/>
                <a:gd name="T43" fmla="*/ 159963 h 2093"/>
                <a:gd name="T44" fmla="*/ 344787 w 2093"/>
                <a:gd name="T45" fmla="*/ 85026 h 2093"/>
                <a:gd name="T46" fmla="*/ 459355 w 2093"/>
                <a:gd name="T47" fmla="*/ 136545 h 2093"/>
                <a:gd name="T48" fmla="*/ 483494 w 2093"/>
                <a:gd name="T49" fmla="*/ 430532 h 2093"/>
                <a:gd name="T50" fmla="*/ 498986 w 2093"/>
                <a:gd name="T51" fmla="*/ 474846 h 2093"/>
                <a:gd name="T52" fmla="*/ 433775 w 2093"/>
                <a:gd name="T53" fmla="*/ 313082 h 2093"/>
                <a:gd name="T54" fmla="*/ 392704 w 2093"/>
                <a:gd name="T55" fmla="*/ 274172 h 2093"/>
                <a:gd name="T56" fmla="*/ 195631 w 2093"/>
                <a:gd name="T57" fmla="*/ 208241 h 2093"/>
                <a:gd name="T58" fmla="*/ 282819 w 2093"/>
                <a:gd name="T59" fmla="*/ 426569 h 2093"/>
                <a:gd name="T60" fmla="*/ 438819 w 2093"/>
                <a:gd name="T61" fmla="*/ 475567 h 2093"/>
                <a:gd name="T62" fmla="*/ 460436 w 2093"/>
                <a:gd name="T63" fmla="*/ 493221 h 2093"/>
                <a:gd name="T64" fmla="*/ 282098 w 2093"/>
                <a:gd name="T65" fmla="*/ 471244 h 2093"/>
                <a:gd name="T66" fmla="*/ 69173 w 2093"/>
                <a:gd name="T67" fmla="*/ 388380 h 2093"/>
                <a:gd name="T68" fmla="*/ 109164 w 2093"/>
                <a:gd name="T69" fmla="*/ 339382 h 2093"/>
                <a:gd name="T70" fmla="*/ 203918 w 2093"/>
                <a:gd name="T71" fmla="*/ 388740 h 2093"/>
                <a:gd name="T72" fmla="*/ 203918 w 2093"/>
                <a:gd name="T73" fmla="*/ 327493 h 2093"/>
                <a:gd name="T74" fmla="*/ 66652 w 2093"/>
                <a:gd name="T75" fmla="*/ 329654 h 2093"/>
                <a:gd name="T76" fmla="*/ 65571 w 2093"/>
                <a:gd name="T77" fmla="*/ 449987 h 2093"/>
                <a:gd name="T78" fmla="*/ 267687 w 2093"/>
                <a:gd name="T79" fmla="*/ 492500 h 2093"/>
                <a:gd name="T80" fmla="*/ 444223 w 2093"/>
                <a:gd name="T81" fmla="*/ 506911 h 2093"/>
                <a:gd name="T82" fmla="*/ 271650 w 2093"/>
                <a:gd name="T83" fmla="*/ 550505 h 2093"/>
                <a:gd name="T84" fmla="*/ 83945 w 2093"/>
                <a:gd name="T85" fmla="*/ 590496 h 2093"/>
                <a:gd name="T86" fmla="*/ 52240 w 2093"/>
                <a:gd name="T87" fmla="*/ 599503 h 2093"/>
                <a:gd name="T88" fmla="*/ 109885 w 2093"/>
                <a:gd name="T89" fmla="*/ 657868 h 2093"/>
                <a:gd name="T90" fmla="*/ 97275 w 2093"/>
                <a:gd name="T91" fmla="*/ 694256 h 2093"/>
                <a:gd name="T92" fmla="*/ 216888 w 2093"/>
                <a:gd name="T93" fmla="*/ 626884 h 2093"/>
                <a:gd name="T94" fmla="*/ 425129 w 2093"/>
                <a:gd name="T95" fmla="*/ 535013 h 2093"/>
                <a:gd name="T96" fmla="*/ 498986 w 2093"/>
                <a:gd name="T97" fmla="*/ 555189 h 2093"/>
                <a:gd name="T98" fmla="*/ 351272 w 2093"/>
                <a:gd name="T99" fmla="*/ 634450 h 2093"/>
                <a:gd name="T100" fmla="*/ 313803 w 2093"/>
                <a:gd name="T101" fmla="*/ 722358 h 2093"/>
                <a:gd name="T102" fmla="*/ 109164 w 2093"/>
                <a:gd name="T103" fmla="*/ 734967 h 2093"/>
                <a:gd name="T104" fmla="*/ 7926 w 2093"/>
                <a:gd name="T105" fmla="*/ 751540 h 2093"/>
                <a:gd name="T106" fmla="*/ 346228 w 2093"/>
                <a:gd name="T107" fmla="*/ 738570 h 2093"/>
                <a:gd name="T108" fmla="*/ 469083 w 2093"/>
                <a:gd name="T109" fmla="*/ 587974 h 2093"/>
                <a:gd name="T110" fmla="*/ 585453 w 2093"/>
                <a:gd name="T111" fmla="*/ 596620 h 2093"/>
                <a:gd name="T112" fmla="*/ 596621 w 2093"/>
                <a:gd name="T113" fmla="*/ 585452 h 2093"/>
                <a:gd name="T114" fmla="*/ 587975 w 2093"/>
                <a:gd name="T115" fmla="*/ 469082 h 2093"/>
                <a:gd name="T116" fmla="*/ 738931 w 2093"/>
                <a:gd name="T117" fmla="*/ 345867 h 2093"/>
                <a:gd name="T118" fmla="*/ 751901 w 2093"/>
                <a:gd name="T119" fmla="*/ 7926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3" h="2093">
                  <a:moveTo>
                    <a:pt x="918" y="800"/>
                  </a:moveTo>
                  <a:lnTo>
                    <a:pt x="918" y="800"/>
                  </a:lnTo>
                  <a:cubicBezTo>
                    <a:pt x="967" y="813"/>
                    <a:pt x="1032" y="827"/>
                    <a:pt x="1061" y="832"/>
                  </a:cubicBezTo>
                  <a:lnTo>
                    <a:pt x="1114" y="842"/>
                  </a:lnTo>
                  <a:lnTo>
                    <a:pt x="1115" y="882"/>
                  </a:lnTo>
                  <a:cubicBezTo>
                    <a:pt x="1117" y="971"/>
                    <a:pt x="1164" y="1093"/>
                    <a:pt x="1251" y="1230"/>
                  </a:cubicBezTo>
                  <a:lnTo>
                    <a:pt x="1284" y="1284"/>
                  </a:lnTo>
                  <a:lnTo>
                    <a:pt x="1231" y="1250"/>
                  </a:lnTo>
                  <a:cubicBezTo>
                    <a:pt x="1093" y="1164"/>
                    <a:pt x="971" y="1117"/>
                    <a:pt x="883" y="1114"/>
                  </a:cubicBezTo>
                  <a:lnTo>
                    <a:pt x="843" y="1114"/>
                  </a:lnTo>
                  <a:lnTo>
                    <a:pt x="833" y="1061"/>
                  </a:lnTo>
                  <a:cubicBezTo>
                    <a:pt x="817" y="972"/>
                    <a:pt x="779" y="829"/>
                    <a:pt x="759" y="784"/>
                  </a:cubicBezTo>
                  <a:lnTo>
                    <a:pt x="740" y="740"/>
                  </a:lnTo>
                  <a:lnTo>
                    <a:pt x="784" y="759"/>
                  </a:lnTo>
                  <a:cubicBezTo>
                    <a:pt x="808" y="769"/>
                    <a:pt x="868" y="788"/>
                    <a:pt x="918" y="800"/>
                  </a:cubicBezTo>
                  <a:close/>
                  <a:moveTo>
                    <a:pt x="2052" y="10"/>
                  </a:moveTo>
                  <a:lnTo>
                    <a:pt x="2052" y="10"/>
                  </a:lnTo>
                  <a:cubicBezTo>
                    <a:pt x="2043" y="16"/>
                    <a:pt x="2042" y="35"/>
                    <a:pt x="2040" y="303"/>
                  </a:cubicBezTo>
                  <a:cubicBezTo>
                    <a:pt x="2038" y="571"/>
                    <a:pt x="2037" y="596"/>
                    <a:pt x="2022" y="726"/>
                  </a:cubicBezTo>
                  <a:cubicBezTo>
                    <a:pt x="2014" y="802"/>
                    <a:pt x="2007" y="867"/>
                    <a:pt x="2005" y="871"/>
                  </a:cubicBezTo>
                  <a:cubicBezTo>
                    <a:pt x="2004" y="874"/>
                    <a:pt x="1997" y="877"/>
                    <a:pt x="1990" y="877"/>
                  </a:cubicBezTo>
                  <a:cubicBezTo>
                    <a:pt x="1970" y="877"/>
                    <a:pt x="1893" y="903"/>
                    <a:pt x="1841" y="927"/>
                  </a:cubicBezTo>
                  <a:cubicBezTo>
                    <a:pt x="1708" y="990"/>
                    <a:pt x="1597" y="1125"/>
                    <a:pt x="1557" y="1273"/>
                  </a:cubicBezTo>
                  <a:cubicBezTo>
                    <a:pt x="1549" y="1301"/>
                    <a:pt x="1544" y="1339"/>
                    <a:pt x="1542" y="1384"/>
                  </a:cubicBezTo>
                  <a:lnTo>
                    <a:pt x="1538" y="1453"/>
                  </a:lnTo>
                  <a:lnTo>
                    <a:pt x="1522" y="1403"/>
                  </a:lnTo>
                  <a:cubicBezTo>
                    <a:pt x="1492" y="1316"/>
                    <a:pt x="1485" y="1272"/>
                    <a:pt x="1486" y="1180"/>
                  </a:cubicBezTo>
                  <a:cubicBezTo>
                    <a:pt x="1486" y="1083"/>
                    <a:pt x="1499" y="1016"/>
                    <a:pt x="1535" y="926"/>
                  </a:cubicBezTo>
                  <a:cubicBezTo>
                    <a:pt x="1576" y="823"/>
                    <a:pt x="1618" y="755"/>
                    <a:pt x="1740" y="601"/>
                  </a:cubicBezTo>
                  <a:cubicBezTo>
                    <a:pt x="1830" y="488"/>
                    <a:pt x="1851" y="455"/>
                    <a:pt x="1893" y="370"/>
                  </a:cubicBezTo>
                  <a:cubicBezTo>
                    <a:pt x="1918" y="317"/>
                    <a:pt x="1925" y="297"/>
                    <a:pt x="1927" y="270"/>
                  </a:cubicBezTo>
                  <a:cubicBezTo>
                    <a:pt x="1930" y="243"/>
                    <a:pt x="1928" y="236"/>
                    <a:pt x="1921" y="233"/>
                  </a:cubicBezTo>
                  <a:cubicBezTo>
                    <a:pt x="1912" y="230"/>
                    <a:pt x="1880" y="254"/>
                    <a:pt x="1826" y="304"/>
                  </a:cubicBezTo>
                  <a:lnTo>
                    <a:pt x="1791" y="337"/>
                  </a:lnTo>
                  <a:lnTo>
                    <a:pt x="1787" y="321"/>
                  </a:lnTo>
                  <a:cubicBezTo>
                    <a:pt x="1768" y="232"/>
                    <a:pt x="1717" y="159"/>
                    <a:pt x="1665" y="145"/>
                  </a:cubicBezTo>
                  <a:cubicBezTo>
                    <a:pt x="1644" y="140"/>
                    <a:pt x="1641" y="140"/>
                    <a:pt x="1634" y="149"/>
                  </a:cubicBezTo>
                  <a:cubicBezTo>
                    <a:pt x="1625" y="159"/>
                    <a:pt x="1625" y="161"/>
                    <a:pt x="1639" y="233"/>
                  </a:cubicBezTo>
                  <a:cubicBezTo>
                    <a:pt x="1655" y="317"/>
                    <a:pt x="1647" y="414"/>
                    <a:pt x="1613" y="523"/>
                  </a:cubicBezTo>
                  <a:cubicBezTo>
                    <a:pt x="1603" y="557"/>
                    <a:pt x="1565" y="661"/>
                    <a:pt x="1529" y="754"/>
                  </a:cubicBezTo>
                  <a:cubicBezTo>
                    <a:pt x="1427" y="1014"/>
                    <a:pt x="1417" y="1053"/>
                    <a:pt x="1416" y="1178"/>
                  </a:cubicBezTo>
                  <a:lnTo>
                    <a:pt x="1416" y="1259"/>
                  </a:lnTo>
                  <a:lnTo>
                    <a:pt x="1408" y="1232"/>
                  </a:lnTo>
                  <a:cubicBezTo>
                    <a:pt x="1393" y="1189"/>
                    <a:pt x="1378" y="1113"/>
                    <a:pt x="1372" y="1047"/>
                  </a:cubicBezTo>
                  <a:cubicBezTo>
                    <a:pt x="1368" y="1010"/>
                    <a:pt x="1366" y="892"/>
                    <a:pt x="1368" y="742"/>
                  </a:cubicBezTo>
                  <a:cubicBezTo>
                    <a:pt x="1369" y="529"/>
                    <a:pt x="1368" y="490"/>
                    <a:pt x="1359" y="442"/>
                  </a:cubicBezTo>
                  <a:cubicBezTo>
                    <a:pt x="1338" y="314"/>
                    <a:pt x="1305" y="237"/>
                    <a:pt x="1250" y="182"/>
                  </a:cubicBezTo>
                  <a:cubicBezTo>
                    <a:pt x="1230" y="163"/>
                    <a:pt x="1204" y="142"/>
                    <a:pt x="1190" y="136"/>
                  </a:cubicBezTo>
                  <a:cubicBezTo>
                    <a:pt x="1103" y="95"/>
                    <a:pt x="988" y="116"/>
                    <a:pt x="915" y="185"/>
                  </a:cubicBezTo>
                  <a:cubicBezTo>
                    <a:pt x="878" y="220"/>
                    <a:pt x="862" y="246"/>
                    <a:pt x="847" y="291"/>
                  </a:cubicBezTo>
                  <a:cubicBezTo>
                    <a:pt x="813" y="392"/>
                    <a:pt x="837" y="499"/>
                    <a:pt x="909" y="566"/>
                  </a:cubicBezTo>
                  <a:cubicBezTo>
                    <a:pt x="944" y="598"/>
                    <a:pt x="965" y="607"/>
                    <a:pt x="1006" y="607"/>
                  </a:cubicBezTo>
                  <a:cubicBezTo>
                    <a:pt x="1043" y="607"/>
                    <a:pt x="1071" y="591"/>
                    <a:pt x="1080" y="566"/>
                  </a:cubicBezTo>
                  <a:cubicBezTo>
                    <a:pt x="1096" y="515"/>
                    <a:pt x="1081" y="471"/>
                    <a:pt x="1039" y="444"/>
                  </a:cubicBezTo>
                  <a:cubicBezTo>
                    <a:pt x="968" y="399"/>
                    <a:pt x="947" y="367"/>
                    <a:pt x="943" y="303"/>
                  </a:cubicBezTo>
                  <a:cubicBezTo>
                    <a:pt x="940" y="260"/>
                    <a:pt x="941" y="258"/>
                    <a:pt x="957" y="236"/>
                  </a:cubicBezTo>
                  <a:cubicBezTo>
                    <a:pt x="988" y="195"/>
                    <a:pt x="1021" y="182"/>
                    <a:pt x="1079" y="192"/>
                  </a:cubicBezTo>
                  <a:cubicBezTo>
                    <a:pt x="1174" y="207"/>
                    <a:pt x="1240" y="270"/>
                    <a:pt x="1275" y="379"/>
                  </a:cubicBezTo>
                  <a:cubicBezTo>
                    <a:pt x="1301" y="458"/>
                    <a:pt x="1303" y="493"/>
                    <a:pt x="1308" y="782"/>
                  </a:cubicBezTo>
                  <a:cubicBezTo>
                    <a:pt x="1312" y="1072"/>
                    <a:pt x="1313" y="1085"/>
                    <a:pt x="1342" y="1195"/>
                  </a:cubicBezTo>
                  <a:cubicBezTo>
                    <a:pt x="1350" y="1222"/>
                    <a:pt x="1362" y="1259"/>
                    <a:pt x="1369" y="1277"/>
                  </a:cubicBezTo>
                  <a:cubicBezTo>
                    <a:pt x="1376" y="1295"/>
                    <a:pt x="1384" y="1313"/>
                    <a:pt x="1385" y="1318"/>
                  </a:cubicBezTo>
                  <a:cubicBezTo>
                    <a:pt x="1390" y="1332"/>
                    <a:pt x="1351" y="1271"/>
                    <a:pt x="1321" y="1217"/>
                  </a:cubicBezTo>
                  <a:cubicBezTo>
                    <a:pt x="1282" y="1149"/>
                    <a:pt x="1224" y="974"/>
                    <a:pt x="1204" y="869"/>
                  </a:cubicBezTo>
                  <a:cubicBezTo>
                    <a:pt x="1196" y="827"/>
                    <a:pt x="1187" y="790"/>
                    <a:pt x="1184" y="785"/>
                  </a:cubicBezTo>
                  <a:cubicBezTo>
                    <a:pt x="1180" y="780"/>
                    <a:pt x="1148" y="771"/>
                    <a:pt x="1090" y="761"/>
                  </a:cubicBezTo>
                  <a:cubicBezTo>
                    <a:pt x="869" y="720"/>
                    <a:pt x="747" y="669"/>
                    <a:pt x="578" y="543"/>
                  </a:cubicBezTo>
                  <a:cubicBezTo>
                    <a:pt x="477" y="468"/>
                    <a:pt x="468" y="477"/>
                    <a:pt x="543" y="578"/>
                  </a:cubicBezTo>
                  <a:cubicBezTo>
                    <a:pt x="669" y="747"/>
                    <a:pt x="721" y="869"/>
                    <a:pt x="761" y="1089"/>
                  </a:cubicBezTo>
                  <a:cubicBezTo>
                    <a:pt x="772" y="1148"/>
                    <a:pt x="780" y="1179"/>
                    <a:pt x="785" y="1184"/>
                  </a:cubicBezTo>
                  <a:cubicBezTo>
                    <a:pt x="790" y="1187"/>
                    <a:pt x="827" y="1196"/>
                    <a:pt x="869" y="1204"/>
                  </a:cubicBezTo>
                  <a:cubicBezTo>
                    <a:pt x="974" y="1223"/>
                    <a:pt x="1150" y="1282"/>
                    <a:pt x="1218" y="1320"/>
                  </a:cubicBezTo>
                  <a:cubicBezTo>
                    <a:pt x="1271" y="1351"/>
                    <a:pt x="1332" y="1390"/>
                    <a:pt x="1318" y="1385"/>
                  </a:cubicBezTo>
                  <a:cubicBezTo>
                    <a:pt x="1314" y="1383"/>
                    <a:pt x="1295" y="1376"/>
                    <a:pt x="1278" y="1369"/>
                  </a:cubicBezTo>
                  <a:cubicBezTo>
                    <a:pt x="1260" y="1361"/>
                    <a:pt x="1222" y="1349"/>
                    <a:pt x="1196" y="1342"/>
                  </a:cubicBezTo>
                  <a:cubicBezTo>
                    <a:pt x="1085" y="1313"/>
                    <a:pt x="1073" y="1312"/>
                    <a:pt x="783" y="1308"/>
                  </a:cubicBezTo>
                  <a:cubicBezTo>
                    <a:pt x="494" y="1303"/>
                    <a:pt x="458" y="1300"/>
                    <a:pt x="379" y="1275"/>
                  </a:cubicBezTo>
                  <a:cubicBezTo>
                    <a:pt x="270" y="1240"/>
                    <a:pt x="208" y="1174"/>
                    <a:pt x="192" y="1078"/>
                  </a:cubicBezTo>
                  <a:cubicBezTo>
                    <a:pt x="182" y="1021"/>
                    <a:pt x="195" y="987"/>
                    <a:pt x="237" y="956"/>
                  </a:cubicBezTo>
                  <a:cubicBezTo>
                    <a:pt x="259" y="940"/>
                    <a:pt x="260" y="940"/>
                    <a:pt x="303" y="942"/>
                  </a:cubicBezTo>
                  <a:cubicBezTo>
                    <a:pt x="368" y="946"/>
                    <a:pt x="399" y="967"/>
                    <a:pt x="444" y="1038"/>
                  </a:cubicBezTo>
                  <a:cubicBezTo>
                    <a:pt x="472" y="1081"/>
                    <a:pt x="515" y="1096"/>
                    <a:pt x="566" y="1079"/>
                  </a:cubicBezTo>
                  <a:cubicBezTo>
                    <a:pt x="591" y="1071"/>
                    <a:pt x="607" y="1043"/>
                    <a:pt x="607" y="1006"/>
                  </a:cubicBezTo>
                  <a:cubicBezTo>
                    <a:pt x="607" y="965"/>
                    <a:pt x="598" y="943"/>
                    <a:pt x="566" y="909"/>
                  </a:cubicBezTo>
                  <a:cubicBezTo>
                    <a:pt x="500" y="837"/>
                    <a:pt x="393" y="813"/>
                    <a:pt x="292" y="846"/>
                  </a:cubicBezTo>
                  <a:cubicBezTo>
                    <a:pt x="247" y="862"/>
                    <a:pt x="220" y="878"/>
                    <a:pt x="185" y="915"/>
                  </a:cubicBezTo>
                  <a:cubicBezTo>
                    <a:pt x="116" y="987"/>
                    <a:pt x="96" y="1102"/>
                    <a:pt x="136" y="1189"/>
                  </a:cubicBezTo>
                  <a:cubicBezTo>
                    <a:pt x="142" y="1203"/>
                    <a:pt x="163" y="1230"/>
                    <a:pt x="182" y="1249"/>
                  </a:cubicBezTo>
                  <a:cubicBezTo>
                    <a:pt x="238" y="1305"/>
                    <a:pt x="315" y="1338"/>
                    <a:pt x="442" y="1359"/>
                  </a:cubicBezTo>
                  <a:cubicBezTo>
                    <a:pt x="491" y="1368"/>
                    <a:pt x="530" y="1368"/>
                    <a:pt x="743" y="1367"/>
                  </a:cubicBezTo>
                  <a:cubicBezTo>
                    <a:pt x="893" y="1366"/>
                    <a:pt x="1010" y="1368"/>
                    <a:pt x="1048" y="1371"/>
                  </a:cubicBezTo>
                  <a:cubicBezTo>
                    <a:pt x="1113" y="1377"/>
                    <a:pt x="1190" y="1392"/>
                    <a:pt x="1233" y="1407"/>
                  </a:cubicBezTo>
                  <a:lnTo>
                    <a:pt x="1260" y="1416"/>
                  </a:lnTo>
                  <a:lnTo>
                    <a:pt x="1179" y="1416"/>
                  </a:lnTo>
                  <a:cubicBezTo>
                    <a:pt x="1053" y="1416"/>
                    <a:pt x="1014" y="1427"/>
                    <a:pt x="754" y="1528"/>
                  </a:cubicBezTo>
                  <a:cubicBezTo>
                    <a:pt x="661" y="1564"/>
                    <a:pt x="558" y="1602"/>
                    <a:pt x="523" y="1613"/>
                  </a:cubicBezTo>
                  <a:cubicBezTo>
                    <a:pt x="414" y="1646"/>
                    <a:pt x="318" y="1655"/>
                    <a:pt x="233" y="1639"/>
                  </a:cubicBezTo>
                  <a:cubicBezTo>
                    <a:pt x="161" y="1625"/>
                    <a:pt x="159" y="1625"/>
                    <a:pt x="149" y="1633"/>
                  </a:cubicBezTo>
                  <a:cubicBezTo>
                    <a:pt x="141" y="1640"/>
                    <a:pt x="140" y="1644"/>
                    <a:pt x="145" y="1664"/>
                  </a:cubicBezTo>
                  <a:cubicBezTo>
                    <a:pt x="159" y="1717"/>
                    <a:pt x="232" y="1767"/>
                    <a:pt x="322" y="1787"/>
                  </a:cubicBezTo>
                  <a:lnTo>
                    <a:pt x="338" y="1790"/>
                  </a:lnTo>
                  <a:lnTo>
                    <a:pt x="305" y="1826"/>
                  </a:lnTo>
                  <a:cubicBezTo>
                    <a:pt x="254" y="1879"/>
                    <a:pt x="230" y="1911"/>
                    <a:pt x="234" y="1921"/>
                  </a:cubicBezTo>
                  <a:cubicBezTo>
                    <a:pt x="237" y="1928"/>
                    <a:pt x="244" y="1929"/>
                    <a:pt x="270" y="1927"/>
                  </a:cubicBezTo>
                  <a:cubicBezTo>
                    <a:pt x="298" y="1925"/>
                    <a:pt x="318" y="1918"/>
                    <a:pt x="370" y="1892"/>
                  </a:cubicBezTo>
                  <a:cubicBezTo>
                    <a:pt x="455" y="1851"/>
                    <a:pt x="488" y="1830"/>
                    <a:pt x="602" y="1740"/>
                  </a:cubicBezTo>
                  <a:cubicBezTo>
                    <a:pt x="756" y="1618"/>
                    <a:pt x="823" y="1575"/>
                    <a:pt x="926" y="1535"/>
                  </a:cubicBezTo>
                  <a:cubicBezTo>
                    <a:pt x="1017" y="1499"/>
                    <a:pt x="1083" y="1486"/>
                    <a:pt x="1180" y="1485"/>
                  </a:cubicBezTo>
                  <a:cubicBezTo>
                    <a:pt x="1272" y="1485"/>
                    <a:pt x="1317" y="1492"/>
                    <a:pt x="1403" y="1521"/>
                  </a:cubicBezTo>
                  <a:lnTo>
                    <a:pt x="1453" y="1538"/>
                  </a:lnTo>
                  <a:lnTo>
                    <a:pt x="1385" y="1541"/>
                  </a:lnTo>
                  <a:cubicBezTo>
                    <a:pt x="1281" y="1546"/>
                    <a:pt x="1205" y="1571"/>
                    <a:pt x="1117" y="1628"/>
                  </a:cubicBezTo>
                  <a:cubicBezTo>
                    <a:pt x="1073" y="1656"/>
                    <a:pt x="1008" y="1717"/>
                    <a:pt x="975" y="1761"/>
                  </a:cubicBezTo>
                  <a:cubicBezTo>
                    <a:pt x="935" y="1813"/>
                    <a:pt x="878" y="1948"/>
                    <a:pt x="878" y="1989"/>
                  </a:cubicBezTo>
                  <a:cubicBezTo>
                    <a:pt x="878" y="1997"/>
                    <a:pt x="875" y="2003"/>
                    <a:pt x="871" y="2005"/>
                  </a:cubicBezTo>
                  <a:cubicBezTo>
                    <a:pt x="867" y="2006"/>
                    <a:pt x="802" y="2013"/>
                    <a:pt x="726" y="2022"/>
                  </a:cubicBezTo>
                  <a:cubicBezTo>
                    <a:pt x="596" y="2037"/>
                    <a:pt x="571" y="2038"/>
                    <a:pt x="303" y="2040"/>
                  </a:cubicBezTo>
                  <a:cubicBezTo>
                    <a:pt x="36" y="2042"/>
                    <a:pt x="17" y="2043"/>
                    <a:pt x="10" y="2052"/>
                  </a:cubicBezTo>
                  <a:cubicBezTo>
                    <a:pt x="0" y="2065"/>
                    <a:pt x="6" y="2082"/>
                    <a:pt x="22" y="2086"/>
                  </a:cubicBezTo>
                  <a:cubicBezTo>
                    <a:pt x="30" y="2089"/>
                    <a:pt x="237" y="2090"/>
                    <a:pt x="482" y="2090"/>
                  </a:cubicBezTo>
                  <a:cubicBezTo>
                    <a:pt x="988" y="2090"/>
                    <a:pt x="959" y="2092"/>
                    <a:pt x="961" y="2050"/>
                  </a:cubicBezTo>
                  <a:cubicBezTo>
                    <a:pt x="962" y="2018"/>
                    <a:pt x="980" y="1939"/>
                    <a:pt x="994" y="1901"/>
                  </a:cubicBezTo>
                  <a:cubicBezTo>
                    <a:pt x="1037" y="1787"/>
                    <a:pt x="1176" y="1665"/>
                    <a:pt x="1302" y="1632"/>
                  </a:cubicBezTo>
                  <a:cubicBezTo>
                    <a:pt x="1391" y="1608"/>
                    <a:pt x="1494" y="1604"/>
                    <a:pt x="1545" y="1621"/>
                  </a:cubicBezTo>
                  <a:cubicBezTo>
                    <a:pt x="1562" y="1627"/>
                    <a:pt x="1598" y="1642"/>
                    <a:pt x="1625" y="1656"/>
                  </a:cubicBezTo>
                  <a:cubicBezTo>
                    <a:pt x="1653" y="1669"/>
                    <a:pt x="1676" y="1679"/>
                    <a:pt x="1678" y="1677"/>
                  </a:cubicBezTo>
                  <a:cubicBezTo>
                    <a:pt x="1679" y="1676"/>
                    <a:pt x="1669" y="1652"/>
                    <a:pt x="1656" y="1625"/>
                  </a:cubicBezTo>
                  <a:cubicBezTo>
                    <a:pt x="1643" y="1598"/>
                    <a:pt x="1627" y="1562"/>
                    <a:pt x="1622" y="1545"/>
                  </a:cubicBezTo>
                  <a:cubicBezTo>
                    <a:pt x="1604" y="1494"/>
                    <a:pt x="1608" y="1390"/>
                    <a:pt x="1632" y="1302"/>
                  </a:cubicBezTo>
                  <a:cubicBezTo>
                    <a:pt x="1666" y="1176"/>
                    <a:pt x="1787" y="1037"/>
                    <a:pt x="1901" y="994"/>
                  </a:cubicBezTo>
                  <a:cubicBezTo>
                    <a:pt x="1939" y="980"/>
                    <a:pt x="2019" y="962"/>
                    <a:pt x="2051" y="960"/>
                  </a:cubicBezTo>
                  <a:cubicBezTo>
                    <a:pt x="2092" y="959"/>
                    <a:pt x="2090" y="987"/>
                    <a:pt x="2091" y="482"/>
                  </a:cubicBezTo>
                  <a:cubicBezTo>
                    <a:pt x="2091" y="237"/>
                    <a:pt x="2089" y="30"/>
                    <a:pt x="2087" y="22"/>
                  </a:cubicBezTo>
                  <a:cubicBezTo>
                    <a:pt x="2082" y="5"/>
                    <a:pt x="2066" y="0"/>
                    <a:pt x="205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6" name="Freeform 91">
              <a:extLst>
                <a:ext uri="{FF2B5EF4-FFF2-40B4-BE49-F238E27FC236}">
                  <a16:creationId xmlns:a16="http://schemas.microsoft.com/office/drawing/2014/main" id="{1FE74B75-6835-A949-8932-DF651D6BC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6661150"/>
              <a:ext cx="128588" cy="142875"/>
            </a:xfrm>
            <a:custGeom>
              <a:avLst/>
              <a:gdLst>
                <a:gd name="T0" fmla="*/ 96441 w 356"/>
                <a:gd name="T1" fmla="*/ 3599 h 397"/>
                <a:gd name="T2" fmla="*/ 96441 w 356"/>
                <a:gd name="T3" fmla="*/ 3599 h 397"/>
                <a:gd name="T4" fmla="*/ 35759 w 356"/>
                <a:gd name="T5" fmla="*/ 69098 h 397"/>
                <a:gd name="T6" fmla="*/ 35759 w 356"/>
                <a:gd name="T7" fmla="*/ 69098 h 397"/>
                <a:gd name="T8" fmla="*/ 1445 w 356"/>
                <a:gd name="T9" fmla="*/ 137117 h 397"/>
                <a:gd name="T10" fmla="*/ 1445 w 356"/>
                <a:gd name="T11" fmla="*/ 137117 h 397"/>
                <a:gd name="T12" fmla="*/ 4334 w 356"/>
                <a:gd name="T13" fmla="*/ 141076 h 397"/>
                <a:gd name="T14" fmla="*/ 4334 w 356"/>
                <a:gd name="T15" fmla="*/ 141076 h 397"/>
                <a:gd name="T16" fmla="*/ 9391 w 356"/>
                <a:gd name="T17" fmla="*/ 137837 h 397"/>
                <a:gd name="T18" fmla="*/ 9391 w 356"/>
                <a:gd name="T19" fmla="*/ 137837 h 397"/>
                <a:gd name="T20" fmla="*/ 18060 w 356"/>
                <a:gd name="T21" fmla="*/ 125600 h 397"/>
                <a:gd name="T22" fmla="*/ 18060 w 356"/>
                <a:gd name="T23" fmla="*/ 125600 h 397"/>
                <a:gd name="T24" fmla="*/ 88856 w 356"/>
                <a:gd name="T25" fmla="*/ 57222 h 397"/>
                <a:gd name="T26" fmla="*/ 88856 w 356"/>
                <a:gd name="T27" fmla="*/ 57222 h 397"/>
                <a:gd name="T28" fmla="*/ 121725 w 356"/>
                <a:gd name="T29" fmla="*/ 27351 h 397"/>
                <a:gd name="T30" fmla="*/ 121725 w 356"/>
                <a:gd name="T31" fmla="*/ 27351 h 397"/>
                <a:gd name="T32" fmla="*/ 122448 w 356"/>
                <a:gd name="T33" fmla="*/ 3599 h 397"/>
                <a:gd name="T34" fmla="*/ 122448 w 356"/>
                <a:gd name="T35" fmla="*/ 3599 h 397"/>
                <a:gd name="T36" fmla="*/ 96441 w 356"/>
                <a:gd name="T37" fmla="*/ 3599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6" h="397">
                  <a:moveTo>
                    <a:pt x="267" y="10"/>
                  </a:moveTo>
                  <a:lnTo>
                    <a:pt x="267" y="10"/>
                  </a:lnTo>
                  <a:cubicBezTo>
                    <a:pt x="231" y="26"/>
                    <a:pt x="160" y="104"/>
                    <a:pt x="99" y="192"/>
                  </a:cubicBezTo>
                  <a:cubicBezTo>
                    <a:pt x="69" y="237"/>
                    <a:pt x="10" y="353"/>
                    <a:pt x="4" y="381"/>
                  </a:cubicBezTo>
                  <a:cubicBezTo>
                    <a:pt x="0" y="395"/>
                    <a:pt x="1" y="396"/>
                    <a:pt x="12" y="392"/>
                  </a:cubicBezTo>
                  <a:cubicBezTo>
                    <a:pt x="19" y="390"/>
                    <a:pt x="25" y="386"/>
                    <a:pt x="26" y="383"/>
                  </a:cubicBezTo>
                  <a:cubicBezTo>
                    <a:pt x="27" y="381"/>
                    <a:pt x="38" y="365"/>
                    <a:pt x="50" y="349"/>
                  </a:cubicBezTo>
                  <a:cubicBezTo>
                    <a:pt x="85" y="301"/>
                    <a:pt x="160" y="229"/>
                    <a:pt x="246" y="159"/>
                  </a:cubicBezTo>
                  <a:cubicBezTo>
                    <a:pt x="289" y="124"/>
                    <a:pt x="329" y="87"/>
                    <a:pt x="337" y="76"/>
                  </a:cubicBezTo>
                  <a:cubicBezTo>
                    <a:pt x="355" y="50"/>
                    <a:pt x="355" y="22"/>
                    <a:pt x="339" y="10"/>
                  </a:cubicBezTo>
                  <a:cubicBezTo>
                    <a:pt x="324" y="0"/>
                    <a:pt x="290" y="0"/>
                    <a:pt x="267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7" name="Freeform 93">
              <a:extLst>
                <a:ext uri="{FF2B5EF4-FFF2-40B4-BE49-F238E27FC236}">
                  <a16:creationId xmlns:a16="http://schemas.microsoft.com/office/drawing/2014/main" id="{6287D5FB-1052-FB48-84DE-3B3DDDFF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6846888"/>
              <a:ext cx="431800" cy="427037"/>
            </a:xfrm>
            <a:custGeom>
              <a:avLst/>
              <a:gdLst>
                <a:gd name="T0" fmla="*/ 311155 w 1199"/>
                <a:gd name="T1" fmla="*/ 1438 h 1188"/>
                <a:gd name="T2" fmla="*/ 246331 w 1199"/>
                <a:gd name="T3" fmla="*/ 31632 h 1188"/>
                <a:gd name="T4" fmla="*/ 200954 w 1199"/>
                <a:gd name="T5" fmla="*/ 146659 h 1188"/>
                <a:gd name="T6" fmla="*/ 224003 w 1199"/>
                <a:gd name="T7" fmla="*/ 219629 h 1188"/>
                <a:gd name="T8" fmla="*/ 218601 w 1199"/>
                <a:gd name="T9" fmla="*/ 216754 h 1188"/>
                <a:gd name="T10" fmla="*/ 151256 w 1199"/>
                <a:gd name="T11" fmla="*/ 196624 h 1188"/>
                <a:gd name="T12" fmla="*/ 53300 w 1199"/>
                <a:gd name="T13" fmla="*/ 224302 h 1188"/>
                <a:gd name="T14" fmla="*/ 5042 w 1199"/>
                <a:gd name="T15" fmla="*/ 308416 h 1188"/>
                <a:gd name="T16" fmla="*/ 83911 w 1199"/>
                <a:gd name="T17" fmla="*/ 400437 h 1188"/>
                <a:gd name="T18" fmla="*/ 165661 w 1199"/>
                <a:gd name="T19" fmla="*/ 364491 h 1188"/>
                <a:gd name="T20" fmla="*/ 169983 w 1199"/>
                <a:gd name="T21" fmla="*/ 343283 h 1188"/>
                <a:gd name="T22" fmla="*/ 160620 w 1199"/>
                <a:gd name="T23" fmla="*/ 321356 h 1188"/>
                <a:gd name="T24" fmla="*/ 121365 w 1199"/>
                <a:gd name="T25" fmla="*/ 294397 h 1188"/>
                <a:gd name="T26" fmla="*/ 91474 w 1199"/>
                <a:gd name="T27" fmla="*/ 308775 h 1188"/>
                <a:gd name="T28" fmla="*/ 90033 w 1199"/>
                <a:gd name="T29" fmla="*/ 322794 h 1188"/>
                <a:gd name="T30" fmla="*/ 115243 w 1199"/>
                <a:gd name="T31" fmla="*/ 337532 h 1188"/>
                <a:gd name="T32" fmla="*/ 145854 w 1199"/>
                <a:gd name="T33" fmla="*/ 357661 h 1188"/>
                <a:gd name="T34" fmla="*/ 121725 w 1199"/>
                <a:gd name="T35" fmla="*/ 379948 h 1188"/>
                <a:gd name="T36" fmla="*/ 72027 w 1199"/>
                <a:gd name="T37" fmla="*/ 379588 h 1188"/>
                <a:gd name="T38" fmla="*/ 29531 w 1199"/>
                <a:gd name="T39" fmla="*/ 317043 h 1188"/>
                <a:gd name="T40" fmla="*/ 108400 w 1199"/>
                <a:gd name="T41" fmla="*/ 221067 h 1188"/>
                <a:gd name="T42" fmla="*/ 220402 w 1199"/>
                <a:gd name="T43" fmla="*/ 247667 h 1188"/>
                <a:gd name="T44" fmla="*/ 284866 w 1199"/>
                <a:gd name="T45" fmla="*/ 296553 h 1188"/>
                <a:gd name="T46" fmla="*/ 332043 w 1199"/>
                <a:gd name="T47" fmla="*/ 342924 h 1188"/>
                <a:gd name="T48" fmla="*/ 317638 w 1199"/>
                <a:gd name="T49" fmla="*/ 338610 h 1188"/>
                <a:gd name="T50" fmla="*/ 229405 w 1199"/>
                <a:gd name="T51" fmla="*/ 337532 h 1188"/>
                <a:gd name="T52" fmla="*/ 190150 w 1199"/>
                <a:gd name="T53" fmla="*/ 361256 h 1188"/>
                <a:gd name="T54" fmla="*/ 184028 w 1199"/>
                <a:gd name="T55" fmla="*/ 373478 h 1188"/>
                <a:gd name="T56" fmla="*/ 204916 w 1199"/>
                <a:gd name="T57" fmla="*/ 400437 h 1188"/>
                <a:gd name="T58" fmla="*/ 227964 w 1199"/>
                <a:gd name="T59" fmla="*/ 387137 h 1188"/>
                <a:gd name="T60" fmla="*/ 244891 w 1199"/>
                <a:gd name="T61" fmla="*/ 373837 h 1188"/>
                <a:gd name="T62" fmla="*/ 346088 w 1199"/>
                <a:gd name="T63" fmla="*/ 372759 h 1188"/>
                <a:gd name="T64" fmla="*/ 395787 w 1199"/>
                <a:gd name="T65" fmla="*/ 403672 h 1188"/>
                <a:gd name="T66" fmla="*/ 408751 w 1199"/>
                <a:gd name="T67" fmla="*/ 390732 h 1188"/>
                <a:gd name="T68" fmla="*/ 377780 w 1199"/>
                <a:gd name="T69" fmla="*/ 341126 h 1188"/>
                <a:gd name="T70" fmla="*/ 378860 w 1199"/>
                <a:gd name="T71" fmla="*/ 240478 h 1188"/>
                <a:gd name="T72" fmla="*/ 392185 w 1199"/>
                <a:gd name="T73" fmla="*/ 223583 h 1188"/>
                <a:gd name="T74" fmla="*/ 405510 w 1199"/>
                <a:gd name="T75" fmla="*/ 200219 h 1188"/>
                <a:gd name="T76" fmla="*/ 378140 w 1199"/>
                <a:gd name="T77" fmla="*/ 179370 h 1188"/>
                <a:gd name="T78" fmla="*/ 365896 w 1199"/>
                <a:gd name="T79" fmla="*/ 185481 h 1188"/>
                <a:gd name="T80" fmla="*/ 342127 w 1199"/>
                <a:gd name="T81" fmla="*/ 225021 h 1188"/>
                <a:gd name="T82" fmla="*/ 343567 w 1199"/>
                <a:gd name="T83" fmla="*/ 312729 h 1188"/>
                <a:gd name="T84" fmla="*/ 347529 w 1199"/>
                <a:gd name="T85" fmla="*/ 327467 h 1188"/>
                <a:gd name="T86" fmla="*/ 301432 w 1199"/>
                <a:gd name="T87" fmla="*/ 280378 h 1188"/>
                <a:gd name="T88" fmla="*/ 252093 w 1199"/>
                <a:gd name="T89" fmla="*/ 216035 h 1188"/>
                <a:gd name="T90" fmla="*/ 225444 w 1199"/>
                <a:gd name="T91" fmla="*/ 103884 h 1188"/>
                <a:gd name="T92" fmla="*/ 321599 w 1199"/>
                <a:gd name="T93" fmla="*/ 25162 h 1188"/>
                <a:gd name="T94" fmla="*/ 384623 w 1199"/>
                <a:gd name="T95" fmla="*/ 67938 h 1188"/>
                <a:gd name="T96" fmla="*/ 384623 w 1199"/>
                <a:gd name="T97" fmla="*/ 117543 h 1188"/>
                <a:gd name="T98" fmla="*/ 362294 w 1199"/>
                <a:gd name="T99" fmla="*/ 141627 h 1188"/>
                <a:gd name="T100" fmla="*/ 342127 w 1199"/>
                <a:gd name="T101" fmla="*/ 110713 h 1188"/>
                <a:gd name="T102" fmla="*/ 327361 w 1199"/>
                <a:gd name="T103" fmla="*/ 85911 h 1188"/>
                <a:gd name="T104" fmla="*/ 313676 w 1199"/>
                <a:gd name="T105" fmla="*/ 86989 h 1188"/>
                <a:gd name="T106" fmla="*/ 298911 w 1199"/>
                <a:gd name="T107" fmla="*/ 117184 h 1188"/>
                <a:gd name="T108" fmla="*/ 325921 w 1199"/>
                <a:gd name="T109" fmla="*/ 156365 h 1188"/>
                <a:gd name="T110" fmla="*/ 347889 w 1199"/>
                <a:gd name="T111" fmla="*/ 165710 h 1188"/>
                <a:gd name="T112" fmla="*/ 369137 w 1199"/>
                <a:gd name="T113" fmla="*/ 161038 h 1188"/>
                <a:gd name="T114" fmla="*/ 405510 w 1199"/>
                <a:gd name="T115" fmla="*/ 79800 h 1188"/>
                <a:gd name="T116" fmla="*/ 334564 w 1199"/>
                <a:gd name="T117" fmla="*/ 2876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99" h="1188">
                  <a:moveTo>
                    <a:pt x="864" y="4"/>
                  </a:moveTo>
                  <a:lnTo>
                    <a:pt x="864" y="4"/>
                  </a:lnTo>
                  <a:cubicBezTo>
                    <a:pt x="811" y="11"/>
                    <a:pt x="734" y="47"/>
                    <a:pt x="684" y="88"/>
                  </a:cubicBezTo>
                  <a:cubicBezTo>
                    <a:pt x="599" y="157"/>
                    <a:pt x="544" y="296"/>
                    <a:pt x="558" y="408"/>
                  </a:cubicBezTo>
                  <a:cubicBezTo>
                    <a:pt x="563" y="451"/>
                    <a:pt x="597" y="562"/>
                    <a:pt x="615" y="596"/>
                  </a:cubicBezTo>
                  <a:lnTo>
                    <a:pt x="622" y="611"/>
                  </a:lnTo>
                  <a:lnTo>
                    <a:pt x="607" y="603"/>
                  </a:lnTo>
                  <a:cubicBezTo>
                    <a:pt x="573" y="586"/>
                    <a:pt x="462" y="552"/>
                    <a:pt x="420" y="547"/>
                  </a:cubicBezTo>
                  <a:cubicBezTo>
                    <a:pt x="333" y="536"/>
                    <a:pt x="228" y="566"/>
                    <a:pt x="148" y="624"/>
                  </a:cubicBezTo>
                  <a:cubicBezTo>
                    <a:pt x="85" y="671"/>
                    <a:pt x="27" y="773"/>
                    <a:pt x="14" y="858"/>
                  </a:cubicBezTo>
                  <a:cubicBezTo>
                    <a:pt x="0" y="962"/>
                    <a:pt x="117" y="1098"/>
                    <a:pt x="233" y="1114"/>
                  </a:cubicBezTo>
                  <a:cubicBezTo>
                    <a:pt x="330" y="1128"/>
                    <a:pt x="419" y="1089"/>
                    <a:pt x="460" y="1014"/>
                  </a:cubicBezTo>
                  <a:cubicBezTo>
                    <a:pt x="472" y="990"/>
                    <a:pt x="474" y="982"/>
                    <a:pt x="472" y="955"/>
                  </a:cubicBezTo>
                  <a:cubicBezTo>
                    <a:pt x="470" y="928"/>
                    <a:pt x="467" y="920"/>
                    <a:pt x="446" y="894"/>
                  </a:cubicBezTo>
                  <a:cubicBezTo>
                    <a:pt x="413" y="851"/>
                    <a:pt x="370" y="822"/>
                    <a:pt x="337" y="819"/>
                  </a:cubicBezTo>
                  <a:cubicBezTo>
                    <a:pt x="304" y="816"/>
                    <a:pt x="269" y="834"/>
                    <a:pt x="254" y="859"/>
                  </a:cubicBezTo>
                  <a:cubicBezTo>
                    <a:pt x="245" y="875"/>
                    <a:pt x="245" y="879"/>
                    <a:pt x="250" y="898"/>
                  </a:cubicBezTo>
                  <a:cubicBezTo>
                    <a:pt x="260" y="934"/>
                    <a:pt x="270" y="939"/>
                    <a:pt x="320" y="939"/>
                  </a:cubicBezTo>
                  <a:cubicBezTo>
                    <a:pt x="385" y="939"/>
                    <a:pt x="411" y="956"/>
                    <a:pt x="405" y="995"/>
                  </a:cubicBezTo>
                  <a:cubicBezTo>
                    <a:pt x="402" y="1012"/>
                    <a:pt x="368" y="1044"/>
                    <a:pt x="338" y="1057"/>
                  </a:cubicBezTo>
                  <a:cubicBezTo>
                    <a:pt x="300" y="1073"/>
                    <a:pt x="234" y="1073"/>
                    <a:pt x="200" y="1056"/>
                  </a:cubicBezTo>
                  <a:cubicBezTo>
                    <a:pt x="136" y="1025"/>
                    <a:pt x="87" y="952"/>
                    <a:pt x="82" y="882"/>
                  </a:cubicBezTo>
                  <a:cubicBezTo>
                    <a:pt x="74" y="765"/>
                    <a:pt x="178" y="637"/>
                    <a:pt x="301" y="615"/>
                  </a:cubicBezTo>
                  <a:cubicBezTo>
                    <a:pt x="379" y="601"/>
                    <a:pt x="519" y="633"/>
                    <a:pt x="612" y="689"/>
                  </a:cubicBezTo>
                  <a:cubicBezTo>
                    <a:pt x="656" y="714"/>
                    <a:pt x="738" y="777"/>
                    <a:pt x="791" y="825"/>
                  </a:cubicBezTo>
                  <a:cubicBezTo>
                    <a:pt x="849" y="877"/>
                    <a:pt x="925" y="952"/>
                    <a:pt x="922" y="954"/>
                  </a:cubicBezTo>
                  <a:cubicBezTo>
                    <a:pt x="922" y="955"/>
                    <a:pt x="904" y="949"/>
                    <a:pt x="882" y="942"/>
                  </a:cubicBezTo>
                  <a:cubicBezTo>
                    <a:pt x="797" y="915"/>
                    <a:pt x="703" y="914"/>
                    <a:pt x="637" y="939"/>
                  </a:cubicBezTo>
                  <a:cubicBezTo>
                    <a:pt x="604" y="952"/>
                    <a:pt x="542" y="988"/>
                    <a:pt x="528" y="1005"/>
                  </a:cubicBezTo>
                  <a:cubicBezTo>
                    <a:pt x="522" y="1011"/>
                    <a:pt x="514" y="1026"/>
                    <a:pt x="511" y="1039"/>
                  </a:cubicBezTo>
                  <a:cubicBezTo>
                    <a:pt x="500" y="1080"/>
                    <a:pt x="526" y="1114"/>
                    <a:pt x="569" y="1114"/>
                  </a:cubicBezTo>
                  <a:cubicBezTo>
                    <a:pt x="591" y="1114"/>
                    <a:pt x="600" y="1109"/>
                    <a:pt x="633" y="1077"/>
                  </a:cubicBezTo>
                  <a:cubicBezTo>
                    <a:pt x="648" y="1062"/>
                    <a:pt x="669" y="1046"/>
                    <a:pt x="680" y="1040"/>
                  </a:cubicBezTo>
                  <a:cubicBezTo>
                    <a:pt x="751" y="1004"/>
                    <a:pt x="851" y="1003"/>
                    <a:pt x="961" y="1037"/>
                  </a:cubicBezTo>
                  <a:cubicBezTo>
                    <a:pt x="1000" y="1050"/>
                    <a:pt x="1034" y="1071"/>
                    <a:pt x="1099" y="1123"/>
                  </a:cubicBezTo>
                  <a:cubicBezTo>
                    <a:pt x="1176" y="1187"/>
                    <a:pt x="1198" y="1165"/>
                    <a:pt x="1135" y="1087"/>
                  </a:cubicBezTo>
                  <a:cubicBezTo>
                    <a:pt x="1082" y="1022"/>
                    <a:pt x="1061" y="989"/>
                    <a:pt x="1049" y="949"/>
                  </a:cubicBezTo>
                  <a:cubicBezTo>
                    <a:pt x="1015" y="839"/>
                    <a:pt x="1015" y="740"/>
                    <a:pt x="1052" y="669"/>
                  </a:cubicBezTo>
                  <a:cubicBezTo>
                    <a:pt x="1057" y="657"/>
                    <a:pt x="1074" y="637"/>
                    <a:pt x="1089" y="622"/>
                  </a:cubicBezTo>
                  <a:cubicBezTo>
                    <a:pt x="1121" y="589"/>
                    <a:pt x="1126" y="579"/>
                    <a:pt x="1126" y="557"/>
                  </a:cubicBezTo>
                  <a:cubicBezTo>
                    <a:pt x="1126" y="515"/>
                    <a:pt x="1091" y="488"/>
                    <a:pt x="1050" y="499"/>
                  </a:cubicBezTo>
                  <a:cubicBezTo>
                    <a:pt x="1038" y="502"/>
                    <a:pt x="1022" y="510"/>
                    <a:pt x="1016" y="516"/>
                  </a:cubicBezTo>
                  <a:cubicBezTo>
                    <a:pt x="1000" y="531"/>
                    <a:pt x="963" y="593"/>
                    <a:pt x="950" y="626"/>
                  </a:cubicBezTo>
                  <a:cubicBezTo>
                    <a:pt x="925" y="692"/>
                    <a:pt x="927" y="785"/>
                    <a:pt x="954" y="870"/>
                  </a:cubicBezTo>
                  <a:cubicBezTo>
                    <a:pt x="961" y="892"/>
                    <a:pt x="966" y="910"/>
                    <a:pt x="965" y="911"/>
                  </a:cubicBezTo>
                  <a:cubicBezTo>
                    <a:pt x="963" y="914"/>
                    <a:pt x="888" y="837"/>
                    <a:pt x="837" y="780"/>
                  </a:cubicBezTo>
                  <a:cubicBezTo>
                    <a:pt x="788" y="727"/>
                    <a:pt x="726" y="644"/>
                    <a:pt x="700" y="601"/>
                  </a:cubicBezTo>
                  <a:cubicBezTo>
                    <a:pt x="645" y="507"/>
                    <a:pt x="612" y="368"/>
                    <a:pt x="626" y="289"/>
                  </a:cubicBezTo>
                  <a:cubicBezTo>
                    <a:pt x="649" y="166"/>
                    <a:pt x="777" y="62"/>
                    <a:pt x="893" y="70"/>
                  </a:cubicBezTo>
                  <a:cubicBezTo>
                    <a:pt x="964" y="75"/>
                    <a:pt x="1037" y="125"/>
                    <a:pt x="1068" y="189"/>
                  </a:cubicBezTo>
                  <a:cubicBezTo>
                    <a:pt x="1084" y="223"/>
                    <a:pt x="1084" y="289"/>
                    <a:pt x="1068" y="327"/>
                  </a:cubicBezTo>
                  <a:cubicBezTo>
                    <a:pt x="1055" y="357"/>
                    <a:pt x="1023" y="391"/>
                    <a:pt x="1006" y="394"/>
                  </a:cubicBezTo>
                  <a:cubicBezTo>
                    <a:pt x="967" y="399"/>
                    <a:pt x="950" y="374"/>
                    <a:pt x="950" y="308"/>
                  </a:cubicBezTo>
                  <a:cubicBezTo>
                    <a:pt x="950" y="259"/>
                    <a:pt x="945" y="249"/>
                    <a:pt x="909" y="239"/>
                  </a:cubicBezTo>
                  <a:cubicBezTo>
                    <a:pt x="891" y="233"/>
                    <a:pt x="886" y="233"/>
                    <a:pt x="871" y="242"/>
                  </a:cubicBezTo>
                  <a:cubicBezTo>
                    <a:pt x="845" y="257"/>
                    <a:pt x="828" y="293"/>
                    <a:pt x="830" y="326"/>
                  </a:cubicBezTo>
                  <a:cubicBezTo>
                    <a:pt x="833" y="358"/>
                    <a:pt x="863" y="402"/>
                    <a:pt x="905" y="435"/>
                  </a:cubicBezTo>
                  <a:cubicBezTo>
                    <a:pt x="931" y="455"/>
                    <a:pt x="939" y="458"/>
                    <a:pt x="966" y="461"/>
                  </a:cubicBezTo>
                  <a:cubicBezTo>
                    <a:pt x="993" y="462"/>
                    <a:pt x="1001" y="461"/>
                    <a:pt x="1025" y="448"/>
                  </a:cubicBezTo>
                  <a:cubicBezTo>
                    <a:pt x="1100" y="407"/>
                    <a:pt x="1140" y="319"/>
                    <a:pt x="1126" y="222"/>
                  </a:cubicBezTo>
                  <a:cubicBezTo>
                    <a:pt x="1112" y="129"/>
                    <a:pt x="1021" y="30"/>
                    <a:pt x="929" y="8"/>
                  </a:cubicBezTo>
                  <a:cubicBezTo>
                    <a:pt x="895" y="0"/>
                    <a:pt x="892" y="0"/>
                    <a:pt x="86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8" name="Freeform 95">
              <a:extLst>
                <a:ext uri="{FF2B5EF4-FFF2-40B4-BE49-F238E27FC236}">
                  <a16:creationId xmlns:a16="http://schemas.microsoft.com/office/drawing/2014/main" id="{14BA6BB2-CF53-8A47-A65B-FB68BC45D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6996113"/>
              <a:ext cx="146050" cy="127000"/>
            </a:xfrm>
            <a:custGeom>
              <a:avLst/>
              <a:gdLst>
                <a:gd name="T0" fmla="*/ 137797 w 407"/>
                <a:gd name="T1" fmla="*/ 1447 h 351"/>
                <a:gd name="T2" fmla="*/ 137797 w 407"/>
                <a:gd name="T3" fmla="*/ 1447 h 351"/>
                <a:gd name="T4" fmla="*/ 72128 w 407"/>
                <a:gd name="T5" fmla="*/ 35821 h 351"/>
                <a:gd name="T6" fmla="*/ 72128 w 407"/>
                <a:gd name="T7" fmla="*/ 35821 h 351"/>
                <a:gd name="T8" fmla="*/ 6459 w 407"/>
                <a:gd name="T9" fmla="*/ 96969 h 351"/>
                <a:gd name="T10" fmla="*/ 6459 w 407"/>
                <a:gd name="T11" fmla="*/ 96969 h 351"/>
                <a:gd name="T12" fmla="*/ 16507 w 407"/>
                <a:gd name="T13" fmla="*/ 126638 h 351"/>
                <a:gd name="T14" fmla="*/ 16507 w 407"/>
                <a:gd name="T15" fmla="*/ 126638 h 351"/>
                <a:gd name="T16" fmla="*/ 60286 w 407"/>
                <a:gd name="T17" fmla="*/ 88647 h 351"/>
                <a:gd name="T18" fmla="*/ 60286 w 407"/>
                <a:gd name="T19" fmla="*/ 88647 h 351"/>
                <a:gd name="T20" fmla="*/ 128108 w 407"/>
                <a:gd name="T21" fmla="*/ 18091 h 351"/>
                <a:gd name="T22" fmla="*/ 128108 w 407"/>
                <a:gd name="T23" fmla="*/ 18091 h 351"/>
                <a:gd name="T24" fmla="*/ 140308 w 407"/>
                <a:gd name="T25" fmla="*/ 9407 h 351"/>
                <a:gd name="T26" fmla="*/ 140308 w 407"/>
                <a:gd name="T27" fmla="*/ 9407 h 351"/>
                <a:gd name="T28" fmla="*/ 143538 w 407"/>
                <a:gd name="T29" fmla="*/ 0 h 351"/>
                <a:gd name="T30" fmla="*/ 143538 w 407"/>
                <a:gd name="T31" fmla="*/ 0 h 351"/>
                <a:gd name="T32" fmla="*/ 137797 w 407"/>
                <a:gd name="T33" fmla="*/ 1447 h 3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7" h="351">
                  <a:moveTo>
                    <a:pt x="384" y="4"/>
                  </a:moveTo>
                  <a:lnTo>
                    <a:pt x="384" y="4"/>
                  </a:lnTo>
                  <a:cubicBezTo>
                    <a:pt x="360" y="10"/>
                    <a:pt x="242" y="71"/>
                    <a:pt x="201" y="99"/>
                  </a:cubicBezTo>
                  <a:cubicBezTo>
                    <a:pt x="111" y="160"/>
                    <a:pt x="33" y="232"/>
                    <a:pt x="18" y="268"/>
                  </a:cubicBezTo>
                  <a:cubicBezTo>
                    <a:pt x="0" y="310"/>
                    <a:pt x="13" y="350"/>
                    <a:pt x="46" y="350"/>
                  </a:cubicBezTo>
                  <a:cubicBezTo>
                    <a:pt x="75" y="350"/>
                    <a:pt x="100" y="328"/>
                    <a:pt x="168" y="245"/>
                  </a:cubicBezTo>
                  <a:cubicBezTo>
                    <a:pt x="237" y="159"/>
                    <a:pt x="310" y="84"/>
                    <a:pt x="357" y="50"/>
                  </a:cubicBezTo>
                  <a:cubicBezTo>
                    <a:pt x="373" y="37"/>
                    <a:pt x="389" y="27"/>
                    <a:pt x="391" y="26"/>
                  </a:cubicBezTo>
                  <a:cubicBezTo>
                    <a:pt x="398" y="23"/>
                    <a:pt x="406" y="0"/>
                    <a:pt x="400" y="0"/>
                  </a:cubicBezTo>
                  <a:cubicBezTo>
                    <a:pt x="397" y="1"/>
                    <a:pt x="391" y="2"/>
                    <a:pt x="38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9" name="Freeform 97">
              <a:extLst>
                <a:ext uri="{FF2B5EF4-FFF2-40B4-BE49-F238E27FC236}">
                  <a16:creationId xmlns:a16="http://schemas.microsoft.com/office/drawing/2014/main" id="{2E37C14D-5A18-E542-8A17-74B77545E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7148513"/>
              <a:ext cx="31750" cy="39687"/>
            </a:xfrm>
            <a:custGeom>
              <a:avLst/>
              <a:gdLst>
                <a:gd name="T0" fmla="*/ 5412 w 88"/>
                <a:gd name="T1" fmla="*/ 7866 h 111"/>
                <a:gd name="T2" fmla="*/ 5412 w 88"/>
                <a:gd name="T3" fmla="*/ 7866 h 111"/>
                <a:gd name="T4" fmla="*/ 722 w 88"/>
                <a:gd name="T5" fmla="*/ 19665 h 111"/>
                <a:gd name="T6" fmla="*/ 722 w 88"/>
                <a:gd name="T7" fmla="*/ 19665 h 111"/>
                <a:gd name="T8" fmla="*/ 5412 w 88"/>
                <a:gd name="T9" fmla="*/ 30748 h 111"/>
                <a:gd name="T10" fmla="*/ 5412 w 88"/>
                <a:gd name="T11" fmla="*/ 30748 h 111"/>
                <a:gd name="T12" fmla="*/ 31389 w 88"/>
                <a:gd name="T13" fmla="*/ 19307 h 111"/>
                <a:gd name="T14" fmla="*/ 31389 w 88"/>
                <a:gd name="T15" fmla="*/ 19307 h 111"/>
                <a:gd name="T16" fmla="*/ 5412 w 88"/>
                <a:gd name="T17" fmla="*/ 786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1">
                  <a:moveTo>
                    <a:pt x="15" y="22"/>
                  </a:moveTo>
                  <a:lnTo>
                    <a:pt x="15" y="22"/>
                  </a:lnTo>
                  <a:cubicBezTo>
                    <a:pt x="2" y="33"/>
                    <a:pt x="0" y="37"/>
                    <a:pt x="2" y="55"/>
                  </a:cubicBezTo>
                  <a:cubicBezTo>
                    <a:pt x="4" y="67"/>
                    <a:pt x="9" y="80"/>
                    <a:pt x="15" y="86"/>
                  </a:cubicBezTo>
                  <a:cubicBezTo>
                    <a:pt x="36" y="110"/>
                    <a:pt x="87" y="88"/>
                    <a:pt x="87" y="54"/>
                  </a:cubicBezTo>
                  <a:cubicBezTo>
                    <a:pt x="87" y="19"/>
                    <a:pt x="43" y="0"/>
                    <a:pt x="15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0" name="Freeform 99">
              <a:extLst>
                <a:ext uri="{FF2B5EF4-FFF2-40B4-BE49-F238E27FC236}">
                  <a16:creationId xmlns:a16="http://schemas.microsoft.com/office/drawing/2014/main" id="{7FD446CD-0F6B-484D-997D-432DB248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7216775"/>
              <a:ext cx="42863" cy="42863"/>
            </a:xfrm>
            <a:custGeom>
              <a:avLst/>
              <a:gdLst>
                <a:gd name="T0" fmla="*/ 12859 w 120"/>
                <a:gd name="T1" fmla="*/ 4722 h 118"/>
                <a:gd name="T2" fmla="*/ 12859 w 120"/>
                <a:gd name="T3" fmla="*/ 4722 h 118"/>
                <a:gd name="T4" fmla="*/ 8215 w 120"/>
                <a:gd name="T5" fmla="*/ 33782 h 118"/>
                <a:gd name="T6" fmla="*/ 8215 w 120"/>
                <a:gd name="T7" fmla="*/ 33782 h 118"/>
                <a:gd name="T8" fmla="*/ 38577 w 120"/>
                <a:gd name="T9" fmla="*/ 26880 h 118"/>
                <a:gd name="T10" fmla="*/ 38577 w 120"/>
                <a:gd name="T11" fmla="*/ 26880 h 118"/>
                <a:gd name="T12" fmla="*/ 35719 w 120"/>
                <a:gd name="T13" fmla="*/ 7265 h 118"/>
                <a:gd name="T14" fmla="*/ 35719 w 120"/>
                <a:gd name="T15" fmla="*/ 7265 h 118"/>
                <a:gd name="T16" fmla="*/ 12859 w 120"/>
                <a:gd name="T17" fmla="*/ 47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18">
                  <a:moveTo>
                    <a:pt x="36" y="13"/>
                  </a:moveTo>
                  <a:lnTo>
                    <a:pt x="36" y="13"/>
                  </a:lnTo>
                  <a:cubicBezTo>
                    <a:pt x="7" y="29"/>
                    <a:pt x="0" y="70"/>
                    <a:pt x="23" y="93"/>
                  </a:cubicBezTo>
                  <a:cubicBezTo>
                    <a:pt x="47" y="117"/>
                    <a:pt x="90" y="107"/>
                    <a:pt x="108" y="74"/>
                  </a:cubicBezTo>
                  <a:cubicBezTo>
                    <a:pt x="119" y="51"/>
                    <a:pt x="117" y="38"/>
                    <a:pt x="100" y="20"/>
                  </a:cubicBezTo>
                  <a:cubicBezTo>
                    <a:pt x="82" y="3"/>
                    <a:pt x="58" y="0"/>
                    <a:pt x="36" y="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1" name="Freeform 102">
              <a:extLst>
                <a:ext uri="{FF2B5EF4-FFF2-40B4-BE49-F238E27FC236}">
                  <a16:creationId xmlns:a16="http://schemas.microsoft.com/office/drawing/2014/main" id="{6C8F4A5E-E452-8143-B04A-68C16CDF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7221538"/>
              <a:ext cx="44450" cy="41275"/>
            </a:xfrm>
            <a:custGeom>
              <a:avLst/>
              <a:gdLst>
                <a:gd name="T0" fmla="*/ 11659 w 122"/>
                <a:gd name="T1" fmla="*/ 6102 h 115"/>
                <a:gd name="T2" fmla="*/ 11659 w 122"/>
                <a:gd name="T3" fmla="*/ 6102 h 115"/>
                <a:gd name="T4" fmla="*/ 15667 w 122"/>
                <a:gd name="T5" fmla="*/ 35891 h 115"/>
                <a:gd name="T6" fmla="*/ 15667 w 122"/>
                <a:gd name="T7" fmla="*/ 35891 h 115"/>
                <a:gd name="T8" fmla="*/ 44086 w 122"/>
                <a:gd name="T9" fmla="*/ 19381 h 115"/>
                <a:gd name="T10" fmla="*/ 44086 w 122"/>
                <a:gd name="T11" fmla="*/ 19381 h 115"/>
                <a:gd name="T12" fmla="*/ 37527 w 122"/>
                <a:gd name="T13" fmla="*/ 8255 h 115"/>
                <a:gd name="T14" fmla="*/ 37527 w 122"/>
                <a:gd name="T15" fmla="*/ 8255 h 115"/>
                <a:gd name="T16" fmla="*/ 11659 w 122"/>
                <a:gd name="T17" fmla="*/ 610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15">
                  <a:moveTo>
                    <a:pt x="32" y="17"/>
                  </a:moveTo>
                  <a:lnTo>
                    <a:pt x="32" y="17"/>
                  </a:lnTo>
                  <a:cubicBezTo>
                    <a:pt x="0" y="37"/>
                    <a:pt x="5" y="81"/>
                    <a:pt x="43" y="100"/>
                  </a:cubicBezTo>
                  <a:cubicBezTo>
                    <a:pt x="73" y="114"/>
                    <a:pt x="121" y="87"/>
                    <a:pt x="121" y="54"/>
                  </a:cubicBezTo>
                  <a:cubicBezTo>
                    <a:pt x="121" y="47"/>
                    <a:pt x="114" y="34"/>
                    <a:pt x="103" y="23"/>
                  </a:cubicBezTo>
                  <a:cubicBezTo>
                    <a:pt x="82" y="2"/>
                    <a:pt x="59" y="0"/>
                    <a:pt x="32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2" name="Freeform 104">
              <a:extLst>
                <a:ext uri="{FF2B5EF4-FFF2-40B4-BE49-F238E27FC236}">
                  <a16:creationId xmlns:a16="http://schemas.microsoft.com/office/drawing/2014/main" id="{E19BB25E-28AB-3F4C-9379-5ACBF005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7226300"/>
              <a:ext cx="609600" cy="23813"/>
            </a:xfrm>
            <a:custGeom>
              <a:avLst/>
              <a:gdLst>
                <a:gd name="T0" fmla="*/ 15114 w 1694"/>
                <a:gd name="T1" fmla="*/ 2165 h 66"/>
                <a:gd name="T2" fmla="*/ 15114 w 1694"/>
                <a:gd name="T3" fmla="*/ 2165 h 66"/>
                <a:gd name="T4" fmla="*/ 3599 w 1694"/>
                <a:gd name="T5" fmla="*/ 13350 h 66"/>
                <a:gd name="T6" fmla="*/ 3599 w 1694"/>
                <a:gd name="T7" fmla="*/ 13350 h 66"/>
                <a:gd name="T8" fmla="*/ 15114 w 1694"/>
                <a:gd name="T9" fmla="*/ 19483 h 66"/>
                <a:gd name="T10" fmla="*/ 15114 w 1694"/>
                <a:gd name="T11" fmla="*/ 19483 h 66"/>
                <a:gd name="T12" fmla="*/ 312717 w 1694"/>
                <a:gd name="T13" fmla="*/ 22009 h 66"/>
                <a:gd name="T14" fmla="*/ 602043 w 1694"/>
                <a:gd name="T15" fmla="*/ 23452 h 66"/>
                <a:gd name="T16" fmla="*/ 605642 w 1694"/>
                <a:gd name="T17" fmla="*/ 19483 h 66"/>
                <a:gd name="T18" fmla="*/ 605642 w 1694"/>
                <a:gd name="T19" fmla="*/ 19483 h 66"/>
                <a:gd name="T20" fmla="*/ 604562 w 1694"/>
                <a:gd name="T21" fmla="*/ 2526 h 66"/>
                <a:gd name="T22" fmla="*/ 604562 w 1694"/>
                <a:gd name="T23" fmla="*/ 2526 h 66"/>
                <a:gd name="T24" fmla="*/ 314156 w 1694"/>
                <a:gd name="T25" fmla="*/ 361 h 66"/>
                <a:gd name="T26" fmla="*/ 314156 w 1694"/>
                <a:gd name="T27" fmla="*/ 361 h 66"/>
                <a:gd name="T28" fmla="*/ 15114 w 1694"/>
                <a:gd name="T29" fmla="*/ 216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4" h="66">
                  <a:moveTo>
                    <a:pt x="42" y="6"/>
                  </a:moveTo>
                  <a:lnTo>
                    <a:pt x="42" y="6"/>
                  </a:lnTo>
                  <a:cubicBezTo>
                    <a:pt x="5" y="13"/>
                    <a:pt x="0" y="18"/>
                    <a:pt x="10" y="37"/>
                  </a:cubicBezTo>
                  <a:cubicBezTo>
                    <a:pt x="16" y="47"/>
                    <a:pt x="23" y="51"/>
                    <a:pt x="42" y="54"/>
                  </a:cubicBezTo>
                  <a:cubicBezTo>
                    <a:pt x="55" y="56"/>
                    <a:pt x="427" y="59"/>
                    <a:pt x="869" y="61"/>
                  </a:cubicBezTo>
                  <a:lnTo>
                    <a:pt x="1673" y="65"/>
                  </a:lnTo>
                  <a:lnTo>
                    <a:pt x="1683" y="54"/>
                  </a:lnTo>
                  <a:cubicBezTo>
                    <a:pt x="1693" y="42"/>
                    <a:pt x="1692" y="21"/>
                    <a:pt x="1680" y="7"/>
                  </a:cubicBezTo>
                  <a:cubicBezTo>
                    <a:pt x="1676" y="1"/>
                    <a:pt x="1511" y="0"/>
                    <a:pt x="873" y="1"/>
                  </a:cubicBezTo>
                  <a:cubicBezTo>
                    <a:pt x="420" y="1"/>
                    <a:pt x="58" y="3"/>
                    <a:pt x="4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6" name="Freeform 79">
            <a:extLst>
              <a:ext uri="{FF2B5EF4-FFF2-40B4-BE49-F238E27FC236}">
                <a16:creationId xmlns:a16="http://schemas.microsoft.com/office/drawing/2014/main" id="{27811A9A-D161-1D4A-820B-1E43FE7F2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787" y="1085514"/>
            <a:ext cx="18362" cy="2968152"/>
          </a:xfrm>
          <a:custGeom>
            <a:avLst/>
            <a:gdLst>
              <a:gd name="T0" fmla="*/ 6285 w 73"/>
              <a:gd name="T1" fmla="*/ 4680 h 12118"/>
              <a:gd name="T2" fmla="*/ 6285 w 73"/>
              <a:gd name="T3" fmla="*/ 4680 h 12118"/>
              <a:gd name="T4" fmla="*/ 1109 w 73"/>
              <a:gd name="T5" fmla="*/ 45360 h 12118"/>
              <a:gd name="T6" fmla="*/ 1109 w 73"/>
              <a:gd name="T7" fmla="*/ 45360 h 12118"/>
              <a:gd name="T8" fmla="*/ 370 w 73"/>
              <a:gd name="T9" fmla="*/ 2216145 h 12118"/>
              <a:gd name="T10" fmla="*/ 370 w 73"/>
              <a:gd name="T11" fmla="*/ 2216145 h 12118"/>
              <a:gd name="T12" fmla="*/ 3327 w 73"/>
              <a:gd name="T13" fmla="*/ 4354890 h 12118"/>
              <a:gd name="T14" fmla="*/ 3327 w 73"/>
              <a:gd name="T15" fmla="*/ 4354890 h 12118"/>
              <a:gd name="T16" fmla="*/ 17745 w 73"/>
              <a:gd name="T17" fmla="*/ 4358130 h 12118"/>
              <a:gd name="T18" fmla="*/ 17745 w 73"/>
              <a:gd name="T19" fmla="*/ 4358130 h 12118"/>
              <a:gd name="T20" fmla="*/ 23290 w 73"/>
              <a:gd name="T21" fmla="*/ 4318170 h 12118"/>
              <a:gd name="T22" fmla="*/ 23290 w 73"/>
              <a:gd name="T23" fmla="*/ 4318170 h 12118"/>
              <a:gd name="T24" fmla="*/ 23290 w 73"/>
              <a:gd name="T25" fmla="*/ 43920 h 12118"/>
              <a:gd name="T26" fmla="*/ 23290 w 73"/>
              <a:gd name="T27" fmla="*/ 43920 h 12118"/>
              <a:gd name="T28" fmla="*/ 18115 w 73"/>
              <a:gd name="T29" fmla="*/ 4680 h 12118"/>
              <a:gd name="T30" fmla="*/ 18115 w 73"/>
              <a:gd name="T31" fmla="*/ 4680 h 12118"/>
              <a:gd name="T32" fmla="*/ 6285 w 73"/>
              <a:gd name="T33" fmla="*/ 4680 h 12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2118">
                <a:moveTo>
                  <a:pt x="17" y="13"/>
                </a:moveTo>
                <a:lnTo>
                  <a:pt x="17" y="13"/>
                </a:lnTo>
                <a:cubicBezTo>
                  <a:pt x="7" y="22"/>
                  <a:pt x="6" y="35"/>
                  <a:pt x="3" y="126"/>
                </a:cubicBezTo>
                <a:cubicBezTo>
                  <a:pt x="1" y="182"/>
                  <a:pt x="0" y="2896"/>
                  <a:pt x="1" y="6156"/>
                </a:cubicBezTo>
                <a:cubicBezTo>
                  <a:pt x="2" y="10884"/>
                  <a:pt x="4" y="12087"/>
                  <a:pt x="9" y="12097"/>
                </a:cubicBezTo>
                <a:cubicBezTo>
                  <a:pt x="19" y="12113"/>
                  <a:pt x="36" y="12117"/>
                  <a:pt x="48" y="12106"/>
                </a:cubicBezTo>
                <a:cubicBezTo>
                  <a:pt x="55" y="12097"/>
                  <a:pt x="58" y="12079"/>
                  <a:pt x="63" y="11995"/>
                </a:cubicBezTo>
                <a:cubicBezTo>
                  <a:pt x="72" y="11851"/>
                  <a:pt x="72" y="265"/>
                  <a:pt x="63" y="122"/>
                </a:cubicBezTo>
                <a:cubicBezTo>
                  <a:pt x="59" y="46"/>
                  <a:pt x="55" y="19"/>
                  <a:pt x="49" y="13"/>
                </a:cubicBezTo>
                <a:cubicBezTo>
                  <a:pt x="39" y="0"/>
                  <a:pt x="29" y="0"/>
                  <a:pt x="17" y="1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grpSp>
        <p:nvGrpSpPr>
          <p:cNvPr id="5127" name="Group 130">
            <a:extLst>
              <a:ext uri="{FF2B5EF4-FFF2-40B4-BE49-F238E27FC236}">
                <a16:creationId xmlns:a16="http://schemas.microsoft.com/office/drawing/2014/main" id="{863DC437-D095-2A46-9C38-2455B8979397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16185" y="4118473"/>
            <a:ext cx="821967" cy="819806"/>
            <a:chOff x="7370763" y="6069013"/>
            <a:chExt cx="1208087" cy="1204912"/>
          </a:xfrm>
          <a:solidFill>
            <a:schemeClr val="accent3"/>
          </a:solidFill>
        </p:grpSpPr>
        <p:sp>
          <p:nvSpPr>
            <p:cNvPr id="5129" name="Freeform 81">
              <a:extLst>
                <a:ext uri="{FF2B5EF4-FFF2-40B4-BE49-F238E27FC236}">
                  <a16:creationId xmlns:a16="http://schemas.microsoft.com/office/drawing/2014/main" id="{6A3DB162-5D8C-4242-8E01-E803EE55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63" y="6069013"/>
              <a:ext cx="38100" cy="42862"/>
            </a:xfrm>
            <a:custGeom>
              <a:avLst/>
              <a:gdLst>
                <a:gd name="T0" fmla="*/ 10583 w 108"/>
                <a:gd name="T1" fmla="*/ 3632 h 118"/>
                <a:gd name="T2" fmla="*/ 10583 w 108"/>
                <a:gd name="T3" fmla="*/ 3632 h 118"/>
                <a:gd name="T4" fmla="*/ 0 w 108"/>
                <a:gd name="T5" fmla="*/ 23610 h 118"/>
                <a:gd name="T6" fmla="*/ 0 w 108"/>
                <a:gd name="T7" fmla="*/ 23610 h 118"/>
                <a:gd name="T8" fmla="*/ 17286 w 108"/>
                <a:gd name="T9" fmla="*/ 42499 h 118"/>
                <a:gd name="T10" fmla="*/ 17286 w 108"/>
                <a:gd name="T11" fmla="*/ 42499 h 118"/>
                <a:gd name="T12" fmla="*/ 33867 w 108"/>
                <a:gd name="T13" fmla="*/ 14893 h 118"/>
                <a:gd name="T14" fmla="*/ 33867 w 108"/>
                <a:gd name="T15" fmla="*/ 14893 h 118"/>
                <a:gd name="T16" fmla="*/ 10583 w 108"/>
                <a:gd name="T17" fmla="*/ 363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18">
                  <a:moveTo>
                    <a:pt x="30" y="10"/>
                  </a:moveTo>
                  <a:lnTo>
                    <a:pt x="30" y="10"/>
                  </a:lnTo>
                  <a:cubicBezTo>
                    <a:pt x="17" y="16"/>
                    <a:pt x="0" y="46"/>
                    <a:pt x="0" y="65"/>
                  </a:cubicBezTo>
                  <a:cubicBezTo>
                    <a:pt x="0" y="86"/>
                    <a:pt x="30" y="117"/>
                    <a:pt x="49" y="117"/>
                  </a:cubicBezTo>
                  <a:cubicBezTo>
                    <a:pt x="79" y="117"/>
                    <a:pt x="107" y="72"/>
                    <a:pt x="96" y="41"/>
                  </a:cubicBezTo>
                  <a:cubicBezTo>
                    <a:pt x="86" y="15"/>
                    <a:pt x="55" y="0"/>
                    <a:pt x="30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0" name="Freeform 83">
              <a:extLst>
                <a:ext uri="{FF2B5EF4-FFF2-40B4-BE49-F238E27FC236}">
                  <a16:creationId xmlns:a16="http://schemas.microsoft.com/office/drawing/2014/main" id="{9B7EE34D-BBFC-A348-96F6-DBFEFF83F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113" y="6153150"/>
              <a:ext cx="39687" cy="44450"/>
            </a:xfrm>
            <a:custGeom>
              <a:avLst/>
              <a:gdLst>
                <a:gd name="T0" fmla="*/ 13229 w 111"/>
                <a:gd name="T1" fmla="*/ 6923 h 122"/>
                <a:gd name="T2" fmla="*/ 13229 w 111"/>
                <a:gd name="T3" fmla="*/ 6923 h 122"/>
                <a:gd name="T4" fmla="*/ 8939 w 111"/>
                <a:gd name="T5" fmla="*/ 37527 h 122"/>
                <a:gd name="T6" fmla="*/ 8939 w 111"/>
                <a:gd name="T7" fmla="*/ 37527 h 122"/>
                <a:gd name="T8" fmla="*/ 28246 w 111"/>
                <a:gd name="T9" fmla="*/ 40078 h 122"/>
                <a:gd name="T10" fmla="*/ 28246 w 111"/>
                <a:gd name="T11" fmla="*/ 40078 h 122"/>
                <a:gd name="T12" fmla="*/ 39329 w 111"/>
                <a:gd name="T13" fmla="*/ 21132 h 122"/>
                <a:gd name="T14" fmla="*/ 39329 w 111"/>
                <a:gd name="T15" fmla="*/ 21132 h 122"/>
                <a:gd name="T16" fmla="*/ 13229 w 111"/>
                <a:gd name="T17" fmla="*/ 6923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22">
                  <a:moveTo>
                    <a:pt x="37" y="19"/>
                  </a:moveTo>
                  <a:lnTo>
                    <a:pt x="37" y="19"/>
                  </a:lnTo>
                  <a:cubicBezTo>
                    <a:pt x="6" y="36"/>
                    <a:pt x="0" y="78"/>
                    <a:pt x="25" y="103"/>
                  </a:cubicBezTo>
                  <a:cubicBezTo>
                    <a:pt x="43" y="120"/>
                    <a:pt x="56" y="121"/>
                    <a:pt x="79" y="110"/>
                  </a:cubicBezTo>
                  <a:cubicBezTo>
                    <a:pt x="100" y="99"/>
                    <a:pt x="110" y="82"/>
                    <a:pt x="110" y="58"/>
                  </a:cubicBezTo>
                  <a:cubicBezTo>
                    <a:pt x="110" y="20"/>
                    <a:pt x="72" y="0"/>
                    <a:pt x="37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1" name="Freeform 85">
              <a:extLst>
                <a:ext uri="{FF2B5EF4-FFF2-40B4-BE49-F238E27FC236}">
                  <a16:creationId xmlns:a16="http://schemas.microsoft.com/office/drawing/2014/main" id="{A41C2A1E-BDD6-E04D-B9C6-6A8F452D1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6235700"/>
              <a:ext cx="23813" cy="609600"/>
            </a:xfrm>
            <a:custGeom>
              <a:avLst/>
              <a:gdLst>
                <a:gd name="T0" fmla="*/ 5051 w 66"/>
                <a:gd name="T1" fmla="*/ 2881 h 1693"/>
                <a:gd name="T2" fmla="*/ 5051 w 66"/>
                <a:gd name="T3" fmla="*/ 2881 h 1693"/>
                <a:gd name="T4" fmla="*/ 0 w 66"/>
                <a:gd name="T5" fmla="*/ 315782 h 1693"/>
                <a:gd name="T6" fmla="*/ 0 w 66"/>
                <a:gd name="T7" fmla="*/ 315782 h 1693"/>
                <a:gd name="T8" fmla="*/ 2526 w 66"/>
                <a:gd name="T9" fmla="*/ 604559 h 1693"/>
                <a:gd name="T10" fmla="*/ 2526 w 66"/>
                <a:gd name="T11" fmla="*/ 604559 h 1693"/>
                <a:gd name="T12" fmla="*/ 19844 w 66"/>
                <a:gd name="T13" fmla="*/ 604919 h 1693"/>
                <a:gd name="T14" fmla="*/ 19844 w 66"/>
                <a:gd name="T15" fmla="*/ 604919 h 1693"/>
                <a:gd name="T16" fmla="*/ 22009 w 66"/>
                <a:gd name="T17" fmla="*/ 304620 h 1693"/>
                <a:gd name="T18" fmla="*/ 20205 w 66"/>
                <a:gd name="T19" fmla="*/ 8282 h 1693"/>
                <a:gd name="T20" fmla="*/ 15515 w 66"/>
                <a:gd name="T21" fmla="*/ 4681 h 1693"/>
                <a:gd name="T22" fmla="*/ 15515 w 66"/>
                <a:gd name="T23" fmla="*/ 4681 h 1693"/>
                <a:gd name="T24" fmla="*/ 5051 w 66"/>
                <a:gd name="T25" fmla="*/ 2881 h 1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1693">
                  <a:moveTo>
                    <a:pt x="14" y="8"/>
                  </a:moveTo>
                  <a:lnTo>
                    <a:pt x="14" y="8"/>
                  </a:lnTo>
                  <a:cubicBezTo>
                    <a:pt x="2" y="27"/>
                    <a:pt x="0" y="133"/>
                    <a:pt x="0" y="877"/>
                  </a:cubicBezTo>
                  <a:cubicBezTo>
                    <a:pt x="0" y="1538"/>
                    <a:pt x="2" y="1674"/>
                    <a:pt x="7" y="1679"/>
                  </a:cubicBezTo>
                  <a:cubicBezTo>
                    <a:pt x="22" y="1691"/>
                    <a:pt x="45" y="1692"/>
                    <a:pt x="55" y="1680"/>
                  </a:cubicBezTo>
                  <a:cubicBezTo>
                    <a:pt x="65" y="1670"/>
                    <a:pt x="65" y="1642"/>
                    <a:pt x="61" y="846"/>
                  </a:cubicBezTo>
                  <a:lnTo>
                    <a:pt x="56" y="23"/>
                  </a:lnTo>
                  <a:lnTo>
                    <a:pt x="43" y="13"/>
                  </a:lnTo>
                  <a:cubicBezTo>
                    <a:pt x="30" y="2"/>
                    <a:pt x="19" y="0"/>
                    <a:pt x="14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2" name="Freeform 87">
              <a:extLst>
                <a:ext uri="{FF2B5EF4-FFF2-40B4-BE49-F238E27FC236}">
                  <a16:creationId xmlns:a16="http://schemas.microsoft.com/office/drawing/2014/main" id="{3CFEE485-CAA6-4C44-9FC4-46159195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1850" y="6364288"/>
              <a:ext cx="39688" cy="31750"/>
            </a:xfrm>
            <a:custGeom>
              <a:avLst/>
              <a:gdLst>
                <a:gd name="T0" fmla="*/ 8224 w 111"/>
                <a:gd name="T1" fmla="*/ 5051 h 88"/>
                <a:gd name="T2" fmla="*/ 8224 w 111"/>
                <a:gd name="T3" fmla="*/ 5051 h 88"/>
                <a:gd name="T4" fmla="*/ 19665 w 111"/>
                <a:gd name="T5" fmla="*/ 31389 h 88"/>
                <a:gd name="T6" fmla="*/ 19665 w 111"/>
                <a:gd name="T7" fmla="*/ 31389 h 88"/>
                <a:gd name="T8" fmla="*/ 30749 w 111"/>
                <a:gd name="T9" fmla="*/ 5051 h 88"/>
                <a:gd name="T10" fmla="*/ 30749 w 111"/>
                <a:gd name="T11" fmla="*/ 5051 h 88"/>
                <a:gd name="T12" fmla="*/ 19665 w 111"/>
                <a:gd name="T13" fmla="*/ 722 h 88"/>
                <a:gd name="T14" fmla="*/ 19665 w 111"/>
                <a:gd name="T15" fmla="*/ 722 h 88"/>
                <a:gd name="T16" fmla="*/ 8224 w 111"/>
                <a:gd name="T17" fmla="*/ 505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88">
                  <a:moveTo>
                    <a:pt x="23" y="14"/>
                  </a:moveTo>
                  <a:lnTo>
                    <a:pt x="23" y="14"/>
                  </a:lnTo>
                  <a:cubicBezTo>
                    <a:pt x="0" y="43"/>
                    <a:pt x="19" y="87"/>
                    <a:pt x="55" y="87"/>
                  </a:cubicBezTo>
                  <a:cubicBezTo>
                    <a:pt x="89" y="87"/>
                    <a:pt x="110" y="36"/>
                    <a:pt x="86" y="14"/>
                  </a:cubicBezTo>
                  <a:cubicBezTo>
                    <a:pt x="80" y="8"/>
                    <a:pt x="67" y="4"/>
                    <a:pt x="55" y="2"/>
                  </a:cubicBezTo>
                  <a:cubicBezTo>
                    <a:pt x="37" y="0"/>
                    <a:pt x="33" y="1"/>
                    <a:pt x="23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3" name="Freeform 89">
              <a:extLst>
                <a:ext uri="{FF2B5EF4-FFF2-40B4-BE49-F238E27FC236}">
                  <a16:creationId xmlns:a16="http://schemas.microsoft.com/office/drawing/2014/main" id="{819AE2B2-86F0-A14C-94A2-E0784562D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6427788"/>
              <a:ext cx="754063" cy="754062"/>
            </a:xfrm>
            <a:custGeom>
              <a:avLst/>
              <a:gdLst>
                <a:gd name="T0" fmla="*/ 401350 w 2093"/>
                <a:gd name="T1" fmla="*/ 303354 h 2093"/>
                <a:gd name="T2" fmla="*/ 462598 w 2093"/>
                <a:gd name="T3" fmla="*/ 462597 h 2093"/>
                <a:gd name="T4" fmla="*/ 303715 w 2093"/>
                <a:gd name="T5" fmla="*/ 401350 h 2093"/>
                <a:gd name="T6" fmla="*/ 266606 w 2093"/>
                <a:gd name="T7" fmla="*/ 266606 h 2093"/>
                <a:gd name="T8" fmla="*/ 739292 w 2093"/>
                <a:gd name="T9" fmla="*/ 3603 h 2093"/>
                <a:gd name="T10" fmla="*/ 728483 w 2093"/>
                <a:gd name="T11" fmla="*/ 261562 h 2093"/>
                <a:gd name="T12" fmla="*/ 716954 w 2093"/>
                <a:gd name="T13" fmla="*/ 315964 h 2093"/>
                <a:gd name="T14" fmla="*/ 560954 w 2093"/>
                <a:gd name="T15" fmla="*/ 458634 h 2093"/>
                <a:gd name="T16" fmla="*/ 548344 w 2093"/>
                <a:gd name="T17" fmla="*/ 505470 h 2093"/>
                <a:gd name="T18" fmla="*/ 553028 w 2093"/>
                <a:gd name="T19" fmla="*/ 333617 h 2093"/>
                <a:gd name="T20" fmla="*/ 682007 w 2093"/>
                <a:gd name="T21" fmla="*/ 133303 h 2093"/>
                <a:gd name="T22" fmla="*/ 692095 w 2093"/>
                <a:gd name="T23" fmla="*/ 83945 h 2093"/>
                <a:gd name="T24" fmla="*/ 643818 w 2093"/>
                <a:gd name="T25" fmla="*/ 115649 h 2093"/>
                <a:gd name="T26" fmla="*/ 588695 w 2093"/>
                <a:gd name="T27" fmla="*/ 53681 h 2093"/>
                <a:gd name="T28" fmla="*/ 581129 w 2093"/>
                <a:gd name="T29" fmla="*/ 188425 h 2093"/>
                <a:gd name="T30" fmla="*/ 510154 w 2093"/>
                <a:gd name="T31" fmla="*/ 424408 h 2093"/>
                <a:gd name="T32" fmla="*/ 494302 w 2093"/>
                <a:gd name="T33" fmla="*/ 377211 h 2093"/>
                <a:gd name="T34" fmla="*/ 489619 w 2093"/>
                <a:gd name="T35" fmla="*/ 159243 h 2093"/>
                <a:gd name="T36" fmla="*/ 428731 w 2093"/>
                <a:gd name="T37" fmla="*/ 48998 h 2093"/>
                <a:gd name="T38" fmla="*/ 305156 w 2093"/>
                <a:gd name="T39" fmla="*/ 104841 h 2093"/>
                <a:gd name="T40" fmla="*/ 362440 w 2093"/>
                <a:gd name="T41" fmla="*/ 218689 h 2093"/>
                <a:gd name="T42" fmla="*/ 374329 w 2093"/>
                <a:gd name="T43" fmla="*/ 159963 h 2093"/>
                <a:gd name="T44" fmla="*/ 344787 w 2093"/>
                <a:gd name="T45" fmla="*/ 85026 h 2093"/>
                <a:gd name="T46" fmla="*/ 459355 w 2093"/>
                <a:gd name="T47" fmla="*/ 136545 h 2093"/>
                <a:gd name="T48" fmla="*/ 483494 w 2093"/>
                <a:gd name="T49" fmla="*/ 430532 h 2093"/>
                <a:gd name="T50" fmla="*/ 498986 w 2093"/>
                <a:gd name="T51" fmla="*/ 474846 h 2093"/>
                <a:gd name="T52" fmla="*/ 433775 w 2093"/>
                <a:gd name="T53" fmla="*/ 313082 h 2093"/>
                <a:gd name="T54" fmla="*/ 392704 w 2093"/>
                <a:gd name="T55" fmla="*/ 274172 h 2093"/>
                <a:gd name="T56" fmla="*/ 195631 w 2093"/>
                <a:gd name="T57" fmla="*/ 208241 h 2093"/>
                <a:gd name="T58" fmla="*/ 282819 w 2093"/>
                <a:gd name="T59" fmla="*/ 426569 h 2093"/>
                <a:gd name="T60" fmla="*/ 438819 w 2093"/>
                <a:gd name="T61" fmla="*/ 475567 h 2093"/>
                <a:gd name="T62" fmla="*/ 460436 w 2093"/>
                <a:gd name="T63" fmla="*/ 493221 h 2093"/>
                <a:gd name="T64" fmla="*/ 282098 w 2093"/>
                <a:gd name="T65" fmla="*/ 471244 h 2093"/>
                <a:gd name="T66" fmla="*/ 69173 w 2093"/>
                <a:gd name="T67" fmla="*/ 388380 h 2093"/>
                <a:gd name="T68" fmla="*/ 109164 w 2093"/>
                <a:gd name="T69" fmla="*/ 339382 h 2093"/>
                <a:gd name="T70" fmla="*/ 203918 w 2093"/>
                <a:gd name="T71" fmla="*/ 388740 h 2093"/>
                <a:gd name="T72" fmla="*/ 203918 w 2093"/>
                <a:gd name="T73" fmla="*/ 327493 h 2093"/>
                <a:gd name="T74" fmla="*/ 66652 w 2093"/>
                <a:gd name="T75" fmla="*/ 329654 h 2093"/>
                <a:gd name="T76" fmla="*/ 65571 w 2093"/>
                <a:gd name="T77" fmla="*/ 449987 h 2093"/>
                <a:gd name="T78" fmla="*/ 267687 w 2093"/>
                <a:gd name="T79" fmla="*/ 492500 h 2093"/>
                <a:gd name="T80" fmla="*/ 444223 w 2093"/>
                <a:gd name="T81" fmla="*/ 506911 h 2093"/>
                <a:gd name="T82" fmla="*/ 271650 w 2093"/>
                <a:gd name="T83" fmla="*/ 550505 h 2093"/>
                <a:gd name="T84" fmla="*/ 83945 w 2093"/>
                <a:gd name="T85" fmla="*/ 590496 h 2093"/>
                <a:gd name="T86" fmla="*/ 52240 w 2093"/>
                <a:gd name="T87" fmla="*/ 599503 h 2093"/>
                <a:gd name="T88" fmla="*/ 109885 w 2093"/>
                <a:gd name="T89" fmla="*/ 657868 h 2093"/>
                <a:gd name="T90" fmla="*/ 97275 w 2093"/>
                <a:gd name="T91" fmla="*/ 694256 h 2093"/>
                <a:gd name="T92" fmla="*/ 216888 w 2093"/>
                <a:gd name="T93" fmla="*/ 626884 h 2093"/>
                <a:gd name="T94" fmla="*/ 425129 w 2093"/>
                <a:gd name="T95" fmla="*/ 535013 h 2093"/>
                <a:gd name="T96" fmla="*/ 498986 w 2093"/>
                <a:gd name="T97" fmla="*/ 555189 h 2093"/>
                <a:gd name="T98" fmla="*/ 351272 w 2093"/>
                <a:gd name="T99" fmla="*/ 634450 h 2093"/>
                <a:gd name="T100" fmla="*/ 313803 w 2093"/>
                <a:gd name="T101" fmla="*/ 722358 h 2093"/>
                <a:gd name="T102" fmla="*/ 109164 w 2093"/>
                <a:gd name="T103" fmla="*/ 734967 h 2093"/>
                <a:gd name="T104" fmla="*/ 7926 w 2093"/>
                <a:gd name="T105" fmla="*/ 751540 h 2093"/>
                <a:gd name="T106" fmla="*/ 346228 w 2093"/>
                <a:gd name="T107" fmla="*/ 738570 h 2093"/>
                <a:gd name="T108" fmla="*/ 469083 w 2093"/>
                <a:gd name="T109" fmla="*/ 587974 h 2093"/>
                <a:gd name="T110" fmla="*/ 585453 w 2093"/>
                <a:gd name="T111" fmla="*/ 596620 h 2093"/>
                <a:gd name="T112" fmla="*/ 596621 w 2093"/>
                <a:gd name="T113" fmla="*/ 585452 h 2093"/>
                <a:gd name="T114" fmla="*/ 587975 w 2093"/>
                <a:gd name="T115" fmla="*/ 469082 h 2093"/>
                <a:gd name="T116" fmla="*/ 738931 w 2093"/>
                <a:gd name="T117" fmla="*/ 345867 h 2093"/>
                <a:gd name="T118" fmla="*/ 751901 w 2093"/>
                <a:gd name="T119" fmla="*/ 7926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3" h="2093">
                  <a:moveTo>
                    <a:pt x="918" y="800"/>
                  </a:moveTo>
                  <a:lnTo>
                    <a:pt x="918" y="800"/>
                  </a:lnTo>
                  <a:cubicBezTo>
                    <a:pt x="967" y="813"/>
                    <a:pt x="1032" y="827"/>
                    <a:pt x="1061" y="832"/>
                  </a:cubicBezTo>
                  <a:lnTo>
                    <a:pt x="1114" y="842"/>
                  </a:lnTo>
                  <a:lnTo>
                    <a:pt x="1115" y="882"/>
                  </a:lnTo>
                  <a:cubicBezTo>
                    <a:pt x="1117" y="971"/>
                    <a:pt x="1164" y="1093"/>
                    <a:pt x="1251" y="1230"/>
                  </a:cubicBezTo>
                  <a:lnTo>
                    <a:pt x="1284" y="1284"/>
                  </a:lnTo>
                  <a:lnTo>
                    <a:pt x="1231" y="1250"/>
                  </a:lnTo>
                  <a:cubicBezTo>
                    <a:pt x="1093" y="1164"/>
                    <a:pt x="971" y="1117"/>
                    <a:pt x="883" y="1114"/>
                  </a:cubicBezTo>
                  <a:lnTo>
                    <a:pt x="843" y="1114"/>
                  </a:lnTo>
                  <a:lnTo>
                    <a:pt x="833" y="1061"/>
                  </a:lnTo>
                  <a:cubicBezTo>
                    <a:pt x="817" y="972"/>
                    <a:pt x="779" y="829"/>
                    <a:pt x="759" y="784"/>
                  </a:cubicBezTo>
                  <a:lnTo>
                    <a:pt x="740" y="740"/>
                  </a:lnTo>
                  <a:lnTo>
                    <a:pt x="784" y="759"/>
                  </a:lnTo>
                  <a:cubicBezTo>
                    <a:pt x="808" y="769"/>
                    <a:pt x="868" y="788"/>
                    <a:pt x="918" y="800"/>
                  </a:cubicBezTo>
                  <a:close/>
                  <a:moveTo>
                    <a:pt x="2052" y="10"/>
                  </a:moveTo>
                  <a:lnTo>
                    <a:pt x="2052" y="10"/>
                  </a:lnTo>
                  <a:cubicBezTo>
                    <a:pt x="2043" y="16"/>
                    <a:pt x="2042" y="35"/>
                    <a:pt x="2040" y="303"/>
                  </a:cubicBezTo>
                  <a:cubicBezTo>
                    <a:pt x="2038" y="571"/>
                    <a:pt x="2037" y="596"/>
                    <a:pt x="2022" y="726"/>
                  </a:cubicBezTo>
                  <a:cubicBezTo>
                    <a:pt x="2014" y="802"/>
                    <a:pt x="2007" y="867"/>
                    <a:pt x="2005" y="871"/>
                  </a:cubicBezTo>
                  <a:cubicBezTo>
                    <a:pt x="2004" y="874"/>
                    <a:pt x="1997" y="877"/>
                    <a:pt x="1990" y="877"/>
                  </a:cubicBezTo>
                  <a:cubicBezTo>
                    <a:pt x="1970" y="877"/>
                    <a:pt x="1893" y="903"/>
                    <a:pt x="1841" y="927"/>
                  </a:cubicBezTo>
                  <a:cubicBezTo>
                    <a:pt x="1708" y="990"/>
                    <a:pt x="1597" y="1125"/>
                    <a:pt x="1557" y="1273"/>
                  </a:cubicBezTo>
                  <a:cubicBezTo>
                    <a:pt x="1549" y="1301"/>
                    <a:pt x="1544" y="1339"/>
                    <a:pt x="1542" y="1384"/>
                  </a:cubicBezTo>
                  <a:lnTo>
                    <a:pt x="1538" y="1453"/>
                  </a:lnTo>
                  <a:lnTo>
                    <a:pt x="1522" y="1403"/>
                  </a:lnTo>
                  <a:cubicBezTo>
                    <a:pt x="1492" y="1316"/>
                    <a:pt x="1485" y="1272"/>
                    <a:pt x="1486" y="1180"/>
                  </a:cubicBezTo>
                  <a:cubicBezTo>
                    <a:pt x="1486" y="1083"/>
                    <a:pt x="1499" y="1016"/>
                    <a:pt x="1535" y="926"/>
                  </a:cubicBezTo>
                  <a:cubicBezTo>
                    <a:pt x="1576" y="823"/>
                    <a:pt x="1618" y="755"/>
                    <a:pt x="1740" y="601"/>
                  </a:cubicBezTo>
                  <a:cubicBezTo>
                    <a:pt x="1830" y="488"/>
                    <a:pt x="1851" y="455"/>
                    <a:pt x="1893" y="370"/>
                  </a:cubicBezTo>
                  <a:cubicBezTo>
                    <a:pt x="1918" y="317"/>
                    <a:pt x="1925" y="297"/>
                    <a:pt x="1927" y="270"/>
                  </a:cubicBezTo>
                  <a:cubicBezTo>
                    <a:pt x="1930" y="243"/>
                    <a:pt x="1928" y="236"/>
                    <a:pt x="1921" y="233"/>
                  </a:cubicBezTo>
                  <a:cubicBezTo>
                    <a:pt x="1912" y="230"/>
                    <a:pt x="1880" y="254"/>
                    <a:pt x="1826" y="304"/>
                  </a:cubicBezTo>
                  <a:lnTo>
                    <a:pt x="1791" y="337"/>
                  </a:lnTo>
                  <a:lnTo>
                    <a:pt x="1787" y="321"/>
                  </a:lnTo>
                  <a:cubicBezTo>
                    <a:pt x="1768" y="232"/>
                    <a:pt x="1717" y="159"/>
                    <a:pt x="1665" y="145"/>
                  </a:cubicBezTo>
                  <a:cubicBezTo>
                    <a:pt x="1644" y="140"/>
                    <a:pt x="1641" y="140"/>
                    <a:pt x="1634" y="149"/>
                  </a:cubicBezTo>
                  <a:cubicBezTo>
                    <a:pt x="1625" y="159"/>
                    <a:pt x="1625" y="161"/>
                    <a:pt x="1639" y="233"/>
                  </a:cubicBezTo>
                  <a:cubicBezTo>
                    <a:pt x="1655" y="317"/>
                    <a:pt x="1647" y="414"/>
                    <a:pt x="1613" y="523"/>
                  </a:cubicBezTo>
                  <a:cubicBezTo>
                    <a:pt x="1603" y="557"/>
                    <a:pt x="1565" y="661"/>
                    <a:pt x="1529" y="754"/>
                  </a:cubicBezTo>
                  <a:cubicBezTo>
                    <a:pt x="1427" y="1014"/>
                    <a:pt x="1417" y="1053"/>
                    <a:pt x="1416" y="1178"/>
                  </a:cubicBezTo>
                  <a:lnTo>
                    <a:pt x="1416" y="1259"/>
                  </a:lnTo>
                  <a:lnTo>
                    <a:pt x="1408" y="1232"/>
                  </a:lnTo>
                  <a:cubicBezTo>
                    <a:pt x="1393" y="1189"/>
                    <a:pt x="1378" y="1113"/>
                    <a:pt x="1372" y="1047"/>
                  </a:cubicBezTo>
                  <a:cubicBezTo>
                    <a:pt x="1368" y="1010"/>
                    <a:pt x="1366" y="892"/>
                    <a:pt x="1368" y="742"/>
                  </a:cubicBezTo>
                  <a:cubicBezTo>
                    <a:pt x="1369" y="529"/>
                    <a:pt x="1368" y="490"/>
                    <a:pt x="1359" y="442"/>
                  </a:cubicBezTo>
                  <a:cubicBezTo>
                    <a:pt x="1338" y="314"/>
                    <a:pt x="1305" y="237"/>
                    <a:pt x="1250" y="182"/>
                  </a:cubicBezTo>
                  <a:cubicBezTo>
                    <a:pt x="1230" y="163"/>
                    <a:pt x="1204" y="142"/>
                    <a:pt x="1190" y="136"/>
                  </a:cubicBezTo>
                  <a:cubicBezTo>
                    <a:pt x="1103" y="95"/>
                    <a:pt x="988" y="116"/>
                    <a:pt x="915" y="185"/>
                  </a:cubicBezTo>
                  <a:cubicBezTo>
                    <a:pt x="878" y="220"/>
                    <a:pt x="862" y="246"/>
                    <a:pt x="847" y="291"/>
                  </a:cubicBezTo>
                  <a:cubicBezTo>
                    <a:pt x="813" y="392"/>
                    <a:pt x="837" y="499"/>
                    <a:pt x="909" y="566"/>
                  </a:cubicBezTo>
                  <a:cubicBezTo>
                    <a:pt x="944" y="598"/>
                    <a:pt x="965" y="607"/>
                    <a:pt x="1006" y="607"/>
                  </a:cubicBezTo>
                  <a:cubicBezTo>
                    <a:pt x="1043" y="607"/>
                    <a:pt x="1071" y="591"/>
                    <a:pt x="1080" y="566"/>
                  </a:cubicBezTo>
                  <a:cubicBezTo>
                    <a:pt x="1096" y="515"/>
                    <a:pt x="1081" y="471"/>
                    <a:pt x="1039" y="444"/>
                  </a:cubicBezTo>
                  <a:cubicBezTo>
                    <a:pt x="968" y="399"/>
                    <a:pt x="947" y="367"/>
                    <a:pt x="943" y="303"/>
                  </a:cubicBezTo>
                  <a:cubicBezTo>
                    <a:pt x="940" y="260"/>
                    <a:pt x="941" y="258"/>
                    <a:pt x="957" y="236"/>
                  </a:cubicBezTo>
                  <a:cubicBezTo>
                    <a:pt x="988" y="195"/>
                    <a:pt x="1021" y="182"/>
                    <a:pt x="1079" y="192"/>
                  </a:cubicBezTo>
                  <a:cubicBezTo>
                    <a:pt x="1174" y="207"/>
                    <a:pt x="1240" y="270"/>
                    <a:pt x="1275" y="379"/>
                  </a:cubicBezTo>
                  <a:cubicBezTo>
                    <a:pt x="1301" y="458"/>
                    <a:pt x="1303" y="493"/>
                    <a:pt x="1308" y="782"/>
                  </a:cubicBezTo>
                  <a:cubicBezTo>
                    <a:pt x="1312" y="1072"/>
                    <a:pt x="1313" y="1085"/>
                    <a:pt x="1342" y="1195"/>
                  </a:cubicBezTo>
                  <a:cubicBezTo>
                    <a:pt x="1350" y="1222"/>
                    <a:pt x="1362" y="1259"/>
                    <a:pt x="1369" y="1277"/>
                  </a:cubicBezTo>
                  <a:cubicBezTo>
                    <a:pt x="1376" y="1295"/>
                    <a:pt x="1384" y="1313"/>
                    <a:pt x="1385" y="1318"/>
                  </a:cubicBezTo>
                  <a:cubicBezTo>
                    <a:pt x="1390" y="1332"/>
                    <a:pt x="1351" y="1271"/>
                    <a:pt x="1321" y="1217"/>
                  </a:cubicBezTo>
                  <a:cubicBezTo>
                    <a:pt x="1282" y="1149"/>
                    <a:pt x="1224" y="974"/>
                    <a:pt x="1204" y="869"/>
                  </a:cubicBezTo>
                  <a:cubicBezTo>
                    <a:pt x="1196" y="827"/>
                    <a:pt x="1187" y="790"/>
                    <a:pt x="1184" y="785"/>
                  </a:cubicBezTo>
                  <a:cubicBezTo>
                    <a:pt x="1180" y="780"/>
                    <a:pt x="1148" y="771"/>
                    <a:pt x="1090" y="761"/>
                  </a:cubicBezTo>
                  <a:cubicBezTo>
                    <a:pt x="869" y="720"/>
                    <a:pt x="747" y="669"/>
                    <a:pt x="578" y="543"/>
                  </a:cubicBezTo>
                  <a:cubicBezTo>
                    <a:pt x="477" y="468"/>
                    <a:pt x="468" y="477"/>
                    <a:pt x="543" y="578"/>
                  </a:cubicBezTo>
                  <a:cubicBezTo>
                    <a:pt x="669" y="747"/>
                    <a:pt x="721" y="869"/>
                    <a:pt x="761" y="1089"/>
                  </a:cubicBezTo>
                  <a:cubicBezTo>
                    <a:pt x="772" y="1148"/>
                    <a:pt x="780" y="1179"/>
                    <a:pt x="785" y="1184"/>
                  </a:cubicBezTo>
                  <a:cubicBezTo>
                    <a:pt x="790" y="1187"/>
                    <a:pt x="827" y="1196"/>
                    <a:pt x="869" y="1204"/>
                  </a:cubicBezTo>
                  <a:cubicBezTo>
                    <a:pt x="974" y="1223"/>
                    <a:pt x="1150" y="1282"/>
                    <a:pt x="1218" y="1320"/>
                  </a:cubicBezTo>
                  <a:cubicBezTo>
                    <a:pt x="1271" y="1351"/>
                    <a:pt x="1332" y="1390"/>
                    <a:pt x="1318" y="1385"/>
                  </a:cubicBezTo>
                  <a:cubicBezTo>
                    <a:pt x="1314" y="1383"/>
                    <a:pt x="1295" y="1376"/>
                    <a:pt x="1278" y="1369"/>
                  </a:cubicBezTo>
                  <a:cubicBezTo>
                    <a:pt x="1260" y="1361"/>
                    <a:pt x="1222" y="1349"/>
                    <a:pt x="1196" y="1342"/>
                  </a:cubicBezTo>
                  <a:cubicBezTo>
                    <a:pt x="1085" y="1313"/>
                    <a:pt x="1073" y="1312"/>
                    <a:pt x="783" y="1308"/>
                  </a:cubicBezTo>
                  <a:cubicBezTo>
                    <a:pt x="494" y="1303"/>
                    <a:pt x="458" y="1300"/>
                    <a:pt x="379" y="1275"/>
                  </a:cubicBezTo>
                  <a:cubicBezTo>
                    <a:pt x="270" y="1240"/>
                    <a:pt x="208" y="1174"/>
                    <a:pt x="192" y="1078"/>
                  </a:cubicBezTo>
                  <a:cubicBezTo>
                    <a:pt x="182" y="1021"/>
                    <a:pt x="195" y="987"/>
                    <a:pt x="237" y="956"/>
                  </a:cubicBezTo>
                  <a:cubicBezTo>
                    <a:pt x="259" y="940"/>
                    <a:pt x="260" y="940"/>
                    <a:pt x="303" y="942"/>
                  </a:cubicBezTo>
                  <a:cubicBezTo>
                    <a:pt x="368" y="946"/>
                    <a:pt x="399" y="967"/>
                    <a:pt x="444" y="1038"/>
                  </a:cubicBezTo>
                  <a:cubicBezTo>
                    <a:pt x="472" y="1081"/>
                    <a:pt x="515" y="1096"/>
                    <a:pt x="566" y="1079"/>
                  </a:cubicBezTo>
                  <a:cubicBezTo>
                    <a:pt x="591" y="1071"/>
                    <a:pt x="607" y="1043"/>
                    <a:pt x="607" y="1006"/>
                  </a:cubicBezTo>
                  <a:cubicBezTo>
                    <a:pt x="607" y="965"/>
                    <a:pt x="598" y="943"/>
                    <a:pt x="566" y="909"/>
                  </a:cubicBezTo>
                  <a:cubicBezTo>
                    <a:pt x="500" y="837"/>
                    <a:pt x="393" y="813"/>
                    <a:pt x="292" y="846"/>
                  </a:cubicBezTo>
                  <a:cubicBezTo>
                    <a:pt x="247" y="862"/>
                    <a:pt x="220" y="878"/>
                    <a:pt x="185" y="915"/>
                  </a:cubicBezTo>
                  <a:cubicBezTo>
                    <a:pt x="116" y="987"/>
                    <a:pt x="96" y="1102"/>
                    <a:pt x="136" y="1189"/>
                  </a:cubicBezTo>
                  <a:cubicBezTo>
                    <a:pt x="142" y="1203"/>
                    <a:pt x="163" y="1230"/>
                    <a:pt x="182" y="1249"/>
                  </a:cubicBezTo>
                  <a:cubicBezTo>
                    <a:pt x="238" y="1305"/>
                    <a:pt x="315" y="1338"/>
                    <a:pt x="442" y="1359"/>
                  </a:cubicBezTo>
                  <a:cubicBezTo>
                    <a:pt x="491" y="1368"/>
                    <a:pt x="530" y="1368"/>
                    <a:pt x="743" y="1367"/>
                  </a:cubicBezTo>
                  <a:cubicBezTo>
                    <a:pt x="893" y="1366"/>
                    <a:pt x="1010" y="1368"/>
                    <a:pt x="1048" y="1371"/>
                  </a:cubicBezTo>
                  <a:cubicBezTo>
                    <a:pt x="1113" y="1377"/>
                    <a:pt x="1190" y="1392"/>
                    <a:pt x="1233" y="1407"/>
                  </a:cubicBezTo>
                  <a:lnTo>
                    <a:pt x="1260" y="1416"/>
                  </a:lnTo>
                  <a:lnTo>
                    <a:pt x="1179" y="1416"/>
                  </a:lnTo>
                  <a:cubicBezTo>
                    <a:pt x="1053" y="1416"/>
                    <a:pt x="1014" y="1427"/>
                    <a:pt x="754" y="1528"/>
                  </a:cubicBezTo>
                  <a:cubicBezTo>
                    <a:pt x="661" y="1564"/>
                    <a:pt x="558" y="1602"/>
                    <a:pt x="523" y="1613"/>
                  </a:cubicBezTo>
                  <a:cubicBezTo>
                    <a:pt x="414" y="1646"/>
                    <a:pt x="318" y="1655"/>
                    <a:pt x="233" y="1639"/>
                  </a:cubicBezTo>
                  <a:cubicBezTo>
                    <a:pt x="161" y="1625"/>
                    <a:pt x="159" y="1625"/>
                    <a:pt x="149" y="1633"/>
                  </a:cubicBezTo>
                  <a:cubicBezTo>
                    <a:pt x="141" y="1640"/>
                    <a:pt x="140" y="1644"/>
                    <a:pt x="145" y="1664"/>
                  </a:cubicBezTo>
                  <a:cubicBezTo>
                    <a:pt x="159" y="1717"/>
                    <a:pt x="232" y="1767"/>
                    <a:pt x="322" y="1787"/>
                  </a:cubicBezTo>
                  <a:lnTo>
                    <a:pt x="338" y="1790"/>
                  </a:lnTo>
                  <a:lnTo>
                    <a:pt x="305" y="1826"/>
                  </a:lnTo>
                  <a:cubicBezTo>
                    <a:pt x="254" y="1879"/>
                    <a:pt x="230" y="1911"/>
                    <a:pt x="234" y="1921"/>
                  </a:cubicBezTo>
                  <a:cubicBezTo>
                    <a:pt x="237" y="1928"/>
                    <a:pt x="244" y="1929"/>
                    <a:pt x="270" y="1927"/>
                  </a:cubicBezTo>
                  <a:cubicBezTo>
                    <a:pt x="298" y="1925"/>
                    <a:pt x="318" y="1918"/>
                    <a:pt x="370" y="1892"/>
                  </a:cubicBezTo>
                  <a:cubicBezTo>
                    <a:pt x="455" y="1851"/>
                    <a:pt x="488" y="1830"/>
                    <a:pt x="602" y="1740"/>
                  </a:cubicBezTo>
                  <a:cubicBezTo>
                    <a:pt x="756" y="1618"/>
                    <a:pt x="823" y="1575"/>
                    <a:pt x="926" y="1535"/>
                  </a:cubicBezTo>
                  <a:cubicBezTo>
                    <a:pt x="1017" y="1499"/>
                    <a:pt x="1083" y="1486"/>
                    <a:pt x="1180" y="1485"/>
                  </a:cubicBezTo>
                  <a:cubicBezTo>
                    <a:pt x="1272" y="1485"/>
                    <a:pt x="1317" y="1492"/>
                    <a:pt x="1403" y="1521"/>
                  </a:cubicBezTo>
                  <a:lnTo>
                    <a:pt x="1453" y="1538"/>
                  </a:lnTo>
                  <a:lnTo>
                    <a:pt x="1385" y="1541"/>
                  </a:lnTo>
                  <a:cubicBezTo>
                    <a:pt x="1281" y="1546"/>
                    <a:pt x="1205" y="1571"/>
                    <a:pt x="1117" y="1628"/>
                  </a:cubicBezTo>
                  <a:cubicBezTo>
                    <a:pt x="1073" y="1656"/>
                    <a:pt x="1008" y="1717"/>
                    <a:pt x="975" y="1761"/>
                  </a:cubicBezTo>
                  <a:cubicBezTo>
                    <a:pt x="935" y="1813"/>
                    <a:pt x="878" y="1948"/>
                    <a:pt x="878" y="1989"/>
                  </a:cubicBezTo>
                  <a:cubicBezTo>
                    <a:pt x="878" y="1997"/>
                    <a:pt x="875" y="2003"/>
                    <a:pt x="871" y="2005"/>
                  </a:cubicBezTo>
                  <a:cubicBezTo>
                    <a:pt x="867" y="2006"/>
                    <a:pt x="802" y="2013"/>
                    <a:pt x="726" y="2022"/>
                  </a:cubicBezTo>
                  <a:cubicBezTo>
                    <a:pt x="596" y="2037"/>
                    <a:pt x="571" y="2038"/>
                    <a:pt x="303" y="2040"/>
                  </a:cubicBezTo>
                  <a:cubicBezTo>
                    <a:pt x="36" y="2042"/>
                    <a:pt x="17" y="2043"/>
                    <a:pt x="10" y="2052"/>
                  </a:cubicBezTo>
                  <a:cubicBezTo>
                    <a:pt x="0" y="2065"/>
                    <a:pt x="6" y="2082"/>
                    <a:pt x="22" y="2086"/>
                  </a:cubicBezTo>
                  <a:cubicBezTo>
                    <a:pt x="30" y="2089"/>
                    <a:pt x="237" y="2090"/>
                    <a:pt x="482" y="2090"/>
                  </a:cubicBezTo>
                  <a:cubicBezTo>
                    <a:pt x="988" y="2090"/>
                    <a:pt x="959" y="2092"/>
                    <a:pt x="961" y="2050"/>
                  </a:cubicBezTo>
                  <a:cubicBezTo>
                    <a:pt x="962" y="2018"/>
                    <a:pt x="980" y="1939"/>
                    <a:pt x="994" y="1901"/>
                  </a:cubicBezTo>
                  <a:cubicBezTo>
                    <a:pt x="1037" y="1787"/>
                    <a:pt x="1176" y="1665"/>
                    <a:pt x="1302" y="1632"/>
                  </a:cubicBezTo>
                  <a:cubicBezTo>
                    <a:pt x="1391" y="1608"/>
                    <a:pt x="1494" y="1604"/>
                    <a:pt x="1545" y="1621"/>
                  </a:cubicBezTo>
                  <a:cubicBezTo>
                    <a:pt x="1562" y="1627"/>
                    <a:pt x="1598" y="1642"/>
                    <a:pt x="1625" y="1656"/>
                  </a:cubicBezTo>
                  <a:cubicBezTo>
                    <a:pt x="1653" y="1669"/>
                    <a:pt x="1676" y="1679"/>
                    <a:pt x="1678" y="1677"/>
                  </a:cubicBezTo>
                  <a:cubicBezTo>
                    <a:pt x="1679" y="1676"/>
                    <a:pt x="1669" y="1652"/>
                    <a:pt x="1656" y="1625"/>
                  </a:cubicBezTo>
                  <a:cubicBezTo>
                    <a:pt x="1643" y="1598"/>
                    <a:pt x="1627" y="1562"/>
                    <a:pt x="1622" y="1545"/>
                  </a:cubicBezTo>
                  <a:cubicBezTo>
                    <a:pt x="1604" y="1494"/>
                    <a:pt x="1608" y="1390"/>
                    <a:pt x="1632" y="1302"/>
                  </a:cubicBezTo>
                  <a:cubicBezTo>
                    <a:pt x="1666" y="1176"/>
                    <a:pt x="1787" y="1037"/>
                    <a:pt x="1901" y="994"/>
                  </a:cubicBezTo>
                  <a:cubicBezTo>
                    <a:pt x="1939" y="980"/>
                    <a:pt x="2019" y="962"/>
                    <a:pt x="2051" y="960"/>
                  </a:cubicBezTo>
                  <a:cubicBezTo>
                    <a:pt x="2092" y="959"/>
                    <a:pt x="2090" y="987"/>
                    <a:pt x="2091" y="482"/>
                  </a:cubicBezTo>
                  <a:cubicBezTo>
                    <a:pt x="2091" y="237"/>
                    <a:pt x="2089" y="30"/>
                    <a:pt x="2087" y="22"/>
                  </a:cubicBezTo>
                  <a:cubicBezTo>
                    <a:pt x="2082" y="5"/>
                    <a:pt x="2066" y="0"/>
                    <a:pt x="205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4" name="Freeform 91">
              <a:extLst>
                <a:ext uri="{FF2B5EF4-FFF2-40B4-BE49-F238E27FC236}">
                  <a16:creationId xmlns:a16="http://schemas.microsoft.com/office/drawing/2014/main" id="{9CC7E90E-3986-CC42-8953-595A9211F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6661150"/>
              <a:ext cx="128588" cy="142875"/>
            </a:xfrm>
            <a:custGeom>
              <a:avLst/>
              <a:gdLst>
                <a:gd name="T0" fmla="*/ 96441 w 356"/>
                <a:gd name="T1" fmla="*/ 3599 h 397"/>
                <a:gd name="T2" fmla="*/ 96441 w 356"/>
                <a:gd name="T3" fmla="*/ 3599 h 397"/>
                <a:gd name="T4" fmla="*/ 35759 w 356"/>
                <a:gd name="T5" fmla="*/ 69098 h 397"/>
                <a:gd name="T6" fmla="*/ 35759 w 356"/>
                <a:gd name="T7" fmla="*/ 69098 h 397"/>
                <a:gd name="T8" fmla="*/ 1445 w 356"/>
                <a:gd name="T9" fmla="*/ 137117 h 397"/>
                <a:gd name="T10" fmla="*/ 1445 w 356"/>
                <a:gd name="T11" fmla="*/ 137117 h 397"/>
                <a:gd name="T12" fmla="*/ 4334 w 356"/>
                <a:gd name="T13" fmla="*/ 141076 h 397"/>
                <a:gd name="T14" fmla="*/ 4334 w 356"/>
                <a:gd name="T15" fmla="*/ 141076 h 397"/>
                <a:gd name="T16" fmla="*/ 9391 w 356"/>
                <a:gd name="T17" fmla="*/ 137837 h 397"/>
                <a:gd name="T18" fmla="*/ 9391 w 356"/>
                <a:gd name="T19" fmla="*/ 137837 h 397"/>
                <a:gd name="T20" fmla="*/ 18060 w 356"/>
                <a:gd name="T21" fmla="*/ 125600 h 397"/>
                <a:gd name="T22" fmla="*/ 18060 w 356"/>
                <a:gd name="T23" fmla="*/ 125600 h 397"/>
                <a:gd name="T24" fmla="*/ 88856 w 356"/>
                <a:gd name="T25" fmla="*/ 57222 h 397"/>
                <a:gd name="T26" fmla="*/ 88856 w 356"/>
                <a:gd name="T27" fmla="*/ 57222 h 397"/>
                <a:gd name="T28" fmla="*/ 121725 w 356"/>
                <a:gd name="T29" fmla="*/ 27351 h 397"/>
                <a:gd name="T30" fmla="*/ 121725 w 356"/>
                <a:gd name="T31" fmla="*/ 27351 h 397"/>
                <a:gd name="T32" fmla="*/ 122448 w 356"/>
                <a:gd name="T33" fmla="*/ 3599 h 397"/>
                <a:gd name="T34" fmla="*/ 122448 w 356"/>
                <a:gd name="T35" fmla="*/ 3599 h 397"/>
                <a:gd name="T36" fmla="*/ 96441 w 356"/>
                <a:gd name="T37" fmla="*/ 3599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6" h="397">
                  <a:moveTo>
                    <a:pt x="267" y="10"/>
                  </a:moveTo>
                  <a:lnTo>
                    <a:pt x="267" y="10"/>
                  </a:lnTo>
                  <a:cubicBezTo>
                    <a:pt x="231" y="26"/>
                    <a:pt x="160" y="104"/>
                    <a:pt x="99" y="192"/>
                  </a:cubicBezTo>
                  <a:cubicBezTo>
                    <a:pt x="69" y="237"/>
                    <a:pt x="10" y="353"/>
                    <a:pt x="4" y="381"/>
                  </a:cubicBezTo>
                  <a:cubicBezTo>
                    <a:pt x="0" y="395"/>
                    <a:pt x="1" y="396"/>
                    <a:pt x="12" y="392"/>
                  </a:cubicBezTo>
                  <a:cubicBezTo>
                    <a:pt x="19" y="390"/>
                    <a:pt x="25" y="386"/>
                    <a:pt x="26" y="383"/>
                  </a:cubicBezTo>
                  <a:cubicBezTo>
                    <a:pt x="27" y="381"/>
                    <a:pt x="38" y="365"/>
                    <a:pt x="50" y="349"/>
                  </a:cubicBezTo>
                  <a:cubicBezTo>
                    <a:pt x="85" y="301"/>
                    <a:pt x="160" y="229"/>
                    <a:pt x="246" y="159"/>
                  </a:cubicBezTo>
                  <a:cubicBezTo>
                    <a:pt x="289" y="124"/>
                    <a:pt x="329" y="87"/>
                    <a:pt x="337" y="76"/>
                  </a:cubicBezTo>
                  <a:cubicBezTo>
                    <a:pt x="355" y="50"/>
                    <a:pt x="355" y="22"/>
                    <a:pt x="339" y="10"/>
                  </a:cubicBezTo>
                  <a:cubicBezTo>
                    <a:pt x="324" y="0"/>
                    <a:pt x="290" y="0"/>
                    <a:pt x="267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5" name="Freeform 93">
              <a:extLst>
                <a:ext uri="{FF2B5EF4-FFF2-40B4-BE49-F238E27FC236}">
                  <a16:creationId xmlns:a16="http://schemas.microsoft.com/office/drawing/2014/main" id="{A1A08056-5F80-824D-A6B5-62D85883C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6846888"/>
              <a:ext cx="431800" cy="427037"/>
            </a:xfrm>
            <a:custGeom>
              <a:avLst/>
              <a:gdLst>
                <a:gd name="T0" fmla="*/ 311155 w 1199"/>
                <a:gd name="T1" fmla="*/ 1438 h 1188"/>
                <a:gd name="T2" fmla="*/ 246331 w 1199"/>
                <a:gd name="T3" fmla="*/ 31632 h 1188"/>
                <a:gd name="T4" fmla="*/ 200954 w 1199"/>
                <a:gd name="T5" fmla="*/ 146659 h 1188"/>
                <a:gd name="T6" fmla="*/ 224003 w 1199"/>
                <a:gd name="T7" fmla="*/ 219629 h 1188"/>
                <a:gd name="T8" fmla="*/ 218601 w 1199"/>
                <a:gd name="T9" fmla="*/ 216754 h 1188"/>
                <a:gd name="T10" fmla="*/ 151256 w 1199"/>
                <a:gd name="T11" fmla="*/ 196624 h 1188"/>
                <a:gd name="T12" fmla="*/ 53300 w 1199"/>
                <a:gd name="T13" fmla="*/ 224302 h 1188"/>
                <a:gd name="T14" fmla="*/ 5042 w 1199"/>
                <a:gd name="T15" fmla="*/ 308416 h 1188"/>
                <a:gd name="T16" fmla="*/ 83911 w 1199"/>
                <a:gd name="T17" fmla="*/ 400437 h 1188"/>
                <a:gd name="T18" fmla="*/ 165661 w 1199"/>
                <a:gd name="T19" fmla="*/ 364491 h 1188"/>
                <a:gd name="T20" fmla="*/ 169983 w 1199"/>
                <a:gd name="T21" fmla="*/ 343283 h 1188"/>
                <a:gd name="T22" fmla="*/ 160620 w 1199"/>
                <a:gd name="T23" fmla="*/ 321356 h 1188"/>
                <a:gd name="T24" fmla="*/ 121365 w 1199"/>
                <a:gd name="T25" fmla="*/ 294397 h 1188"/>
                <a:gd name="T26" fmla="*/ 91474 w 1199"/>
                <a:gd name="T27" fmla="*/ 308775 h 1188"/>
                <a:gd name="T28" fmla="*/ 90033 w 1199"/>
                <a:gd name="T29" fmla="*/ 322794 h 1188"/>
                <a:gd name="T30" fmla="*/ 115243 w 1199"/>
                <a:gd name="T31" fmla="*/ 337532 h 1188"/>
                <a:gd name="T32" fmla="*/ 145854 w 1199"/>
                <a:gd name="T33" fmla="*/ 357661 h 1188"/>
                <a:gd name="T34" fmla="*/ 121725 w 1199"/>
                <a:gd name="T35" fmla="*/ 379948 h 1188"/>
                <a:gd name="T36" fmla="*/ 72027 w 1199"/>
                <a:gd name="T37" fmla="*/ 379588 h 1188"/>
                <a:gd name="T38" fmla="*/ 29531 w 1199"/>
                <a:gd name="T39" fmla="*/ 317043 h 1188"/>
                <a:gd name="T40" fmla="*/ 108400 w 1199"/>
                <a:gd name="T41" fmla="*/ 221067 h 1188"/>
                <a:gd name="T42" fmla="*/ 220402 w 1199"/>
                <a:gd name="T43" fmla="*/ 247667 h 1188"/>
                <a:gd name="T44" fmla="*/ 284866 w 1199"/>
                <a:gd name="T45" fmla="*/ 296553 h 1188"/>
                <a:gd name="T46" fmla="*/ 332043 w 1199"/>
                <a:gd name="T47" fmla="*/ 342924 h 1188"/>
                <a:gd name="T48" fmla="*/ 317638 w 1199"/>
                <a:gd name="T49" fmla="*/ 338610 h 1188"/>
                <a:gd name="T50" fmla="*/ 229405 w 1199"/>
                <a:gd name="T51" fmla="*/ 337532 h 1188"/>
                <a:gd name="T52" fmla="*/ 190150 w 1199"/>
                <a:gd name="T53" fmla="*/ 361256 h 1188"/>
                <a:gd name="T54" fmla="*/ 184028 w 1199"/>
                <a:gd name="T55" fmla="*/ 373478 h 1188"/>
                <a:gd name="T56" fmla="*/ 204916 w 1199"/>
                <a:gd name="T57" fmla="*/ 400437 h 1188"/>
                <a:gd name="T58" fmla="*/ 227964 w 1199"/>
                <a:gd name="T59" fmla="*/ 387137 h 1188"/>
                <a:gd name="T60" fmla="*/ 244891 w 1199"/>
                <a:gd name="T61" fmla="*/ 373837 h 1188"/>
                <a:gd name="T62" fmla="*/ 346088 w 1199"/>
                <a:gd name="T63" fmla="*/ 372759 h 1188"/>
                <a:gd name="T64" fmla="*/ 395787 w 1199"/>
                <a:gd name="T65" fmla="*/ 403672 h 1188"/>
                <a:gd name="T66" fmla="*/ 408751 w 1199"/>
                <a:gd name="T67" fmla="*/ 390732 h 1188"/>
                <a:gd name="T68" fmla="*/ 377780 w 1199"/>
                <a:gd name="T69" fmla="*/ 341126 h 1188"/>
                <a:gd name="T70" fmla="*/ 378860 w 1199"/>
                <a:gd name="T71" fmla="*/ 240478 h 1188"/>
                <a:gd name="T72" fmla="*/ 392185 w 1199"/>
                <a:gd name="T73" fmla="*/ 223583 h 1188"/>
                <a:gd name="T74" fmla="*/ 405510 w 1199"/>
                <a:gd name="T75" fmla="*/ 200219 h 1188"/>
                <a:gd name="T76" fmla="*/ 378140 w 1199"/>
                <a:gd name="T77" fmla="*/ 179370 h 1188"/>
                <a:gd name="T78" fmla="*/ 365896 w 1199"/>
                <a:gd name="T79" fmla="*/ 185481 h 1188"/>
                <a:gd name="T80" fmla="*/ 342127 w 1199"/>
                <a:gd name="T81" fmla="*/ 225021 h 1188"/>
                <a:gd name="T82" fmla="*/ 343567 w 1199"/>
                <a:gd name="T83" fmla="*/ 312729 h 1188"/>
                <a:gd name="T84" fmla="*/ 347529 w 1199"/>
                <a:gd name="T85" fmla="*/ 327467 h 1188"/>
                <a:gd name="T86" fmla="*/ 301432 w 1199"/>
                <a:gd name="T87" fmla="*/ 280378 h 1188"/>
                <a:gd name="T88" fmla="*/ 252093 w 1199"/>
                <a:gd name="T89" fmla="*/ 216035 h 1188"/>
                <a:gd name="T90" fmla="*/ 225444 w 1199"/>
                <a:gd name="T91" fmla="*/ 103884 h 1188"/>
                <a:gd name="T92" fmla="*/ 321599 w 1199"/>
                <a:gd name="T93" fmla="*/ 25162 h 1188"/>
                <a:gd name="T94" fmla="*/ 384623 w 1199"/>
                <a:gd name="T95" fmla="*/ 67938 h 1188"/>
                <a:gd name="T96" fmla="*/ 384623 w 1199"/>
                <a:gd name="T97" fmla="*/ 117543 h 1188"/>
                <a:gd name="T98" fmla="*/ 362294 w 1199"/>
                <a:gd name="T99" fmla="*/ 141627 h 1188"/>
                <a:gd name="T100" fmla="*/ 342127 w 1199"/>
                <a:gd name="T101" fmla="*/ 110713 h 1188"/>
                <a:gd name="T102" fmla="*/ 327361 w 1199"/>
                <a:gd name="T103" fmla="*/ 85911 h 1188"/>
                <a:gd name="T104" fmla="*/ 313676 w 1199"/>
                <a:gd name="T105" fmla="*/ 86989 h 1188"/>
                <a:gd name="T106" fmla="*/ 298911 w 1199"/>
                <a:gd name="T107" fmla="*/ 117184 h 1188"/>
                <a:gd name="T108" fmla="*/ 325921 w 1199"/>
                <a:gd name="T109" fmla="*/ 156365 h 1188"/>
                <a:gd name="T110" fmla="*/ 347889 w 1199"/>
                <a:gd name="T111" fmla="*/ 165710 h 1188"/>
                <a:gd name="T112" fmla="*/ 369137 w 1199"/>
                <a:gd name="T113" fmla="*/ 161038 h 1188"/>
                <a:gd name="T114" fmla="*/ 405510 w 1199"/>
                <a:gd name="T115" fmla="*/ 79800 h 1188"/>
                <a:gd name="T116" fmla="*/ 334564 w 1199"/>
                <a:gd name="T117" fmla="*/ 2876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99" h="1188">
                  <a:moveTo>
                    <a:pt x="864" y="4"/>
                  </a:moveTo>
                  <a:lnTo>
                    <a:pt x="864" y="4"/>
                  </a:lnTo>
                  <a:cubicBezTo>
                    <a:pt x="811" y="11"/>
                    <a:pt x="734" y="47"/>
                    <a:pt x="684" y="88"/>
                  </a:cubicBezTo>
                  <a:cubicBezTo>
                    <a:pt x="599" y="157"/>
                    <a:pt x="544" y="296"/>
                    <a:pt x="558" y="408"/>
                  </a:cubicBezTo>
                  <a:cubicBezTo>
                    <a:pt x="563" y="451"/>
                    <a:pt x="597" y="562"/>
                    <a:pt x="615" y="596"/>
                  </a:cubicBezTo>
                  <a:lnTo>
                    <a:pt x="622" y="611"/>
                  </a:lnTo>
                  <a:lnTo>
                    <a:pt x="607" y="603"/>
                  </a:lnTo>
                  <a:cubicBezTo>
                    <a:pt x="573" y="586"/>
                    <a:pt x="462" y="552"/>
                    <a:pt x="420" y="547"/>
                  </a:cubicBezTo>
                  <a:cubicBezTo>
                    <a:pt x="333" y="536"/>
                    <a:pt x="228" y="566"/>
                    <a:pt x="148" y="624"/>
                  </a:cubicBezTo>
                  <a:cubicBezTo>
                    <a:pt x="85" y="671"/>
                    <a:pt x="27" y="773"/>
                    <a:pt x="14" y="858"/>
                  </a:cubicBezTo>
                  <a:cubicBezTo>
                    <a:pt x="0" y="962"/>
                    <a:pt x="117" y="1098"/>
                    <a:pt x="233" y="1114"/>
                  </a:cubicBezTo>
                  <a:cubicBezTo>
                    <a:pt x="330" y="1128"/>
                    <a:pt x="419" y="1089"/>
                    <a:pt x="460" y="1014"/>
                  </a:cubicBezTo>
                  <a:cubicBezTo>
                    <a:pt x="472" y="990"/>
                    <a:pt x="474" y="982"/>
                    <a:pt x="472" y="955"/>
                  </a:cubicBezTo>
                  <a:cubicBezTo>
                    <a:pt x="470" y="928"/>
                    <a:pt x="467" y="920"/>
                    <a:pt x="446" y="894"/>
                  </a:cubicBezTo>
                  <a:cubicBezTo>
                    <a:pt x="413" y="851"/>
                    <a:pt x="370" y="822"/>
                    <a:pt x="337" y="819"/>
                  </a:cubicBezTo>
                  <a:cubicBezTo>
                    <a:pt x="304" y="816"/>
                    <a:pt x="269" y="834"/>
                    <a:pt x="254" y="859"/>
                  </a:cubicBezTo>
                  <a:cubicBezTo>
                    <a:pt x="245" y="875"/>
                    <a:pt x="245" y="879"/>
                    <a:pt x="250" y="898"/>
                  </a:cubicBezTo>
                  <a:cubicBezTo>
                    <a:pt x="260" y="934"/>
                    <a:pt x="270" y="939"/>
                    <a:pt x="320" y="939"/>
                  </a:cubicBezTo>
                  <a:cubicBezTo>
                    <a:pt x="385" y="939"/>
                    <a:pt x="411" y="956"/>
                    <a:pt x="405" y="995"/>
                  </a:cubicBezTo>
                  <a:cubicBezTo>
                    <a:pt x="402" y="1012"/>
                    <a:pt x="368" y="1044"/>
                    <a:pt x="338" y="1057"/>
                  </a:cubicBezTo>
                  <a:cubicBezTo>
                    <a:pt x="300" y="1073"/>
                    <a:pt x="234" y="1073"/>
                    <a:pt x="200" y="1056"/>
                  </a:cubicBezTo>
                  <a:cubicBezTo>
                    <a:pt x="136" y="1025"/>
                    <a:pt x="87" y="952"/>
                    <a:pt x="82" y="882"/>
                  </a:cubicBezTo>
                  <a:cubicBezTo>
                    <a:pt x="74" y="765"/>
                    <a:pt x="178" y="637"/>
                    <a:pt x="301" y="615"/>
                  </a:cubicBezTo>
                  <a:cubicBezTo>
                    <a:pt x="379" y="601"/>
                    <a:pt x="519" y="633"/>
                    <a:pt x="612" y="689"/>
                  </a:cubicBezTo>
                  <a:cubicBezTo>
                    <a:pt x="656" y="714"/>
                    <a:pt x="738" y="777"/>
                    <a:pt x="791" y="825"/>
                  </a:cubicBezTo>
                  <a:cubicBezTo>
                    <a:pt x="849" y="877"/>
                    <a:pt x="925" y="952"/>
                    <a:pt x="922" y="954"/>
                  </a:cubicBezTo>
                  <a:cubicBezTo>
                    <a:pt x="922" y="955"/>
                    <a:pt x="904" y="949"/>
                    <a:pt x="882" y="942"/>
                  </a:cubicBezTo>
                  <a:cubicBezTo>
                    <a:pt x="797" y="915"/>
                    <a:pt x="703" y="914"/>
                    <a:pt x="637" y="939"/>
                  </a:cubicBezTo>
                  <a:cubicBezTo>
                    <a:pt x="604" y="952"/>
                    <a:pt x="542" y="988"/>
                    <a:pt x="528" y="1005"/>
                  </a:cubicBezTo>
                  <a:cubicBezTo>
                    <a:pt x="522" y="1011"/>
                    <a:pt x="514" y="1026"/>
                    <a:pt x="511" y="1039"/>
                  </a:cubicBezTo>
                  <a:cubicBezTo>
                    <a:pt x="500" y="1080"/>
                    <a:pt x="526" y="1114"/>
                    <a:pt x="569" y="1114"/>
                  </a:cubicBezTo>
                  <a:cubicBezTo>
                    <a:pt x="591" y="1114"/>
                    <a:pt x="600" y="1109"/>
                    <a:pt x="633" y="1077"/>
                  </a:cubicBezTo>
                  <a:cubicBezTo>
                    <a:pt x="648" y="1062"/>
                    <a:pt x="669" y="1046"/>
                    <a:pt x="680" y="1040"/>
                  </a:cubicBezTo>
                  <a:cubicBezTo>
                    <a:pt x="751" y="1004"/>
                    <a:pt x="851" y="1003"/>
                    <a:pt x="961" y="1037"/>
                  </a:cubicBezTo>
                  <a:cubicBezTo>
                    <a:pt x="1000" y="1050"/>
                    <a:pt x="1034" y="1071"/>
                    <a:pt x="1099" y="1123"/>
                  </a:cubicBezTo>
                  <a:cubicBezTo>
                    <a:pt x="1176" y="1187"/>
                    <a:pt x="1198" y="1165"/>
                    <a:pt x="1135" y="1087"/>
                  </a:cubicBezTo>
                  <a:cubicBezTo>
                    <a:pt x="1082" y="1022"/>
                    <a:pt x="1061" y="989"/>
                    <a:pt x="1049" y="949"/>
                  </a:cubicBezTo>
                  <a:cubicBezTo>
                    <a:pt x="1015" y="839"/>
                    <a:pt x="1015" y="740"/>
                    <a:pt x="1052" y="669"/>
                  </a:cubicBezTo>
                  <a:cubicBezTo>
                    <a:pt x="1057" y="657"/>
                    <a:pt x="1074" y="637"/>
                    <a:pt x="1089" y="622"/>
                  </a:cubicBezTo>
                  <a:cubicBezTo>
                    <a:pt x="1121" y="589"/>
                    <a:pt x="1126" y="579"/>
                    <a:pt x="1126" y="557"/>
                  </a:cubicBezTo>
                  <a:cubicBezTo>
                    <a:pt x="1126" y="515"/>
                    <a:pt x="1091" y="488"/>
                    <a:pt x="1050" y="499"/>
                  </a:cubicBezTo>
                  <a:cubicBezTo>
                    <a:pt x="1038" y="502"/>
                    <a:pt x="1022" y="510"/>
                    <a:pt x="1016" y="516"/>
                  </a:cubicBezTo>
                  <a:cubicBezTo>
                    <a:pt x="1000" y="531"/>
                    <a:pt x="963" y="593"/>
                    <a:pt x="950" y="626"/>
                  </a:cubicBezTo>
                  <a:cubicBezTo>
                    <a:pt x="925" y="692"/>
                    <a:pt x="927" y="785"/>
                    <a:pt x="954" y="870"/>
                  </a:cubicBezTo>
                  <a:cubicBezTo>
                    <a:pt x="961" y="892"/>
                    <a:pt x="966" y="910"/>
                    <a:pt x="965" y="911"/>
                  </a:cubicBezTo>
                  <a:cubicBezTo>
                    <a:pt x="963" y="914"/>
                    <a:pt x="888" y="837"/>
                    <a:pt x="837" y="780"/>
                  </a:cubicBezTo>
                  <a:cubicBezTo>
                    <a:pt x="788" y="727"/>
                    <a:pt x="726" y="644"/>
                    <a:pt x="700" y="601"/>
                  </a:cubicBezTo>
                  <a:cubicBezTo>
                    <a:pt x="645" y="507"/>
                    <a:pt x="612" y="368"/>
                    <a:pt x="626" y="289"/>
                  </a:cubicBezTo>
                  <a:cubicBezTo>
                    <a:pt x="649" y="166"/>
                    <a:pt x="777" y="62"/>
                    <a:pt x="893" y="70"/>
                  </a:cubicBezTo>
                  <a:cubicBezTo>
                    <a:pt x="964" y="75"/>
                    <a:pt x="1037" y="125"/>
                    <a:pt x="1068" y="189"/>
                  </a:cubicBezTo>
                  <a:cubicBezTo>
                    <a:pt x="1084" y="223"/>
                    <a:pt x="1084" y="289"/>
                    <a:pt x="1068" y="327"/>
                  </a:cubicBezTo>
                  <a:cubicBezTo>
                    <a:pt x="1055" y="357"/>
                    <a:pt x="1023" y="391"/>
                    <a:pt x="1006" y="394"/>
                  </a:cubicBezTo>
                  <a:cubicBezTo>
                    <a:pt x="967" y="399"/>
                    <a:pt x="950" y="374"/>
                    <a:pt x="950" y="308"/>
                  </a:cubicBezTo>
                  <a:cubicBezTo>
                    <a:pt x="950" y="259"/>
                    <a:pt x="945" y="249"/>
                    <a:pt x="909" y="239"/>
                  </a:cubicBezTo>
                  <a:cubicBezTo>
                    <a:pt x="891" y="233"/>
                    <a:pt x="886" y="233"/>
                    <a:pt x="871" y="242"/>
                  </a:cubicBezTo>
                  <a:cubicBezTo>
                    <a:pt x="845" y="257"/>
                    <a:pt x="828" y="293"/>
                    <a:pt x="830" y="326"/>
                  </a:cubicBezTo>
                  <a:cubicBezTo>
                    <a:pt x="833" y="358"/>
                    <a:pt x="863" y="402"/>
                    <a:pt x="905" y="435"/>
                  </a:cubicBezTo>
                  <a:cubicBezTo>
                    <a:pt x="931" y="455"/>
                    <a:pt x="939" y="458"/>
                    <a:pt x="966" y="461"/>
                  </a:cubicBezTo>
                  <a:cubicBezTo>
                    <a:pt x="993" y="462"/>
                    <a:pt x="1001" y="461"/>
                    <a:pt x="1025" y="448"/>
                  </a:cubicBezTo>
                  <a:cubicBezTo>
                    <a:pt x="1100" y="407"/>
                    <a:pt x="1140" y="319"/>
                    <a:pt x="1126" y="222"/>
                  </a:cubicBezTo>
                  <a:cubicBezTo>
                    <a:pt x="1112" y="129"/>
                    <a:pt x="1021" y="30"/>
                    <a:pt x="929" y="8"/>
                  </a:cubicBezTo>
                  <a:cubicBezTo>
                    <a:pt x="895" y="0"/>
                    <a:pt x="892" y="0"/>
                    <a:pt x="86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6" name="Freeform 95">
              <a:extLst>
                <a:ext uri="{FF2B5EF4-FFF2-40B4-BE49-F238E27FC236}">
                  <a16:creationId xmlns:a16="http://schemas.microsoft.com/office/drawing/2014/main" id="{6ED295AC-EE97-ED49-869B-58C8B0F4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6996113"/>
              <a:ext cx="146050" cy="127000"/>
            </a:xfrm>
            <a:custGeom>
              <a:avLst/>
              <a:gdLst>
                <a:gd name="T0" fmla="*/ 137797 w 407"/>
                <a:gd name="T1" fmla="*/ 1447 h 351"/>
                <a:gd name="T2" fmla="*/ 137797 w 407"/>
                <a:gd name="T3" fmla="*/ 1447 h 351"/>
                <a:gd name="T4" fmla="*/ 72128 w 407"/>
                <a:gd name="T5" fmla="*/ 35821 h 351"/>
                <a:gd name="T6" fmla="*/ 72128 w 407"/>
                <a:gd name="T7" fmla="*/ 35821 h 351"/>
                <a:gd name="T8" fmla="*/ 6459 w 407"/>
                <a:gd name="T9" fmla="*/ 96969 h 351"/>
                <a:gd name="T10" fmla="*/ 6459 w 407"/>
                <a:gd name="T11" fmla="*/ 96969 h 351"/>
                <a:gd name="T12" fmla="*/ 16507 w 407"/>
                <a:gd name="T13" fmla="*/ 126638 h 351"/>
                <a:gd name="T14" fmla="*/ 16507 w 407"/>
                <a:gd name="T15" fmla="*/ 126638 h 351"/>
                <a:gd name="T16" fmla="*/ 60286 w 407"/>
                <a:gd name="T17" fmla="*/ 88647 h 351"/>
                <a:gd name="T18" fmla="*/ 60286 w 407"/>
                <a:gd name="T19" fmla="*/ 88647 h 351"/>
                <a:gd name="T20" fmla="*/ 128108 w 407"/>
                <a:gd name="T21" fmla="*/ 18091 h 351"/>
                <a:gd name="T22" fmla="*/ 128108 w 407"/>
                <a:gd name="T23" fmla="*/ 18091 h 351"/>
                <a:gd name="T24" fmla="*/ 140308 w 407"/>
                <a:gd name="T25" fmla="*/ 9407 h 351"/>
                <a:gd name="T26" fmla="*/ 140308 w 407"/>
                <a:gd name="T27" fmla="*/ 9407 h 351"/>
                <a:gd name="T28" fmla="*/ 143538 w 407"/>
                <a:gd name="T29" fmla="*/ 0 h 351"/>
                <a:gd name="T30" fmla="*/ 143538 w 407"/>
                <a:gd name="T31" fmla="*/ 0 h 351"/>
                <a:gd name="T32" fmla="*/ 137797 w 407"/>
                <a:gd name="T33" fmla="*/ 1447 h 3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7" h="351">
                  <a:moveTo>
                    <a:pt x="384" y="4"/>
                  </a:moveTo>
                  <a:lnTo>
                    <a:pt x="384" y="4"/>
                  </a:lnTo>
                  <a:cubicBezTo>
                    <a:pt x="360" y="10"/>
                    <a:pt x="242" y="71"/>
                    <a:pt x="201" y="99"/>
                  </a:cubicBezTo>
                  <a:cubicBezTo>
                    <a:pt x="111" y="160"/>
                    <a:pt x="33" y="232"/>
                    <a:pt x="18" y="268"/>
                  </a:cubicBezTo>
                  <a:cubicBezTo>
                    <a:pt x="0" y="310"/>
                    <a:pt x="13" y="350"/>
                    <a:pt x="46" y="350"/>
                  </a:cubicBezTo>
                  <a:cubicBezTo>
                    <a:pt x="75" y="350"/>
                    <a:pt x="100" y="328"/>
                    <a:pt x="168" y="245"/>
                  </a:cubicBezTo>
                  <a:cubicBezTo>
                    <a:pt x="237" y="159"/>
                    <a:pt x="310" y="84"/>
                    <a:pt x="357" y="50"/>
                  </a:cubicBezTo>
                  <a:cubicBezTo>
                    <a:pt x="373" y="37"/>
                    <a:pt x="389" y="27"/>
                    <a:pt x="391" y="26"/>
                  </a:cubicBezTo>
                  <a:cubicBezTo>
                    <a:pt x="398" y="23"/>
                    <a:pt x="406" y="0"/>
                    <a:pt x="400" y="0"/>
                  </a:cubicBezTo>
                  <a:cubicBezTo>
                    <a:pt x="397" y="1"/>
                    <a:pt x="391" y="2"/>
                    <a:pt x="38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7" name="Freeform 97">
              <a:extLst>
                <a:ext uri="{FF2B5EF4-FFF2-40B4-BE49-F238E27FC236}">
                  <a16:creationId xmlns:a16="http://schemas.microsoft.com/office/drawing/2014/main" id="{7E98C3F2-C2AE-D148-A0B1-405D9C2EA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7148513"/>
              <a:ext cx="31750" cy="39687"/>
            </a:xfrm>
            <a:custGeom>
              <a:avLst/>
              <a:gdLst>
                <a:gd name="T0" fmla="*/ 5412 w 88"/>
                <a:gd name="T1" fmla="*/ 7866 h 111"/>
                <a:gd name="T2" fmla="*/ 5412 w 88"/>
                <a:gd name="T3" fmla="*/ 7866 h 111"/>
                <a:gd name="T4" fmla="*/ 722 w 88"/>
                <a:gd name="T5" fmla="*/ 19665 h 111"/>
                <a:gd name="T6" fmla="*/ 722 w 88"/>
                <a:gd name="T7" fmla="*/ 19665 h 111"/>
                <a:gd name="T8" fmla="*/ 5412 w 88"/>
                <a:gd name="T9" fmla="*/ 30748 h 111"/>
                <a:gd name="T10" fmla="*/ 5412 w 88"/>
                <a:gd name="T11" fmla="*/ 30748 h 111"/>
                <a:gd name="T12" fmla="*/ 31389 w 88"/>
                <a:gd name="T13" fmla="*/ 19307 h 111"/>
                <a:gd name="T14" fmla="*/ 31389 w 88"/>
                <a:gd name="T15" fmla="*/ 19307 h 111"/>
                <a:gd name="T16" fmla="*/ 5412 w 88"/>
                <a:gd name="T17" fmla="*/ 786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1">
                  <a:moveTo>
                    <a:pt x="15" y="22"/>
                  </a:moveTo>
                  <a:lnTo>
                    <a:pt x="15" y="22"/>
                  </a:lnTo>
                  <a:cubicBezTo>
                    <a:pt x="2" y="33"/>
                    <a:pt x="0" y="37"/>
                    <a:pt x="2" y="55"/>
                  </a:cubicBezTo>
                  <a:cubicBezTo>
                    <a:pt x="4" y="67"/>
                    <a:pt x="9" y="80"/>
                    <a:pt x="15" y="86"/>
                  </a:cubicBezTo>
                  <a:cubicBezTo>
                    <a:pt x="36" y="110"/>
                    <a:pt x="87" y="88"/>
                    <a:pt x="87" y="54"/>
                  </a:cubicBezTo>
                  <a:cubicBezTo>
                    <a:pt x="87" y="19"/>
                    <a:pt x="43" y="0"/>
                    <a:pt x="15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8" name="Freeform 99">
              <a:extLst>
                <a:ext uri="{FF2B5EF4-FFF2-40B4-BE49-F238E27FC236}">
                  <a16:creationId xmlns:a16="http://schemas.microsoft.com/office/drawing/2014/main" id="{4A1DE997-1F16-824C-93B9-30BB2D403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7216775"/>
              <a:ext cx="42863" cy="42863"/>
            </a:xfrm>
            <a:custGeom>
              <a:avLst/>
              <a:gdLst>
                <a:gd name="T0" fmla="*/ 12859 w 120"/>
                <a:gd name="T1" fmla="*/ 4722 h 118"/>
                <a:gd name="T2" fmla="*/ 12859 w 120"/>
                <a:gd name="T3" fmla="*/ 4722 h 118"/>
                <a:gd name="T4" fmla="*/ 8215 w 120"/>
                <a:gd name="T5" fmla="*/ 33782 h 118"/>
                <a:gd name="T6" fmla="*/ 8215 w 120"/>
                <a:gd name="T7" fmla="*/ 33782 h 118"/>
                <a:gd name="T8" fmla="*/ 38577 w 120"/>
                <a:gd name="T9" fmla="*/ 26880 h 118"/>
                <a:gd name="T10" fmla="*/ 38577 w 120"/>
                <a:gd name="T11" fmla="*/ 26880 h 118"/>
                <a:gd name="T12" fmla="*/ 35719 w 120"/>
                <a:gd name="T13" fmla="*/ 7265 h 118"/>
                <a:gd name="T14" fmla="*/ 35719 w 120"/>
                <a:gd name="T15" fmla="*/ 7265 h 118"/>
                <a:gd name="T16" fmla="*/ 12859 w 120"/>
                <a:gd name="T17" fmla="*/ 47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18">
                  <a:moveTo>
                    <a:pt x="36" y="13"/>
                  </a:moveTo>
                  <a:lnTo>
                    <a:pt x="36" y="13"/>
                  </a:lnTo>
                  <a:cubicBezTo>
                    <a:pt x="7" y="29"/>
                    <a:pt x="0" y="70"/>
                    <a:pt x="23" y="93"/>
                  </a:cubicBezTo>
                  <a:cubicBezTo>
                    <a:pt x="47" y="117"/>
                    <a:pt x="90" y="107"/>
                    <a:pt x="108" y="74"/>
                  </a:cubicBezTo>
                  <a:cubicBezTo>
                    <a:pt x="119" y="51"/>
                    <a:pt x="117" y="38"/>
                    <a:pt x="100" y="20"/>
                  </a:cubicBezTo>
                  <a:cubicBezTo>
                    <a:pt x="82" y="3"/>
                    <a:pt x="58" y="0"/>
                    <a:pt x="36" y="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9" name="Freeform 102">
              <a:extLst>
                <a:ext uri="{FF2B5EF4-FFF2-40B4-BE49-F238E27FC236}">
                  <a16:creationId xmlns:a16="http://schemas.microsoft.com/office/drawing/2014/main" id="{25F208D3-4077-FA40-905E-A8E4C4CE6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7221538"/>
              <a:ext cx="44450" cy="41275"/>
            </a:xfrm>
            <a:custGeom>
              <a:avLst/>
              <a:gdLst>
                <a:gd name="T0" fmla="*/ 11659 w 122"/>
                <a:gd name="T1" fmla="*/ 6102 h 115"/>
                <a:gd name="T2" fmla="*/ 11659 w 122"/>
                <a:gd name="T3" fmla="*/ 6102 h 115"/>
                <a:gd name="T4" fmla="*/ 15667 w 122"/>
                <a:gd name="T5" fmla="*/ 35891 h 115"/>
                <a:gd name="T6" fmla="*/ 15667 w 122"/>
                <a:gd name="T7" fmla="*/ 35891 h 115"/>
                <a:gd name="T8" fmla="*/ 44086 w 122"/>
                <a:gd name="T9" fmla="*/ 19381 h 115"/>
                <a:gd name="T10" fmla="*/ 44086 w 122"/>
                <a:gd name="T11" fmla="*/ 19381 h 115"/>
                <a:gd name="T12" fmla="*/ 37527 w 122"/>
                <a:gd name="T13" fmla="*/ 8255 h 115"/>
                <a:gd name="T14" fmla="*/ 37527 w 122"/>
                <a:gd name="T15" fmla="*/ 8255 h 115"/>
                <a:gd name="T16" fmla="*/ 11659 w 122"/>
                <a:gd name="T17" fmla="*/ 610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15">
                  <a:moveTo>
                    <a:pt x="32" y="17"/>
                  </a:moveTo>
                  <a:lnTo>
                    <a:pt x="32" y="17"/>
                  </a:lnTo>
                  <a:cubicBezTo>
                    <a:pt x="0" y="37"/>
                    <a:pt x="5" y="81"/>
                    <a:pt x="43" y="100"/>
                  </a:cubicBezTo>
                  <a:cubicBezTo>
                    <a:pt x="73" y="114"/>
                    <a:pt x="121" y="87"/>
                    <a:pt x="121" y="54"/>
                  </a:cubicBezTo>
                  <a:cubicBezTo>
                    <a:pt x="121" y="47"/>
                    <a:pt x="114" y="34"/>
                    <a:pt x="103" y="23"/>
                  </a:cubicBezTo>
                  <a:cubicBezTo>
                    <a:pt x="82" y="2"/>
                    <a:pt x="59" y="0"/>
                    <a:pt x="32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0" name="Freeform 104">
              <a:extLst>
                <a:ext uri="{FF2B5EF4-FFF2-40B4-BE49-F238E27FC236}">
                  <a16:creationId xmlns:a16="http://schemas.microsoft.com/office/drawing/2014/main" id="{0B9C3CFD-1731-294A-8565-D2F27F18F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7226300"/>
              <a:ext cx="609600" cy="23813"/>
            </a:xfrm>
            <a:custGeom>
              <a:avLst/>
              <a:gdLst>
                <a:gd name="T0" fmla="*/ 15114 w 1694"/>
                <a:gd name="T1" fmla="*/ 2165 h 66"/>
                <a:gd name="T2" fmla="*/ 15114 w 1694"/>
                <a:gd name="T3" fmla="*/ 2165 h 66"/>
                <a:gd name="T4" fmla="*/ 3599 w 1694"/>
                <a:gd name="T5" fmla="*/ 13350 h 66"/>
                <a:gd name="T6" fmla="*/ 3599 w 1694"/>
                <a:gd name="T7" fmla="*/ 13350 h 66"/>
                <a:gd name="T8" fmla="*/ 15114 w 1694"/>
                <a:gd name="T9" fmla="*/ 19483 h 66"/>
                <a:gd name="T10" fmla="*/ 15114 w 1694"/>
                <a:gd name="T11" fmla="*/ 19483 h 66"/>
                <a:gd name="T12" fmla="*/ 312717 w 1694"/>
                <a:gd name="T13" fmla="*/ 22009 h 66"/>
                <a:gd name="T14" fmla="*/ 602043 w 1694"/>
                <a:gd name="T15" fmla="*/ 23452 h 66"/>
                <a:gd name="T16" fmla="*/ 605642 w 1694"/>
                <a:gd name="T17" fmla="*/ 19483 h 66"/>
                <a:gd name="T18" fmla="*/ 605642 w 1694"/>
                <a:gd name="T19" fmla="*/ 19483 h 66"/>
                <a:gd name="T20" fmla="*/ 604562 w 1694"/>
                <a:gd name="T21" fmla="*/ 2526 h 66"/>
                <a:gd name="T22" fmla="*/ 604562 w 1694"/>
                <a:gd name="T23" fmla="*/ 2526 h 66"/>
                <a:gd name="T24" fmla="*/ 314156 w 1694"/>
                <a:gd name="T25" fmla="*/ 361 h 66"/>
                <a:gd name="T26" fmla="*/ 314156 w 1694"/>
                <a:gd name="T27" fmla="*/ 361 h 66"/>
                <a:gd name="T28" fmla="*/ 15114 w 1694"/>
                <a:gd name="T29" fmla="*/ 216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4" h="66">
                  <a:moveTo>
                    <a:pt x="42" y="6"/>
                  </a:moveTo>
                  <a:lnTo>
                    <a:pt x="42" y="6"/>
                  </a:lnTo>
                  <a:cubicBezTo>
                    <a:pt x="5" y="13"/>
                    <a:pt x="0" y="18"/>
                    <a:pt x="10" y="37"/>
                  </a:cubicBezTo>
                  <a:cubicBezTo>
                    <a:pt x="16" y="47"/>
                    <a:pt x="23" y="51"/>
                    <a:pt x="42" y="54"/>
                  </a:cubicBezTo>
                  <a:cubicBezTo>
                    <a:pt x="55" y="56"/>
                    <a:pt x="427" y="59"/>
                    <a:pt x="869" y="61"/>
                  </a:cubicBezTo>
                  <a:lnTo>
                    <a:pt x="1673" y="65"/>
                  </a:lnTo>
                  <a:lnTo>
                    <a:pt x="1683" y="54"/>
                  </a:lnTo>
                  <a:cubicBezTo>
                    <a:pt x="1693" y="42"/>
                    <a:pt x="1692" y="21"/>
                    <a:pt x="1680" y="7"/>
                  </a:cubicBezTo>
                  <a:cubicBezTo>
                    <a:pt x="1676" y="1"/>
                    <a:pt x="1511" y="0"/>
                    <a:pt x="873" y="1"/>
                  </a:cubicBezTo>
                  <a:cubicBezTo>
                    <a:pt x="420" y="1"/>
                    <a:pt x="58" y="3"/>
                    <a:pt x="4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8" name="Freeform 101">
            <a:extLst>
              <a:ext uri="{FF2B5EF4-FFF2-40B4-BE49-F238E27FC236}">
                <a16:creationId xmlns:a16="http://schemas.microsoft.com/office/drawing/2014/main" id="{51723224-2373-8144-B5A8-7A85456E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661" y="225744"/>
            <a:ext cx="6760800" cy="17282"/>
          </a:xfrm>
          <a:custGeom>
            <a:avLst/>
            <a:gdLst>
              <a:gd name="T0" fmla="*/ 40161 w 12117"/>
              <a:gd name="T1" fmla="*/ 1065 h 71"/>
              <a:gd name="T2" fmla="*/ 40161 w 12117"/>
              <a:gd name="T3" fmla="*/ 1065 h 71"/>
              <a:gd name="T4" fmla="*/ 5578 w 12117"/>
              <a:gd name="T5" fmla="*/ 6034 h 71"/>
              <a:gd name="T6" fmla="*/ 5578 w 12117"/>
              <a:gd name="T7" fmla="*/ 6034 h 71"/>
              <a:gd name="T8" fmla="*/ 6136 w 12117"/>
              <a:gd name="T9" fmla="*/ 16682 h 71"/>
              <a:gd name="T10" fmla="*/ 6136 w 12117"/>
              <a:gd name="T11" fmla="*/ 16682 h 71"/>
              <a:gd name="T12" fmla="*/ 68050 w 12117"/>
              <a:gd name="T13" fmla="*/ 21651 h 71"/>
              <a:gd name="T14" fmla="*/ 68050 w 12117"/>
              <a:gd name="T15" fmla="*/ 21651 h 71"/>
              <a:gd name="T16" fmla="*/ 6689517 w 12117"/>
              <a:gd name="T17" fmla="*/ 21651 h 71"/>
              <a:gd name="T18" fmla="*/ 6689517 w 12117"/>
              <a:gd name="T19" fmla="*/ 21651 h 71"/>
              <a:gd name="T20" fmla="*/ 6751431 w 12117"/>
              <a:gd name="T21" fmla="*/ 16327 h 71"/>
              <a:gd name="T22" fmla="*/ 6751431 w 12117"/>
              <a:gd name="T23" fmla="*/ 16327 h 71"/>
              <a:gd name="T24" fmla="*/ 6746411 w 12117"/>
              <a:gd name="T25" fmla="*/ 2839 h 71"/>
              <a:gd name="T26" fmla="*/ 6746411 w 12117"/>
              <a:gd name="T27" fmla="*/ 2839 h 71"/>
              <a:gd name="T28" fmla="*/ 3404720 w 12117"/>
              <a:gd name="T29" fmla="*/ 355 h 71"/>
              <a:gd name="T30" fmla="*/ 3404720 w 12117"/>
              <a:gd name="T31" fmla="*/ 355 h 71"/>
              <a:gd name="T32" fmla="*/ 40161 w 12117"/>
              <a:gd name="T33" fmla="*/ 106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17" h="71">
                <a:moveTo>
                  <a:pt x="72" y="3"/>
                </a:moveTo>
                <a:lnTo>
                  <a:pt x="72" y="3"/>
                </a:lnTo>
                <a:cubicBezTo>
                  <a:pt x="26" y="6"/>
                  <a:pt x="15" y="8"/>
                  <a:pt x="10" y="17"/>
                </a:cubicBezTo>
                <a:cubicBezTo>
                  <a:pt x="0" y="30"/>
                  <a:pt x="0" y="38"/>
                  <a:pt x="11" y="47"/>
                </a:cubicBezTo>
                <a:cubicBezTo>
                  <a:pt x="18" y="54"/>
                  <a:pt x="44" y="57"/>
                  <a:pt x="122" y="61"/>
                </a:cubicBezTo>
                <a:cubicBezTo>
                  <a:pt x="264" y="70"/>
                  <a:pt x="11849" y="70"/>
                  <a:pt x="11993" y="61"/>
                </a:cubicBezTo>
                <a:cubicBezTo>
                  <a:pt x="12077" y="57"/>
                  <a:pt x="12096" y="54"/>
                  <a:pt x="12104" y="46"/>
                </a:cubicBezTo>
                <a:cubicBezTo>
                  <a:pt x="12116" y="35"/>
                  <a:pt x="12112" y="18"/>
                  <a:pt x="12095" y="8"/>
                </a:cubicBezTo>
                <a:cubicBezTo>
                  <a:pt x="12086" y="2"/>
                  <a:pt x="10874" y="1"/>
                  <a:pt x="6104" y="1"/>
                </a:cubicBezTo>
                <a:cubicBezTo>
                  <a:pt x="2817" y="0"/>
                  <a:pt x="102" y="2"/>
                  <a:pt x="72" y="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sp>
        <p:nvSpPr>
          <p:cNvPr id="58" name="Freeform 101">
            <a:extLst>
              <a:ext uri="{FF2B5EF4-FFF2-40B4-BE49-F238E27FC236}">
                <a16:creationId xmlns:a16="http://schemas.microsoft.com/office/drawing/2014/main" id="{AD526E26-CBB7-FB47-869C-DE9428D9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89" y="4912339"/>
            <a:ext cx="6760800" cy="17282"/>
          </a:xfrm>
          <a:custGeom>
            <a:avLst/>
            <a:gdLst>
              <a:gd name="T0" fmla="*/ 40161 w 12117"/>
              <a:gd name="T1" fmla="*/ 1065 h 71"/>
              <a:gd name="T2" fmla="*/ 40161 w 12117"/>
              <a:gd name="T3" fmla="*/ 1065 h 71"/>
              <a:gd name="T4" fmla="*/ 5578 w 12117"/>
              <a:gd name="T5" fmla="*/ 6034 h 71"/>
              <a:gd name="T6" fmla="*/ 5578 w 12117"/>
              <a:gd name="T7" fmla="*/ 6034 h 71"/>
              <a:gd name="T8" fmla="*/ 6136 w 12117"/>
              <a:gd name="T9" fmla="*/ 16682 h 71"/>
              <a:gd name="T10" fmla="*/ 6136 w 12117"/>
              <a:gd name="T11" fmla="*/ 16682 h 71"/>
              <a:gd name="T12" fmla="*/ 68050 w 12117"/>
              <a:gd name="T13" fmla="*/ 21651 h 71"/>
              <a:gd name="T14" fmla="*/ 68050 w 12117"/>
              <a:gd name="T15" fmla="*/ 21651 h 71"/>
              <a:gd name="T16" fmla="*/ 6689517 w 12117"/>
              <a:gd name="T17" fmla="*/ 21651 h 71"/>
              <a:gd name="T18" fmla="*/ 6689517 w 12117"/>
              <a:gd name="T19" fmla="*/ 21651 h 71"/>
              <a:gd name="T20" fmla="*/ 6751431 w 12117"/>
              <a:gd name="T21" fmla="*/ 16327 h 71"/>
              <a:gd name="T22" fmla="*/ 6751431 w 12117"/>
              <a:gd name="T23" fmla="*/ 16327 h 71"/>
              <a:gd name="T24" fmla="*/ 6746411 w 12117"/>
              <a:gd name="T25" fmla="*/ 2839 h 71"/>
              <a:gd name="T26" fmla="*/ 6746411 w 12117"/>
              <a:gd name="T27" fmla="*/ 2839 h 71"/>
              <a:gd name="T28" fmla="*/ 3404720 w 12117"/>
              <a:gd name="T29" fmla="*/ 355 h 71"/>
              <a:gd name="T30" fmla="*/ 3404720 w 12117"/>
              <a:gd name="T31" fmla="*/ 355 h 71"/>
              <a:gd name="T32" fmla="*/ 40161 w 12117"/>
              <a:gd name="T33" fmla="*/ 106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17" h="71">
                <a:moveTo>
                  <a:pt x="72" y="3"/>
                </a:moveTo>
                <a:lnTo>
                  <a:pt x="72" y="3"/>
                </a:lnTo>
                <a:cubicBezTo>
                  <a:pt x="26" y="6"/>
                  <a:pt x="15" y="8"/>
                  <a:pt x="10" y="17"/>
                </a:cubicBezTo>
                <a:cubicBezTo>
                  <a:pt x="0" y="30"/>
                  <a:pt x="0" y="38"/>
                  <a:pt x="11" y="47"/>
                </a:cubicBezTo>
                <a:cubicBezTo>
                  <a:pt x="18" y="54"/>
                  <a:pt x="44" y="57"/>
                  <a:pt x="122" y="61"/>
                </a:cubicBezTo>
                <a:cubicBezTo>
                  <a:pt x="264" y="70"/>
                  <a:pt x="11849" y="70"/>
                  <a:pt x="11993" y="61"/>
                </a:cubicBezTo>
                <a:cubicBezTo>
                  <a:pt x="12077" y="57"/>
                  <a:pt x="12096" y="54"/>
                  <a:pt x="12104" y="46"/>
                </a:cubicBezTo>
                <a:cubicBezTo>
                  <a:pt x="12116" y="35"/>
                  <a:pt x="12112" y="18"/>
                  <a:pt x="12095" y="8"/>
                </a:cubicBezTo>
                <a:cubicBezTo>
                  <a:pt x="12086" y="2"/>
                  <a:pt x="10874" y="1"/>
                  <a:pt x="6104" y="1"/>
                </a:cubicBezTo>
                <a:cubicBezTo>
                  <a:pt x="2817" y="0"/>
                  <a:pt x="102" y="2"/>
                  <a:pt x="72" y="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5189631" y="2904526"/>
            <a:ext cx="547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Four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examples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false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imaginations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first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four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Khalifa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Alqama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Masruq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Qatada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792967" y="2899729"/>
            <a:ext cx="4146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Apparently, in our current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conceptualization, the "periodic arrangement" based on chronology and the general "virtue ranking" have preceded the data-based activity ranking.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2751761" y="362033"/>
            <a:ext cx="377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III.</a:t>
            </a:r>
          </a:p>
          <a:p>
            <a:pPr algn="ctr"/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Confusion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over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Leading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Figures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Early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Exegetical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Activities</a:t>
            </a:r>
            <a:endParaRPr lang="en-US" sz="2000" spc="300" dirty="0">
              <a:solidFill>
                <a:schemeClr val="tx2"/>
              </a:solidFill>
              <a:latin typeface="Times New Roman" panose="02020603050405020304" pitchFamily="18" charset="0"/>
              <a:ea typeface="Nunito Bold" charset="0"/>
              <a:cs typeface="Times New Roman" panose="02020603050405020304" pitchFamily="18" charset="0"/>
            </a:endParaRPr>
          </a:p>
        </p:txBody>
      </p:sp>
      <p:sp>
        <p:nvSpPr>
          <p:cNvPr id="66" name="Freeform 1">
            <a:extLst>
              <a:ext uri="{FF2B5EF4-FFF2-40B4-BE49-F238E27FC236}">
                <a16:creationId xmlns:a16="http://schemas.microsoft.com/office/drawing/2014/main" id="{333D917A-A8B0-4A65-9022-1F04371D1A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3006" y="2569590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70" name="Freeform 1">
            <a:extLst>
              <a:ext uri="{FF2B5EF4-FFF2-40B4-BE49-F238E27FC236}">
                <a16:creationId xmlns:a16="http://schemas.microsoft.com/office/drawing/2014/main" id="{AF74C860-07FD-4EF8-A567-3411D537CF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9631" y="2560169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49027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65277" y="1278024"/>
            <a:ext cx="2036316" cy="2031356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0936" tIns="293304" rIns="360936" bIns="293304" numCol="1" spcCol="1270" anchor="ctr" anchorCtr="0">
            <a:noAutofit/>
          </a:bodyPr>
          <a:lstStyle/>
          <a:p>
            <a:pPr algn="ctr" defTabSz="10834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38"/>
          </a:p>
        </p:txBody>
      </p:sp>
      <p:sp>
        <p:nvSpPr>
          <p:cNvPr id="5" name="Freeform 4"/>
          <p:cNvSpPr/>
          <p:nvPr/>
        </p:nvSpPr>
        <p:spPr>
          <a:xfrm>
            <a:off x="3586776" y="1278024"/>
            <a:ext cx="2047798" cy="2031356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0936" tIns="293304" rIns="360936" bIns="293304" numCol="1" spcCol="1270" anchor="ctr" anchorCtr="0">
            <a:noAutofit/>
          </a:bodyPr>
          <a:lstStyle/>
          <a:p>
            <a:pPr algn="ctr" defTabSz="10834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38"/>
          </a:p>
        </p:txBody>
      </p:sp>
      <p:sp>
        <p:nvSpPr>
          <p:cNvPr id="6" name="Freeform 5"/>
          <p:cNvSpPr/>
          <p:nvPr/>
        </p:nvSpPr>
        <p:spPr>
          <a:xfrm>
            <a:off x="6033620" y="1229193"/>
            <a:ext cx="2047799" cy="2031356"/>
          </a:xfrm>
          <a:custGeom>
            <a:avLst/>
            <a:gdLst>
              <a:gd name="connsiteX0" fmla="*/ 0 w 4777130"/>
              <a:gd name="connsiteY0" fmla="*/ 2388565 h 4777130"/>
              <a:gd name="connsiteX1" fmla="*/ 2388565 w 4777130"/>
              <a:gd name="connsiteY1" fmla="*/ 0 h 4777130"/>
              <a:gd name="connsiteX2" fmla="*/ 4777130 w 4777130"/>
              <a:gd name="connsiteY2" fmla="*/ 2388565 h 4777130"/>
              <a:gd name="connsiteX3" fmla="*/ 2388565 w 4777130"/>
              <a:gd name="connsiteY3" fmla="*/ 4777130 h 4777130"/>
              <a:gd name="connsiteX4" fmla="*/ 0 w 4777130"/>
              <a:gd name="connsiteY4" fmla="*/ 2388565 h 47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130" h="4777130">
                <a:moveTo>
                  <a:pt x="0" y="2388565"/>
                </a:moveTo>
                <a:cubicBezTo>
                  <a:pt x="0" y="1069397"/>
                  <a:pt x="1069397" y="0"/>
                  <a:pt x="2388565" y="0"/>
                </a:cubicBezTo>
                <a:cubicBezTo>
                  <a:pt x="3707733" y="0"/>
                  <a:pt x="4777130" y="1069397"/>
                  <a:pt x="4777130" y="2388565"/>
                </a:cubicBezTo>
                <a:cubicBezTo>
                  <a:pt x="4777130" y="3707733"/>
                  <a:pt x="3707733" y="4777130"/>
                  <a:pt x="2388565" y="4777130"/>
                </a:cubicBezTo>
                <a:cubicBezTo>
                  <a:pt x="1069397" y="4777130"/>
                  <a:pt x="0" y="3707733"/>
                  <a:pt x="0" y="2388565"/>
                </a:cubicBez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0936" tIns="293304" rIns="360936" bIns="293304" numCol="1" spcCol="1270" anchor="ctr" anchorCtr="0">
            <a:noAutofit/>
          </a:bodyPr>
          <a:lstStyle/>
          <a:p>
            <a:pPr algn="ctr" defTabSz="10834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38"/>
          </a:p>
        </p:txBody>
      </p:sp>
      <p:sp>
        <p:nvSpPr>
          <p:cNvPr id="25" name="TextBox 24"/>
          <p:cNvSpPr txBox="1"/>
          <p:nvPr/>
        </p:nvSpPr>
        <p:spPr>
          <a:xfrm>
            <a:off x="1221553" y="1718410"/>
            <a:ext cx="173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Alqama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(d. 62/682)</a:t>
            </a:r>
            <a:endParaRPr lang="en-US" sz="1800" b="1" spc="113" dirty="0">
              <a:solidFill>
                <a:schemeClr val="tx2"/>
              </a:solidFill>
              <a:latin typeface="Times New Roman" panose="02020603050405020304" pitchFamily="18" charset="0"/>
              <a:ea typeface="Playfair Display Bold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8536" y="1735693"/>
            <a:ext cx="249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Masrūq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al-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Ajdaʿ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(d. 63/683)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9808" y="2646856"/>
            <a:ext cx="2154854" cy="35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narrations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ea typeface="Tinos Regular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7473" y="574618"/>
            <a:ext cx="3511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Tafsir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Narrations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(64384),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A3B1431E-DE43-4EF7-A581-54AEDE81565B}"/>
              </a:ext>
            </a:extLst>
          </p:cNvPr>
          <p:cNvSpPr txBox="1"/>
          <p:nvPr/>
        </p:nvSpPr>
        <p:spPr>
          <a:xfrm>
            <a:off x="3511714" y="2646856"/>
            <a:ext cx="215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narrations</a:t>
            </a:r>
            <a:endParaRPr lang="tr-T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3FF81321-4605-4EF9-8ABA-EB800574DA75}"/>
              </a:ext>
            </a:extLst>
          </p:cNvPr>
          <p:cNvSpPr txBox="1"/>
          <p:nvPr/>
        </p:nvSpPr>
        <p:spPr>
          <a:xfrm>
            <a:off x="5980035" y="2646856"/>
            <a:ext cx="215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5726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narrations</a:t>
            </a:r>
            <a:endParaRPr lang="tr-T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6D4E5D1C-E7EF-4CB6-93A4-DCF2DC7DC74E}"/>
              </a:ext>
            </a:extLst>
          </p:cNvPr>
          <p:cNvSpPr txBox="1"/>
          <p:nvPr/>
        </p:nvSpPr>
        <p:spPr>
          <a:xfrm>
            <a:off x="5821740" y="1740083"/>
            <a:ext cx="249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Qatāda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Diʿāma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(d. 117/735)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8F9DC29-CAB0-41A5-B773-8680EAA69FE0}"/>
              </a:ext>
            </a:extLst>
          </p:cNvPr>
          <p:cNvSpPr/>
          <p:nvPr/>
        </p:nvSpPr>
        <p:spPr>
          <a:xfrm>
            <a:off x="2347082" y="386273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Alqama</a:t>
            </a:r>
            <a:r>
              <a:rPr 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Masrūq</a:t>
            </a:r>
            <a:r>
              <a:rPr 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Qatāda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books </a:t>
            </a:r>
            <a:r>
              <a:rPr 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tafsir</a:t>
            </a:r>
            <a:r>
              <a:rPr lang="tr-T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tr-T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8F8FFF4B-8909-4734-B5A1-B2B371B190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10151" y="3541068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86868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37508" y="1856139"/>
            <a:ext cx="3456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None/>
            </a:pPr>
            <a:r>
              <a:rPr lang="tr-TR" sz="16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1600" b="1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Ḥasan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ḥ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ʿ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q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ʿ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shid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Qatāda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b.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Diʿāma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buNone/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repeated 630 times. 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buNone/>
            </a:pPr>
            <a:r>
              <a:rPr lang="en-US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1-6 </a:t>
            </a:r>
            <a:r>
              <a:rPr lang="en-US" sz="1600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ī</a:t>
            </a:r>
            <a:r>
              <a:rPr lang="en-US" sz="1600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regularly repeated. 7-26 frequently repeated. And 27-114 does not occur</a:t>
            </a:r>
            <a:r>
              <a:rPr lang="tr-TR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ea typeface="Tinos Regular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7507" y="1357363"/>
            <a:ext cx="43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spc="113" dirty="0">
                <a:solidFill>
                  <a:schemeClr val="tx2"/>
                </a:solidFill>
                <a:latin typeface="Playfair Display Bold" charset="0"/>
                <a:ea typeface="Playfair Display Bold" charset="0"/>
                <a:cs typeface="Playfair Display Bold" charset="0"/>
              </a:rPr>
              <a:t>II.</a:t>
            </a:r>
            <a:endParaRPr lang="en-US" sz="2000" b="1" spc="113" dirty="0">
              <a:solidFill>
                <a:schemeClr val="tx2"/>
              </a:solidFill>
              <a:latin typeface="Playfair Display Bold" charset="0"/>
              <a:ea typeface="Playfair Display Bold" charset="0"/>
              <a:cs typeface="Playfair Display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696" y="1856139"/>
            <a:ext cx="3577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None/>
            </a:pPr>
            <a:r>
              <a:rPr lang="tr-TR" sz="16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Bishr b. Mu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dh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–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Yazīd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b.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Zurayʿ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–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Saʿīd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b.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Abī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ʿ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Arūba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–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Qatāda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b.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Diʿāma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</a:p>
          <a:p>
            <a:pPr marL="358775" indent="-358775">
              <a:buNone/>
            </a:pP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	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repeated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3060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times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.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L LatinALA-LC1Times"/>
            </a:endParaRPr>
          </a:p>
          <a:p>
            <a:pPr marL="358775" indent="-358775">
              <a:buNone/>
            </a:pP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	</a:t>
            </a:r>
            <a:r>
              <a:rPr lang="en-US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Regularly repeated in all of </a:t>
            </a:r>
            <a:r>
              <a:rPr lang="en-US" sz="1600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Sīra</a:t>
            </a:r>
            <a:r>
              <a:rPr lang="en-US" sz="1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s</a:t>
            </a:r>
            <a:r>
              <a:rPr lang="en-US" sz="1600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r>
              <a:rPr lang="en-US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except 22-27.</a:t>
            </a:r>
            <a:r>
              <a:rPr lang="tr-TR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1697" y="1357363"/>
            <a:ext cx="351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spc="113" dirty="0">
                <a:solidFill>
                  <a:schemeClr val="tx2"/>
                </a:solidFill>
                <a:latin typeface="Playfair Display Bold" charset="0"/>
                <a:ea typeface="Playfair Display Bold" charset="0"/>
                <a:cs typeface="Playfair Display Bold" charset="0"/>
              </a:rPr>
              <a:t>I.</a:t>
            </a:r>
            <a:endParaRPr lang="en-US" sz="2000" b="1" spc="113" dirty="0">
              <a:solidFill>
                <a:schemeClr val="tx2"/>
              </a:solidFill>
              <a:latin typeface="Playfair Display Bold" charset="0"/>
              <a:ea typeface="Playfair Display Bold" charset="0"/>
              <a:cs typeface="Playfair Display 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0720" y="574618"/>
            <a:ext cx="456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IV.</a:t>
            </a:r>
          </a:p>
          <a:p>
            <a:pPr algn="ctr"/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Say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about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Riḥla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000" b="1" spc="113" dirty="0">
              <a:solidFill>
                <a:schemeClr val="tx2"/>
              </a:solidFill>
              <a:latin typeface="Times New Roman" panose="02020603050405020304" pitchFamily="18" charset="0"/>
              <a:ea typeface="Playfair Display Bold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34D403C0-DA19-834A-94A7-1769C2A987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547" y="216023"/>
            <a:ext cx="819806" cy="815486"/>
            <a:chOff x="1622425" y="317500"/>
            <a:chExt cx="1204913" cy="1198563"/>
          </a:xfrm>
          <a:solidFill>
            <a:schemeClr val="accent3"/>
          </a:solidFill>
        </p:grpSpPr>
        <p:sp>
          <p:nvSpPr>
            <p:cNvPr id="5165" name="Freeform 53">
              <a:extLst>
                <a:ext uri="{FF2B5EF4-FFF2-40B4-BE49-F238E27FC236}">
                  <a16:creationId xmlns:a16="http://schemas.microsoft.com/office/drawing/2014/main" id="{E9A3259E-0F97-B841-BAA8-8A7855F09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425" y="317500"/>
              <a:ext cx="423863" cy="422275"/>
            </a:xfrm>
            <a:custGeom>
              <a:avLst/>
              <a:gdLst>
                <a:gd name="T0" fmla="*/ 1081 w 1176"/>
                <a:gd name="T1" fmla="*/ 2516 h 1175"/>
                <a:gd name="T2" fmla="*/ 15498 w 1176"/>
                <a:gd name="T3" fmla="*/ 28751 h 1175"/>
                <a:gd name="T4" fmla="*/ 45053 w 1176"/>
                <a:gd name="T5" fmla="*/ 76189 h 1175"/>
                <a:gd name="T6" fmla="*/ 43972 w 1176"/>
                <a:gd name="T7" fmla="*/ 177535 h 1175"/>
                <a:gd name="T8" fmla="*/ 30997 w 1176"/>
                <a:gd name="T9" fmla="*/ 194426 h 1175"/>
                <a:gd name="T10" fmla="*/ 17661 w 1176"/>
                <a:gd name="T11" fmla="*/ 217427 h 1175"/>
                <a:gd name="T12" fmla="*/ 45053 w 1176"/>
                <a:gd name="T13" fmla="*/ 238271 h 1175"/>
                <a:gd name="T14" fmla="*/ 57308 w 1176"/>
                <a:gd name="T15" fmla="*/ 232161 h 1175"/>
                <a:gd name="T16" fmla="*/ 80736 w 1176"/>
                <a:gd name="T17" fmla="*/ 192629 h 1175"/>
                <a:gd name="T18" fmla="*/ 79294 w 1176"/>
                <a:gd name="T19" fmla="*/ 104940 h 1175"/>
                <a:gd name="T20" fmla="*/ 75690 w 1176"/>
                <a:gd name="T21" fmla="*/ 90205 h 1175"/>
                <a:gd name="T22" fmla="*/ 121825 w 1176"/>
                <a:gd name="T23" fmla="*/ 137284 h 1175"/>
                <a:gd name="T24" fmla="*/ 171203 w 1176"/>
                <a:gd name="T25" fmla="*/ 201614 h 1175"/>
                <a:gd name="T26" fmla="*/ 197514 w 1176"/>
                <a:gd name="T27" fmla="*/ 313741 h 1175"/>
                <a:gd name="T28" fmla="*/ 101641 w 1176"/>
                <a:gd name="T29" fmla="*/ 392446 h 1175"/>
                <a:gd name="T30" fmla="*/ 38566 w 1176"/>
                <a:gd name="T31" fmla="*/ 349680 h 1175"/>
                <a:gd name="T32" fmla="*/ 38205 w 1176"/>
                <a:gd name="T33" fmla="*/ 300085 h 1175"/>
                <a:gd name="T34" fmla="*/ 60552 w 1176"/>
                <a:gd name="T35" fmla="*/ 276366 h 1175"/>
                <a:gd name="T36" fmla="*/ 80736 w 1176"/>
                <a:gd name="T37" fmla="*/ 306913 h 1175"/>
                <a:gd name="T38" fmla="*/ 95513 w 1176"/>
                <a:gd name="T39" fmla="*/ 332070 h 1175"/>
                <a:gd name="T40" fmla="*/ 109570 w 1176"/>
                <a:gd name="T41" fmla="*/ 330632 h 1175"/>
                <a:gd name="T42" fmla="*/ 123987 w 1176"/>
                <a:gd name="T43" fmla="*/ 300444 h 1175"/>
                <a:gd name="T44" fmla="*/ 97315 w 1176"/>
                <a:gd name="T45" fmla="*/ 261631 h 1175"/>
                <a:gd name="T46" fmla="*/ 74969 w 1176"/>
                <a:gd name="T47" fmla="*/ 252287 h 1175"/>
                <a:gd name="T48" fmla="*/ 53704 w 1176"/>
                <a:gd name="T49" fmla="*/ 256599 h 1175"/>
                <a:gd name="T50" fmla="*/ 17661 w 1176"/>
                <a:gd name="T51" fmla="*/ 337101 h 1175"/>
                <a:gd name="T52" fmla="*/ 109570 w 1176"/>
                <a:gd name="T53" fmla="*/ 416525 h 1175"/>
                <a:gd name="T54" fmla="*/ 194271 w 1176"/>
                <a:gd name="T55" fmla="*/ 368368 h 1175"/>
                <a:gd name="T56" fmla="*/ 222023 w 1176"/>
                <a:gd name="T57" fmla="*/ 270615 h 1175"/>
                <a:gd name="T58" fmla="*/ 198956 w 1176"/>
                <a:gd name="T59" fmla="*/ 198020 h 1175"/>
                <a:gd name="T60" fmla="*/ 204723 w 1176"/>
                <a:gd name="T61" fmla="*/ 200895 h 1175"/>
                <a:gd name="T62" fmla="*/ 271763 w 1176"/>
                <a:gd name="T63" fmla="*/ 221380 h 1175"/>
                <a:gd name="T64" fmla="*/ 369799 w 1176"/>
                <a:gd name="T65" fmla="*/ 193348 h 1175"/>
                <a:gd name="T66" fmla="*/ 418096 w 1176"/>
                <a:gd name="T67" fmla="*/ 109252 h 1175"/>
                <a:gd name="T68" fmla="*/ 338442 w 1176"/>
                <a:gd name="T69" fmla="*/ 17250 h 1175"/>
                <a:gd name="T70" fmla="*/ 257706 w 1176"/>
                <a:gd name="T71" fmla="*/ 53548 h 1175"/>
                <a:gd name="T72" fmla="*/ 253020 w 1176"/>
                <a:gd name="T73" fmla="*/ 74392 h 1175"/>
                <a:gd name="T74" fmla="*/ 262391 w 1176"/>
                <a:gd name="T75" fmla="*/ 96674 h 1175"/>
                <a:gd name="T76" fmla="*/ 301678 w 1176"/>
                <a:gd name="T77" fmla="*/ 123268 h 1175"/>
                <a:gd name="T78" fmla="*/ 331954 w 1176"/>
                <a:gd name="T79" fmla="*/ 108893 h 1175"/>
                <a:gd name="T80" fmla="*/ 333035 w 1176"/>
                <a:gd name="T81" fmla="*/ 94877 h 1175"/>
                <a:gd name="T82" fmla="*/ 308166 w 1176"/>
                <a:gd name="T83" fmla="*/ 79783 h 1175"/>
                <a:gd name="T84" fmla="*/ 277529 w 1176"/>
                <a:gd name="T85" fmla="*/ 60017 h 1175"/>
                <a:gd name="T86" fmla="*/ 301318 w 1176"/>
                <a:gd name="T87" fmla="*/ 38095 h 1175"/>
                <a:gd name="T88" fmla="*/ 351057 w 1176"/>
                <a:gd name="T89" fmla="*/ 38095 h 1175"/>
                <a:gd name="T90" fmla="*/ 393947 w 1176"/>
                <a:gd name="T91" fmla="*/ 100627 h 1175"/>
                <a:gd name="T92" fmla="*/ 314653 w 1176"/>
                <a:gd name="T93" fmla="*/ 196582 h 1175"/>
                <a:gd name="T94" fmla="*/ 202560 w 1176"/>
                <a:gd name="T95" fmla="*/ 170348 h 1175"/>
                <a:gd name="T96" fmla="*/ 138044 w 1176"/>
                <a:gd name="T97" fmla="*/ 121112 h 1175"/>
                <a:gd name="T98" fmla="*/ 90828 w 1176"/>
                <a:gd name="T99" fmla="*/ 74752 h 1175"/>
                <a:gd name="T100" fmla="*/ 105605 w 1176"/>
                <a:gd name="T101" fmla="*/ 79064 h 1175"/>
                <a:gd name="T102" fmla="*/ 193550 w 1176"/>
                <a:gd name="T103" fmla="*/ 80142 h 1175"/>
                <a:gd name="T104" fmla="*/ 233197 w 1176"/>
                <a:gd name="T105" fmla="*/ 56423 h 1175"/>
                <a:gd name="T106" fmla="*/ 239324 w 1176"/>
                <a:gd name="T107" fmla="*/ 44563 h 1175"/>
                <a:gd name="T108" fmla="*/ 218419 w 1176"/>
                <a:gd name="T109" fmla="*/ 17250 h 1175"/>
                <a:gd name="T110" fmla="*/ 195352 w 1176"/>
                <a:gd name="T111" fmla="*/ 30548 h 1175"/>
                <a:gd name="T112" fmla="*/ 178412 w 1176"/>
                <a:gd name="T113" fmla="*/ 43485 h 1175"/>
                <a:gd name="T114" fmla="*/ 76771 w 1176"/>
                <a:gd name="T115" fmla="*/ 44563 h 1175"/>
                <a:gd name="T116" fmla="*/ 28834 w 1176"/>
                <a:gd name="T117" fmla="*/ 15094 h 1175"/>
                <a:gd name="T118" fmla="*/ 3965 w 1176"/>
                <a:gd name="T119" fmla="*/ 0 h 1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76" h="1175">
                  <a:moveTo>
                    <a:pt x="3" y="7"/>
                  </a:moveTo>
                  <a:lnTo>
                    <a:pt x="3" y="7"/>
                  </a:lnTo>
                  <a:cubicBezTo>
                    <a:pt x="0" y="16"/>
                    <a:pt x="17" y="48"/>
                    <a:pt x="43" y="80"/>
                  </a:cubicBezTo>
                  <a:cubicBezTo>
                    <a:pt x="90" y="136"/>
                    <a:pt x="113" y="173"/>
                    <a:pt x="125" y="212"/>
                  </a:cubicBezTo>
                  <a:cubicBezTo>
                    <a:pt x="160" y="323"/>
                    <a:pt x="159" y="422"/>
                    <a:pt x="122" y="494"/>
                  </a:cubicBezTo>
                  <a:cubicBezTo>
                    <a:pt x="117" y="504"/>
                    <a:pt x="101" y="526"/>
                    <a:pt x="86" y="541"/>
                  </a:cubicBezTo>
                  <a:cubicBezTo>
                    <a:pt x="54" y="574"/>
                    <a:pt x="49" y="583"/>
                    <a:pt x="49" y="605"/>
                  </a:cubicBezTo>
                  <a:cubicBezTo>
                    <a:pt x="49" y="647"/>
                    <a:pt x="83" y="674"/>
                    <a:pt x="125" y="663"/>
                  </a:cubicBezTo>
                  <a:cubicBezTo>
                    <a:pt x="137" y="659"/>
                    <a:pt x="152" y="652"/>
                    <a:pt x="159" y="646"/>
                  </a:cubicBezTo>
                  <a:cubicBezTo>
                    <a:pt x="175" y="631"/>
                    <a:pt x="212" y="569"/>
                    <a:pt x="224" y="536"/>
                  </a:cubicBezTo>
                  <a:cubicBezTo>
                    <a:pt x="249" y="471"/>
                    <a:pt x="248" y="377"/>
                    <a:pt x="220" y="292"/>
                  </a:cubicBezTo>
                  <a:cubicBezTo>
                    <a:pt x="214" y="270"/>
                    <a:pt x="209" y="252"/>
                    <a:pt x="210" y="251"/>
                  </a:cubicBezTo>
                  <a:cubicBezTo>
                    <a:pt x="212" y="249"/>
                    <a:pt x="286" y="325"/>
                    <a:pt x="338" y="382"/>
                  </a:cubicBezTo>
                  <a:cubicBezTo>
                    <a:pt x="387" y="436"/>
                    <a:pt x="449" y="517"/>
                    <a:pt x="475" y="561"/>
                  </a:cubicBezTo>
                  <a:cubicBezTo>
                    <a:pt x="529" y="655"/>
                    <a:pt x="562" y="795"/>
                    <a:pt x="548" y="873"/>
                  </a:cubicBezTo>
                  <a:cubicBezTo>
                    <a:pt x="525" y="995"/>
                    <a:pt x="398" y="1100"/>
                    <a:pt x="282" y="1092"/>
                  </a:cubicBezTo>
                  <a:cubicBezTo>
                    <a:pt x="210" y="1086"/>
                    <a:pt x="138" y="1037"/>
                    <a:pt x="107" y="973"/>
                  </a:cubicBezTo>
                  <a:cubicBezTo>
                    <a:pt x="90" y="940"/>
                    <a:pt x="90" y="873"/>
                    <a:pt x="106" y="835"/>
                  </a:cubicBezTo>
                  <a:cubicBezTo>
                    <a:pt x="119" y="806"/>
                    <a:pt x="151" y="771"/>
                    <a:pt x="168" y="769"/>
                  </a:cubicBezTo>
                  <a:cubicBezTo>
                    <a:pt x="207" y="763"/>
                    <a:pt x="224" y="788"/>
                    <a:pt x="224" y="854"/>
                  </a:cubicBezTo>
                  <a:cubicBezTo>
                    <a:pt x="224" y="903"/>
                    <a:pt x="230" y="913"/>
                    <a:pt x="265" y="924"/>
                  </a:cubicBezTo>
                  <a:cubicBezTo>
                    <a:pt x="284" y="929"/>
                    <a:pt x="288" y="929"/>
                    <a:pt x="304" y="920"/>
                  </a:cubicBezTo>
                  <a:cubicBezTo>
                    <a:pt x="330" y="905"/>
                    <a:pt x="347" y="869"/>
                    <a:pt x="344" y="836"/>
                  </a:cubicBezTo>
                  <a:cubicBezTo>
                    <a:pt x="341" y="803"/>
                    <a:pt x="311" y="760"/>
                    <a:pt x="270" y="728"/>
                  </a:cubicBezTo>
                  <a:cubicBezTo>
                    <a:pt x="243" y="707"/>
                    <a:pt x="235" y="704"/>
                    <a:pt x="208" y="702"/>
                  </a:cubicBezTo>
                  <a:cubicBezTo>
                    <a:pt x="181" y="699"/>
                    <a:pt x="173" y="702"/>
                    <a:pt x="149" y="714"/>
                  </a:cubicBezTo>
                  <a:cubicBezTo>
                    <a:pt x="74" y="755"/>
                    <a:pt x="36" y="839"/>
                    <a:pt x="49" y="938"/>
                  </a:cubicBezTo>
                  <a:cubicBezTo>
                    <a:pt x="63" y="1056"/>
                    <a:pt x="201" y="1174"/>
                    <a:pt x="304" y="1159"/>
                  </a:cubicBezTo>
                  <a:cubicBezTo>
                    <a:pt x="391" y="1147"/>
                    <a:pt x="492" y="1089"/>
                    <a:pt x="539" y="1025"/>
                  </a:cubicBezTo>
                  <a:cubicBezTo>
                    <a:pt x="597" y="946"/>
                    <a:pt x="627" y="840"/>
                    <a:pt x="616" y="753"/>
                  </a:cubicBezTo>
                  <a:cubicBezTo>
                    <a:pt x="611" y="712"/>
                    <a:pt x="578" y="600"/>
                    <a:pt x="560" y="567"/>
                  </a:cubicBezTo>
                  <a:lnTo>
                    <a:pt x="552" y="551"/>
                  </a:lnTo>
                  <a:lnTo>
                    <a:pt x="568" y="559"/>
                  </a:lnTo>
                  <a:cubicBezTo>
                    <a:pt x="601" y="577"/>
                    <a:pt x="712" y="610"/>
                    <a:pt x="754" y="616"/>
                  </a:cubicBezTo>
                  <a:cubicBezTo>
                    <a:pt x="841" y="626"/>
                    <a:pt x="947" y="596"/>
                    <a:pt x="1026" y="538"/>
                  </a:cubicBezTo>
                  <a:cubicBezTo>
                    <a:pt x="1090" y="491"/>
                    <a:pt x="1148" y="389"/>
                    <a:pt x="1160" y="304"/>
                  </a:cubicBezTo>
                  <a:cubicBezTo>
                    <a:pt x="1175" y="199"/>
                    <a:pt x="1057" y="63"/>
                    <a:pt x="939" y="48"/>
                  </a:cubicBezTo>
                  <a:cubicBezTo>
                    <a:pt x="841" y="35"/>
                    <a:pt x="756" y="73"/>
                    <a:pt x="715" y="149"/>
                  </a:cubicBezTo>
                  <a:cubicBezTo>
                    <a:pt x="702" y="171"/>
                    <a:pt x="701" y="180"/>
                    <a:pt x="702" y="207"/>
                  </a:cubicBezTo>
                  <a:cubicBezTo>
                    <a:pt x="705" y="234"/>
                    <a:pt x="708" y="242"/>
                    <a:pt x="728" y="269"/>
                  </a:cubicBezTo>
                  <a:cubicBezTo>
                    <a:pt x="761" y="311"/>
                    <a:pt x="805" y="341"/>
                    <a:pt x="837" y="343"/>
                  </a:cubicBezTo>
                  <a:cubicBezTo>
                    <a:pt x="870" y="346"/>
                    <a:pt x="906" y="329"/>
                    <a:pt x="921" y="303"/>
                  </a:cubicBezTo>
                  <a:cubicBezTo>
                    <a:pt x="930" y="288"/>
                    <a:pt x="930" y="283"/>
                    <a:pt x="924" y="264"/>
                  </a:cubicBezTo>
                  <a:cubicBezTo>
                    <a:pt x="914" y="228"/>
                    <a:pt x="904" y="222"/>
                    <a:pt x="855" y="222"/>
                  </a:cubicBezTo>
                  <a:cubicBezTo>
                    <a:pt x="789" y="222"/>
                    <a:pt x="764" y="207"/>
                    <a:pt x="770" y="167"/>
                  </a:cubicBezTo>
                  <a:cubicBezTo>
                    <a:pt x="772" y="150"/>
                    <a:pt x="807" y="119"/>
                    <a:pt x="836" y="106"/>
                  </a:cubicBezTo>
                  <a:cubicBezTo>
                    <a:pt x="874" y="89"/>
                    <a:pt x="941" y="89"/>
                    <a:pt x="974" y="106"/>
                  </a:cubicBezTo>
                  <a:cubicBezTo>
                    <a:pt x="1038" y="137"/>
                    <a:pt x="1088" y="210"/>
                    <a:pt x="1093" y="280"/>
                  </a:cubicBezTo>
                  <a:cubicBezTo>
                    <a:pt x="1101" y="397"/>
                    <a:pt x="997" y="524"/>
                    <a:pt x="873" y="547"/>
                  </a:cubicBezTo>
                  <a:cubicBezTo>
                    <a:pt x="795" y="561"/>
                    <a:pt x="656" y="528"/>
                    <a:pt x="562" y="474"/>
                  </a:cubicBezTo>
                  <a:cubicBezTo>
                    <a:pt x="518" y="448"/>
                    <a:pt x="437" y="386"/>
                    <a:pt x="383" y="337"/>
                  </a:cubicBezTo>
                  <a:cubicBezTo>
                    <a:pt x="326" y="285"/>
                    <a:pt x="250" y="211"/>
                    <a:pt x="252" y="208"/>
                  </a:cubicBezTo>
                  <a:cubicBezTo>
                    <a:pt x="253" y="208"/>
                    <a:pt x="272" y="212"/>
                    <a:pt x="293" y="220"/>
                  </a:cubicBezTo>
                  <a:cubicBezTo>
                    <a:pt x="378" y="247"/>
                    <a:pt x="472" y="248"/>
                    <a:pt x="537" y="223"/>
                  </a:cubicBezTo>
                  <a:cubicBezTo>
                    <a:pt x="570" y="211"/>
                    <a:pt x="632" y="174"/>
                    <a:pt x="647" y="157"/>
                  </a:cubicBezTo>
                  <a:cubicBezTo>
                    <a:pt x="653" y="151"/>
                    <a:pt x="661" y="136"/>
                    <a:pt x="664" y="124"/>
                  </a:cubicBezTo>
                  <a:cubicBezTo>
                    <a:pt x="675" y="82"/>
                    <a:pt x="649" y="48"/>
                    <a:pt x="606" y="48"/>
                  </a:cubicBezTo>
                  <a:cubicBezTo>
                    <a:pt x="584" y="48"/>
                    <a:pt x="575" y="53"/>
                    <a:pt x="542" y="85"/>
                  </a:cubicBezTo>
                  <a:cubicBezTo>
                    <a:pt x="526" y="100"/>
                    <a:pt x="506" y="116"/>
                    <a:pt x="495" y="121"/>
                  </a:cubicBezTo>
                  <a:cubicBezTo>
                    <a:pt x="423" y="159"/>
                    <a:pt x="324" y="159"/>
                    <a:pt x="213" y="124"/>
                  </a:cubicBezTo>
                  <a:cubicBezTo>
                    <a:pt x="174" y="111"/>
                    <a:pt x="137" y="89"/>
                    <a:pt x="80" y="42"/>
                  </a:cubicBezTo>
                  <a:cubicBezTo>
                    <a:pt x="55" y="21"/>
                    <a:pt x="20" y="0"/>
                    <a:pt x="11" y="0"/>
                  </a:cubicBezTo>
                  <a:cubicBezTo>
                    <a:pt x="8" y="0"/>
                    <a:pt x="5" y="3"/>
                    <a:pt x="3" y="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6" name="Freeform 55">
              <a:extLst>
                <a:ext uri="{FF2B5EF4-FFF2-40B4-BE49-F238E27FC236}">
                  <a16:creationId xmlns:a16="http://schemas.microsoft.com/office/drawing/2014/main" id="{33BF2333-2274-A545-AAB3-94780A511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538" y="319088"/>
              <a:ext cx="50800" cy="42862"/>
            </a:xfrm>
            <a:custGeom>
              <a:avLst/>
              <a:gdLst>
                <a:gd name="T0" fmla="*/ 14514 w 140"/>
                <a:gd name="T1" fmla="*/ 6483 h 119"/>
                <a:gd name="T2" fmla="*/ 14514 w 140"/>
                <a:gd name="T3" fmla="*/ 6483 h 119"/>
                <a:gd name="T4" fmla="*/ 0 w 140"/>
                <a:gd name="T5" fmla="*/ 23052 h 119"/>
                <a:gd name="T6" fmla="*/ 0 w 140"/>
                <a:gd name="T7" fmla="*/ 23052 h 119"/>
                <a:gd name="T8" fmla="*/ 6531 w 140"/>
                <a:gd name="T9" fmla="*/ 34218 h 119"/>
                <a:gd name="T10" fmla="*/ 6531 w 140"/>
                <a:gd name="T11" fmla="*/ 34218 h 119"/>
                <a:gd name="T12" fmla="*/ 31569 w 140"/>
                <a:gd name="T13" fmla="*/ 36739 h 119"/>
                <a:gd name="T14" fmla="*/ 31569 w 140"/>
                <a:gd name="T15" fmla="*/ 36739 h 119"/>
                <a:gd name="T16" fmla="*/ 14514 w 140"/>
                <a:gd name="T17" fmla="*/ 6483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119">
                  <a:moveTo>
                    <a:pt x="40" y="18"/>
                  </a:moveTo>
                  <a:lnTo>
                    <a:pt x="40" y="18"/>
                  </a:lnTo>
                  <a:cubicBezTo>
                    <a:pt x="19" y="24"/>
                    <a:pt x="0" y="46"/>
                    <a:pt x="0" y="64"/>
                  </a:cubicBezTo>
                  <a:cubicBezTo>
                    <a:pt x="0" y="71"/>
                    <a:pt x="8" y="84"/>
                    <a:pt x="18" y="95"/>
                  </a:cubicBezTo>
                  <a:cubicBezTo>
                    <a:pt x="40" y="116"/>
                    <a:pt x="60" y="118"/>
                    <a:pt x="87" y="102"/>
                  </a:cubicBezTo>
                  <a:cubicBezTo>
                    <a:pt x="139" y="71"/>
                    <a:pt x="98" y="0"/>
                    <a:pt x="40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7" name="Freeform 57">
              <a:extLst>
                <a:ext uri="{FF2B5EF4-FFF2-40B4-BE49-F238E27FC236}">
                  <a16:creationId xmlns:a16="http://schemas.microsoft.com/office/drawing/2014/main" id="{B4AAF19C-4D75-1444-898B-A8D08758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400" y="322263"/>
              <a:ext cx="38100" cy="41275"/>
            </a:xfrm>
            <a:custGeom>
              <a:avLst/>
              <a:gdLst>
                <a:gd name="T0" fmla="*/ 9970 w 107"/>
                <a:gd name="T1" fmla="*/ 7896 h 115"/>
                <a:gd name="T2" fmla="*/ 9970 w 107"/>
                <a:gd name="T3" fmla="*/ 7896 h 115"/>
                <a:gd name="T4" fmla="*/ 0 w 107"/>
                <a:gd name="T5" fmla="*/ 25483 h 115"/>
                <a:gd name="T6" fmla="*/ 0 w 107"/>
                <a:gd name="T7" fmla="*/ 25483 h 115"/>
                <a:gd name="T8" fmla="*/ 16736 w 107"/>
                <a:gd name="T9" fmla="*/ 40916 h 115"/>
                <a:gd name="T10" fmla="*/ 16736 w 107"/>
                <a:gd name="T11" fmla="*/ 40916 h 115"/>
                <a:gd name="T12" fmla="*/ 37744 w 107"/>
                <a:gd name="T13" fmla="*/ 20099 h 115"/>
                <a:gd name="T14" fmla="*/ 37744 w 107"/>
                <a:gd name="T15" fmla="*/ 20099 h 115"/>
                <a:gd name="T16" fmla="*/ 9970 w 107"/>
                <a:gd name="T17" fmla="*/ 789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15">
                  <a:moveTo>
                    <a:pt x="28" y="22"/>
                  </a:moveTo>
                  <a:lnTo>
                    <a:pt x="28" y="22"/>
                  </a:lnTo>
                  <a:cubicBezTo>
                    <a:pt x="14" y="32"/>
                    <a:pt x="0" y="56"/>
                    <a:pt x="0" y="71"/>
                  </a:cubicBezTo>
                  <a:cubicBezTo>
                    <a:pt x="0" y="89"/>
                    <a:pt x="28" y="114"/>
                    <a:pt x="47" y="114"/>
                  </a:cubicBezTo>
                  <a:cubicBezTo>
                    <a:pt x="82" y="114"/>
                    <a:pt x="106" y="90"/>
                    <a:pt x="106" y="56"/>
                  </a:cubicBezTo>
                  <a:cubicBezTo>
                    <a:pt x="106" y="20"/>
                    <a:pt x="58" y="0"/>
                    <a:pt x="28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8" name="Freeform 59">
              <a:extLst>
                <a:ext uri="{FF2B5EF4-FFF2-40B4-BE49-F238E27FC236}">
                  <a16:creationId xmlns:a16="http://schemas.microsoft.com/office/drawing/2014/main" id="{61CFAA03-7BAF-184A-811A-B72B51BA8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525" y="333375"/>
              <a:ext cx="611188" cy="25400"/>
            </a:xfrm>
            <a:custGeom>
              <a:avLst/>
              <a:gdLst>
                <a:gd name="T0" fmla="*/ 3604 w 1696"/>
                <a:gd name="T1" fmla="*/ 4049 h 69"/>
                <a:gd name="T2" fmla="*/ 3604 w 1696"/>
                <a:gd name="T3" fmla="*/ 4049 h 69"/>
                <a:gd name="T4" fmla="*/ 4685 w 1696"/>
                <a:gd name="T5" fmla="*/ 21351 h 69"/>
                <a:gd name="T6" fmla="*/ 4685 w 1696"/>
                <a:gd name="T7" fmla="*/ 21351 h 69"/>
                <a:gd name="T8" fmla="*/ 593530 w 1696"/>
                <a:gd name="T9" fmla="*/ 21719 h 69"/>
                <a:gd name="T10" fmla="*/ 593530 w 1696"/>
                <a:gd name="T11" fmla="*/ 21719 h 69"/>
                <a:gd name="T12" fmla="*/ 606864 w 1696"/>
                <a:gd name="T13" fmla="*/ 10675 h 69"/>
                <a:gd name="T14" fmla="*/ 606864 w 1696"/>
                <a:gd name="T15" fmla="*/ 10675 h 69"/>
                <a:gd name="T16" fmla="*/ 595332 w 1696"/>
                <a:gd name="T17" fmla="*/ 4049 h 69"/>
                <a:gd name="T18" fmla="*/ 595332 w 1696"/>
                <a:gd name="T19" fmla="*/ 4049 h 69"/>
                <a:gd name="T20" fmla="*/ 296945 w 1696"/>
                <a:gd name="T21" fmla="*/ 1472 h 69"/>
                <a:gd name="T22" fmla="*/ 7207 w 1696"/>
                <a:gd name="T23" fmla="*/ 0 h 69"/>
                <a:gd name="T24" fmla="*/ 3604 w 1696"/>
                <a:gd name="T25" fmla="*/ 4049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6" h="69">
                  <a:moveTo>
                    <a:pt x="10" y="11"/>
                  </a:moveTo>
                  <a:lnTo>
                    <a:pt x="10" y="11"/>
                  </a:lnTo>
                  <a:cubicBezTo>
                    <a:pt x="0" y="22"/>
                    <a:pt x="1" y="44"/>
                    <a:pt x="13" y="58"/>
                  </a:cubicBezTo>
                  <a:cubicBezTo>
                    <a:pt x="21" y="67"/>
                    <a:pt x="1593" y="68"/>
                    <a:pt x="1647" y="59"/>
                  </a:cubicBezTo>
                  <a:cubicBezTo>
                    <a:pt x="1689" y="52"/>
                    <a:pt x="1695" y="48"/>
                    <a:pt x="1684" y="29"/>
                  </a:cubicBezTo>
                  <a:cubicBezTo>
                    <a:pt x="1678" y="18"/>
                    <a:pt x="1670" y="13"/>
                    <a:pt x="1652" y="11"/>
                  </a:cubicBezTo>
                  <a:cubicBezTo>
                    <a:pt x="1639" y="9"/>
                    <a:pt x="1266" y="6"/>
                    <a:pt x="824" y="4"/>
                  </a:cubicBezTo>
                  <a:lnTo>
                    <a:pt x="20" y="0"/>
                  </a:lnTo>
                  <a:lnTo>
                    <a:pt x="10" y="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9" name="Freeform 62">
              <a:extLst>
                <a:ext uri="{FF2B5EF4-FFF2-40B4-BE49-F238E27FC236}">
                  <a16:creationId xmlns:a16="http://schemas.microsoft.com/office/drawing/2014/main" id="{E9C75059-26DA-C847-9716-3FA65A236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263" y="398463"/>
              <a:ext cx="41275" cy="41275"/>
            </a:xfrm>
            <a:custGeom>
              <a:avLst/>
              <a:gdLst>
                <a:gd name="T0" fmla="*/ 14944 w 116"/>
                <a:gd name="T1" fmla="*/ 5844 h 113"/>
                <a:gd name="T2" fmla="*/ 14944 w 116"/>
                <a:gd name="T3" fmla="*/ 5844 h 113"/>
                <a:gd name="T4" fmla="*/ 35582 w 116"/>
                <a:gd name="T5" fmla="*/ 28491 h 113"/>
                <a:gd name="T6" fmla="*/ 35582 w 116"/>
                <a:gd name="T7" fmla="*/ 28491 h 113"/>
                <a:gd name="T8" fmla="*/ 39852 w 116"/>
                <a:gd name="T9" fmla="*/ 16437 h 113"/>
                <a:gd name="T10" fmla="*/ 39852 w 116"/>
                <a:gd name="T11" fmla="*/ 16437 h 113"/>
                <a:gd name="T12" fmla="*/ 35582 w 116"/>
                <a:gd name="T13" fmla="*/ 5114 h 113"/>
                <a:gd name="T14" fmla="*/ 35582 w 116"/>
                <a:gd name="T15" fmla="*/ 5114 h 113"/>
                <a:gd name="T16" fmla="*/ 14944 w 116"/>
                <a:gd name="T17" fmla="*/ 5844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13">
                  <a:moveTo>
                    <a:pt x="42" y="16"/>
                  </a:moveTo>
                  <a:lnTo>
                    <a:pt x="42" y="16"/>
                  </a:lnTo>
                  <a:cubicBezTo>
                    <a:pt x="0" y="52"/>
                    <a:pt x="56" y="112"/>
                    <a:pt x="100" y="78"/>
                  </a:cubicBezTo>
                  <a:cubicBezTo>
                    <a:pt x="113" y="67"/>
                    <a:pt x="115" y="63"/>
                    <a:pt x="112" y="45"/>
                  </a:cubicBezTo>
                  <a:cubicBezTo>
                    <a:pt x="110" y="34"/>
                    <a:pt x="105" y="20"/>
                    <a:pt x="100" y="14"/>
                  </a:cubicBezTo>
                  <a:cubicBezTo>
                    <a:pt x="87" y="0"/>
                    <a:pt x="59" y="1"/>
                    <a:pt x="42" y="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0" name="Freeform 64">
              <a:extLst>
                <a:ext uri="{FF2B5EF4-FFF2-40B4-BE49-F238E27FC236}">
                  <a16:creationId xmlns:a16="http://schemas.microsoft.com/office/drawing/2014/main" id="{E5F3FEF1-FADB-BF48-84C7-AB97F5665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563" y="401638"/>
              <a:ext cx="752475" cy="754062"/>
            </a:xfrm>
            <a:custGeom>
              <a:avLst/>
              <a:gdLst>
                <a:gd name="T0" fmla="*/ 449615 w 2092"/>
                <a:gd name="T1" fmla="*/ 352352 h 2093"/>
                <a:gd name="T2" fmla="*/ 486303 w 2092"/>
                <a:gd name="T3" fmla="*/ 487096 h 2093"/>
                <a:gd name="T4" fmla="*/ 352138 w 2092"/>
                <a:gd name="T5" fmla="*/ 450348 h 2093"/>
                <a:gd name="T6" fmla="*/ 290631 w 2092"/>
                <a:gd name="T7" fmla="*/ 291105 h 2093"/>
                <a:gd name="T8" fmla="*/ 453931 w 2092"/>
                <a:gd name="T9" fmla="*/ 1441 h 2093"/>
                <a:gd name="T10" fmla="*/ 394941 w 2092"/>
                <a:gd name="T11" fmla="*/ 68813 h 2093"/>
                <a:gd name="T12" fmla="*/ 196751 w 2092"/>
                <a:gd name="T13" fmla="*/ 169691 h 2093"/>
                <a:gd name="T14" fmla="*/ 149272 w 2092"/>
                <a:gd name="T15" fmla="*/ 149515 h 2093"/>
                <a:gd name="T16" fmla="*/ 169415 w 2092"/>
                <a:gd name="T17" fmla="*/ 197072 h 2093"/>
                <a:gd name="T18" fmla="*/ 68701 w 2092"/>
                <a:gd name="T19" fmla="*/ 395946 h 2093"/>
                <a:gd name="T20" fmla="*/ 719 w 2092"/>
                <a:gd name="T21" fmla="*/ 580048 h 2093"/>
                <a:gd name="T22" fmla="*/ 14388 w 2092"/>
                <a:gd name="T23" fmla="*/ 750099 h 2093"/>
                <a:gd name="T24" fmla="*/ 25178 w 2092"/>
                <a:gd name="T25" fmla="*/ 492140 h 2093"/>
                <a:gd name="T26" fmla="*/ 36689 w 2092"/>
                <a:gd name="T27" fmla="*/ 437378 h 2093"/>
                <a:gd name="T28" fmla="*/ 192795 w 2092"/>
                <a:gd name="T29" fmla="*/ 294707 h 2093"/>
                <a:gd name="T30" fmla="*/ 205384 w 2092"/>
                <a:gd name="T31" fmla="*/ 248232 h 2093"/>
                <a:gd name="T32" fmla="*/ 200348 w 2092"/>
                <a:gd name="T33" fmla="*/ 420445 h 2093"/>
                <a:gd name="T34" fmla="*/ 71938 w 2092"/>
                <a:gd name="T35" fmla="*/ 620399 h 2093"/>
                <a:gd name="T36" fmla="*/ 61507 w 2092"/>
                <a:gd name="T37" fmla="*/ 669757 h 2093"/>
                <a:gd name="T38" fmla="*/ 109706 w 2092"/>
                <a:gd name="T39" fmla="*/ 637692 h 2093"/>
                <a:gd name="T40" fmla="*/ 165098 w 2092"/>
                <a:gd name="T41" fmla="*/ 700020 h 2093"/>
                <a:gd name="T42" fmla="*/ 172292 w 2092"/>
                <a:gd name="T43" fmla="*/ 565637 h 2093"/>
                <a:gd name="T44" fmla="*/ 243152 w 2092"/>
                <a:gd name="T45" fmla="*/ 328934 h 2093"/>
                <a:gd name="T46" fmla="*/ 259338 w 2092"/>
                <a:gd name="T47" fmla="*/ 376130 h 2093"/>
                <a:gd name="T48" fmla="*/ 263654 w 2092"/>
                <a:gd name="T49" fmla="*/ 594459 h 2093"/>
                <a:gd name="T50" fmla="*/ 324802 w 2092"/>
                <a:gd name="T51" fmla="*/ 705064 h 2093"/>
                <a:gd name="T52" fmla="*/ 448176 w 2092"/>
                <a:gd name="T53" fmla="*/ 648861 h 2093"/>
                <a:gd name="T54" fmla="*/ 390625 w 2092"/>
                <a:gd name="T55" fmla="*/ 535373 h 2093"/>
                <a:gd name="T56" fmla="*/ 379115 w 2092"/>
                <a:gd name="T57" fmla="*/ 593738 h 2093"/>
                <a:gd name="T58" fmla="*/ 408250 w 2092"/>
                <a:gd name="T59" fmla="*/ 668676 h 2093"/>
                <a:gd name="T60" fmla="*/ 293868 w 2092"/>
                <a:gd name="T61" fmla="*/ 617156 h 2093"/>
                <a:gd name="T62" fmla="*/ 269769 w 2092"/>
                <a:gd name="T63" fmla="*/ 323169 h 2093"/>
                <a:gd name="T64" fmla="*/ 254302 w 2092"/>
                <a:gd name="T65" fmla="*/ 278855 h 2093"/>
                <a:gd name="T66" fmla="*/ 319766 w 2092"/>
                <a:gd name="T67" fmla="*/ 440980 h 2093"/>
                <a:gd name="T68" fmla="*/ 360411 w 2092"/>
                <a:gd name="T69" fmla="*/ 479890 h 2093"/>
                <a:gd name="T70" fmla="*/ 557162 w 2092"/>
                <a:gd name="T71" fmla="*/ 545821 h 2093"/>
                <a:gd name="T72" fmla="*/ 470117 w 2092"/>
                <a:gd name="T73" fmla="*/ 327493 h 2093"/>
                <a:gd name="T74" fmla="*/ 314730 w 2092"/>
                <a:gd name="T75" fmla="*/ 277774 h 2093"/>
                <a:gd name="T76" fmla="*/ 293149 w 2092"/>
                <a:gd name="T77" fmla="*/ 260481 h 2093"/>
                <a:gd name="T78" fmla="*/ 471196 w 2092"/>
                <a:gd name="T79" fmla="*/ 282818 h 2093"/>
                <a:gd name="T80" fmla="*/ 683774 w 2092"/>
                <a:gd name="T81" fmla="*/ 365322 h 2093"/>
                <a:gd name="T82" fmla="*/ 643848 w 2092"/>
                <a:gd name="T83" fmla="*/ 414320 h 2093"/>
                <a:gd name="T84" fmla="*/ 549249 w 2092"/>
                <a:gd name="T85" fmla="*/ 364962 h 2093"/>
                <a:gd name="T86" fmla="*/ 548890 w 2092"/>
                <a:gd name="T87" fmla="*/ 426209 h 2093"/>
                <a:gd name="T88" fmla="*/ 685932 w 2092"/>
                <a:gd name="T89" fmla="*/ 424408 h 2093"/>
                <a:gd name="T90" fmla="*/ 687371 w 2092"/>
                <a:gd name="T91" fmla="*/ 303714 h 2093"/>
                <a:gd name="T92" fmla="*/ 485584 w 2092"/>
                <a:gd name="T93" fmla="*/ 261202 h 2093"/>
                <a:gd name="T94" fmla="*/ 309335 w 2092"/>
                <a:gd name="T95" fmla="*/ 246790 h 2093"/>
                <a:gd name="T96" fmla="*/ 481267 w 2092"/>
                <a:gd name="T97" fmla="*/ 203197 h 2093"/>
                <a:gd name="T98" fmla="*/ 669027 w 2092"/>
                <a:gd name="T99" fmla="*/ 163566 h 2093"/>
                <a:gd name="T100" fmla="*/ 700320 w 2092"/>
                <a:gd name="T101" fmla="*/ 154199 h 2093"/>
                <a:gd name="T102" fmla="*/ 643129 w 2092"/>
                <a:gd name="T103" fmla="*/ 96194 h 2093"/>
                <a:gd name="T104" fmla="*/ 655358 w 2092"/>
                <a:gd name="T105" fmla="*/ 59446 h 2093"/>
                <a:gd name="T106" fmla="*/ 536300 w 2092"/>
                <a:gd name="T107" fmla="*/ 126818 h 2093"/>
                <a:gd name="T108" fmla="*/ 328039 w 2092"/>
                <a:gd name="T109" fmla="*/ 218329 h 2093"/>
                <a:gd name="T110" fmla="*/ 254662 w 2092"/>
                <a:gd name="T111" fmla="*/ 198513 h 2093"/>
                <a:gd name="T112" fmla="*/ 402135 w 2092"/>
                <a:gd name="T113" fmla="*/ 119612 h 2093"/>
                <a:gd name="T114" fmla="*/ 439543 w 2092"/>
                <a:gd name="T115" fmla="*/ 31344 h 2093"/>
                <a:gd name="T116" fmla="*/ 643848 w 2092"/>
                <a:gd name="T117" fmla="*/ 18734 h 2093"/>
                <a:gd name="T118" fmla="*/ 746360 w 2092"/>
                <a:gd name="T119" fmla="*/ 2522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2" h="2093">
                  <a:moveTo>
                    <a:pt x="989" y="912"/>
                  </a:moveTo>
                  <a:lnTo>
                    <a:pt x="989" y="912"/>
                  </a:lnTo>
                  <a:cubicBezTo>
                    <a:pt x="1074" y="955"/>
                    <a:pt x="1146" y="976"/>
                    <a:pt x="1210" y="978"/>
                  </a:cubicBezTo>
                  <a:lnTo>
                    <a:pt x="1250" y="978"/>
                  </a:lnTo>
                  <a:lnTo>
                    <a:pt x="1259" y="1032"/>
                  </a:lnTo>
                  <a:cubicBezTo>
                    <a:pt x="1275" y="1120"/>
                    <a:pt x="1313" y="1263"/>
                    <a:pt x="1333" y="1308"/>
                  </a:cubicBezTo>
                  <a:lnTo>
                    <a:pt x="1352" y="1352"/>
                  </a:lnTo>
                  <a:lnTo>
                    <a:pt x="1309" y="1333"/>
                  </a:lnTo>
                  <a:cubicBezTo>
                    <a:pt x="1263" y="1314"/>
                    <a:pt x="1120" y="1275"/>
                    <a:pt x="1031" y="1259"/>
                  </a:cubicBezTo>
                  <a:lnTo>
                    <a:pt x="979" y="1250"/>
                  </a:lnTo>
                  <a:lnTo>
                    <a:pt x="977" y="1210"/>
                  </a:lnTo>
                  <a:cubicBezTo>
                    <a:pt x="976" y="1122"/>
                    <a:pt x="928" y="999"/>
                    <a:pt x="842" y="862"/>
                  </a:cubicBezTo>
                  <a:lnTo>
                    <a:pt x="808" y="808"/>
                  </a:lnTo>
                  <a:lnTo>
                    <a:pt x="862" y="842"/>
                  </a:lnTo>
                  <a:cubicBezTo>
                    <a:pt x="891" y="860"/>
                    <a:pt x="948" y="892"/>
                    <a:pt x="989" y="912"/>
                  </a:cubicBezTo>
                  <a:close/>
                  <a:moveTo>
                    <a:pt x="1262" y="4"/>
                  </a:moveTo>
                  <a:lnTo>
                    <a:pt x="1262" y="4"/>
                  </a:lnTo>
                  <a:cubicBezTo>
                    <a:pt x="1141" y="7"/>
                    <a:pt x="1126" y="11"/>
                    <a:pt x="1132" y="32"/>
                  </a:cubicBezTo>
                  <a:cubicBezTo>
                    <a:pt x="1135" y="46"/>
                    <a:pt x="1112" y="155"/>
                    <a:pt x="1098" y="191"/>
                  </a:cubicBezTo>
                  <a:cubicBezTo>
                    <a:pt x="1055" y="306"/>
                    <a:pt x="916" y="427"/>
                    <a:pt x="790" y="461"/>
                  </a:cubicBezTo>
                  <a:cubicBezTo>
                    <a:pt x="702" y="484"/>
                    <a:pt x="598" y="488"/>
                    <a:pt x="547" y="471"/>
                  </a:cubicBezTo>
                  <a:cubicBezTo>
                    <a:pt x="530" y="465"/>
                    <a:pt x="495" y="450"/>
                    <a:pt x="467" y="436"/>
                  </a:cubicBezTo>
                  <a:cubicBezTo>
                    <a:pt x="440" y="423"/>
                    <a:pt x="416" y="414"/>
                    <a:pt x="415" y="415"/>
                  </a:cubicBezTo>
                  <a:cubicBezTo>
                    <a:pt x="414" y="417"/>
                    <a:pt x="423" y="440"/>
                    <a:pt x="436" y="467"/>
                  </a:cubicBezTo>
                  <a:cubicBezTo>
                    <a:pt x="449" y="495"/>
                    <a:pt x="465" y="531"/>
                    <a:pt x="471" y="547"/>
                  </a:cubicBezTo>
                  <a:cubicBezTo>
                    <a:pt x="489" y="599"/>
                    <a:pt x="484" y="702"/>
                    <a:pt x="461" y="790"/>
                  </a:cubicBezTo>
                  <a:cubicBezTo>
                    <a:pt x="426" y="917"/>
                    <a:pt x="305" y="1056"/>
                    <a:pt x="191" y="1099"/>
                  </a:cubicBezTo>
                  <a:cubicBezTo>
                    <a:pt x="153" y="1113"/>
                    <a:pt x="74" y="1130"/>
                    <a:pt x="42" y="1132"/>
                  </a:cubicBezTo>
                  <a:cubicBezTo>
                    <a:pt x="0" y="1133"/>
                    <a:pt x="2" y="1105"/>
                    <a:pt x="2" y="1610"/>
                  </a:cubicBezTo>
                  <a:cubicBezTo>
                    <a:pt x="2" y="1856"/>
                    <a:pt x="4" y="2062"/>
                    <a:pt x="6" y="2070"/>
                  </a:cubicBezTo>
                  <a:cubicBezTo>
                    <a:pt x="11" y="2086"/>
                    <a:pt x="27" y="2092"/>
                    <a:pt x="40" y="2082"/>
                  </a:cubicBezTo>
                  <a:cubicBezTo>
                    <a:pt x="49" y="2076"/>
                    <a:pt x="50" y="2056"/>
                    <a:pt x="52" y="1790"/>
                  </a:cubicBezTo>
                  <a:cubicBezTo>
                    <a:pt x="55" y="1521"/>
                    <a:pt x="56" y="1496"/>
                    <a:pt x="70" y="1366"/>
                  </a:cubicBezTo>
                  <a:cubicBezTo>
                    <a:pt x="78" y="1290"/>
                    <a:pt x="86" y="1225"/>
                    <a:pt x="87" y="1221"/>
                  </a:cubicBezTo>
                  <a:cubicBezTo>
                    <a:pt x="88" y="1218"/>
                    <a:pt x="95" y="1214"/>
                    <a:pt x="102" y="1214"/>
                  </a:cubicBezTo>
                  <a:cubicBezTo>
                    <a:pt x="123" y="1214"/>
                    <a:pt x="199" y="1189"/>
                    <a:pt x="251" y="1164"/>
                  </a:cubicBezTo>
                  <a:cubicBezTo>
                    <a:pt x="384" y="1102"/>
                    <a:pt x="495" y="967"/>
                    <a:pt x="536" y="818"/>
                  </a:cubicBezTo>
                  <a:cubicBezTo>
                    <a:pt x="543" y="791"/>
                    <a:pt x="548" y="753"/>
                    <a:pt x="550" y="708"/>
                  </a:cubicBezTo>
                  <a:lnTo>
                    <a:pt x="554" y="639"/>
                  </a:lnTo>
                  <a:lnTo>
                    <a:pt x="571" y="689"/>
                  </a:lnTo>
                  <a:cubicBezTo>
                    <a:pt x="600" y="776"/>
                    <a:pt x="607" y="820"/>
                    <a:pt x="607" y="912"/>
                  </a:cubicBezTo>
                  <a:cubicBezTo>
                    <a:pt x="606" y="1009"/>
                    <a:pt x="593" y="1076"/>
                    <a:pt x="557" y="1167"/>
                  </a:cubicBezTo>
                  <a:cubicBezTo>
                    <a:pt x="516" y="1269"/>
                    <a:pt x="474" y="1337"/>
                    <a:pt x="352" y="1491"/>
                  </a:cubicBezTo>
                  <a:cubicBezTo>
                    <a:pt x="262" y="1605"/>
                    <a:pt x="241" y="1637"/>
                    <a:pt x="200" y="1722"/>
                  </a:cubicBezTo>
                  <a:cubicBezTo>
                    <a:pt x="174" y="1775"/>
                    <a:pt x="168" y="1795"/>
                    <a:pt x="165" y="1822"/>
                  </a:cubicBezTo>
                  <a:cubicBezTo>
                    <a:pt x="163" y="1849"/>
                    <a:pt x="164" y="1856"/>
                    <a:pt x="171" y="1859"/>
                  </a:cubicBezTo>
                  <a:cubicBezTo>
                    <a:pt x="180" y="1862"/>
                    <a:pt x="213" y="1839"/>
                    <a:pt x="267" y="1788"/>
                  </a:cubicBezTo>
                  <a:lnTo>
                    <a:pt x="301" y="1755"/>
                  </a:lnTo>
                  <a:lnTo>
                    <a:pt x="305" y="1770"/>
                  </a:lnTo>
                  <a:cubicBezTo>
                    <a:pt x="325" y="1860"/>
                    <a:pt x="375" y="1933"/>
                    <a:pt x="428" y="1947"/>
                  </a:cubicBezTo>
                  <a:cubicBezTo>
                    <a:pt x="449" y="1953"/>
                    <a:pt x="452" y="1952"/>
                    <a:pt x="459" y="1943"/>
                  </a:cubicBezTo>
                  <a:cubicBezTo>
                    <a:pt x="467" y="1934"/>
                    <a:pt x="467" y="1931"/>
                    <a:pt x="454" y="1860"/>
                  </a:cubicBezTo>
                  <a:cubicBezTo>
                    <a:pt x="437" y="1774"/>
                    <a:pt x="446" y="1678"/>
                    <a:pt x="479" y="1570"/>
                  </a:cubicBezTo>
                  <a:cubicBezTo>
                    <a:pt x="490" y="1535"/>
                    <a:pt x="528" y="1432"/>
                    <a:pt x="564" y="1338"/>
                  </a:cubicBezTo>
                  <a:cubicBezTo>
                    <a:pt x="666" y="1079"/>
                    <a:pt x="676" y="1039"/>
                    <a:pt x="676" y="913"/>
                  </a:cubicBezTo>
                  <a:lnTo>
                    <a:pt x="676" y="833"/>
                  </a:lnTo>
                  <a:lnTo>
                    <a:pt x="686" y="860"/>
                  </a:lnTo>
                  <a:cubicBezTo>
                    <a:pt x="699" y="903"/>
                    <a:pt x="714" y="979"/>
                    <a:pt x="721" y="1044"/>
                  </a:cubicBezTo>
                  <a:cubicBezTo>
                    <a:pt x="724" y="1082"/>
                    <a:pt x="726" y="1200"/>
                    <a:pt x="726" y="1350"/>
                  </a:cubicBezTo>
                  <a:cubicBezTo>
                    <a:pt x="724" y="1563"/>
                    <a:pt x="725" y="1601"/>
                    <a:pt x="733" y="1650"/>
                  </a:cubicBezTo>
                  <a:cubicBezTo>
                    <a:pt x="755" y="1778"/>
                    <a:pt x="787" y="1855"/>
                    <a:pt x="843" y="1910"/>
                  </a:cubicBezTo>
                  <a:cubicBezTo>
                    <a:pt x="862" y="1930"/>
                    <a:pt x="889" y="1950"/>
                    <a:pt x="903" y="1957"/>
                  </a:cubicBezTo>
                  <a:cubicBezTo>
                    <a:pt x="990" y="1997"/>
                    <a:pt x="1105" y="1977"/>
                    <a:pt x="1178" y="1907"/>
                  </a:cubicBezTo>
                  <a:cubicBezTo>
                    <a:pt x="1214" y="1872"/>
                    <a:pt x="1231" y="1846"/>
                    <a:pt x="1246" y="1801"/>
                  </a:cubicBezTo>
                  <a:cubicBezTo>
                    <a:pt x="1279" y="1700"/>
                    <a:pt x="1255" y="1592"/>
                    <a:pt x="1183" y="1526"/>
                  </a:cubicBezTo>
                  <a:cubicBezTo>
                    <a:pt x="1149" y="1495"/>
                    <a:pt x="1128" y="1486"/>
                    <a:pt x="1086" y="1486"/>
                  </a:cubicBezTo>
                  <a:cubicBezTo>
                    <a:pt x="1050" y="1486"/>
                    <a:pt x="1021" y="1501"/>
                    <a:pt x="1013" y="1526"/>
                  </a:cubicBezTo>
                  <a:cubicBezTo>
                    <a:pt x="996" y="1577"/>
                    <a:pt x="1011" y="1621"/>
                    <a:pt x="1054" y="1648"/>
                  </a:cubicBezTo>
                  <a:cubicBezTo>
                    <a:pt x="1125" y="1693"/>
                    <a:pt x="1146" y="1725"/>
                    <a:pt x="1150" y="1790"/>
                  </a:cubicBezTo>
                  <a:cubicBezTo>
                    <a:pt x="1152" y="1832"/>
                    <a:pt x="1152" y="1834"/>
                    <a:pt x="1135" y="1856"/>
                  </a:cubicBezTo>
                  <a:cubicBezTo>
                    <a:pt x="1105" y="1898"/>
                    <a:pt x="1071" y="1910"/>
                    <a:pt x="1014" y="1900"/>
                  </a:cubicBezTo>
                  <a:cubicBezTo>
                    <a:pt x="918" y="1884"/>
                    <a:pt x="852" y="1822"/>
                    <a:pt x="817" y="1713"/>
                  </a:cubicBezTo>
                  <a:cubicBezTo>
                    <a:pt x="792" y="1635"/>
                    <a:pt x="789" y="1598"/>
                    <a:pt x="785" y="1310"/>
                  </a:cubicBezTo>
                  <a:cubicBezTo>
                    <a:pt x="780" y="1020"/>
                    <a:pt x="779" y="1008"/>
                    <a:pt x="750" y="897"/>
                  </a:cubicBezTo>
                  <a:cubicBezTo>
                    <a:pt x="743" y="869"/>
                    <a:pt x="731" y="833"/>
                    <a:pt x="724" y="815"/>
                  </a:cubicBezTo>
                  <a:cubicBezTo>
                    <a:pt x="716" y="797"/>
                    <a:pt x="709" y="778"/>
                    <a:pt x="707" y="774"/>
                  </a:cubicBezTo>
                  <a:cubicBezTo>
                    <a:pt x="702" y="761"/>
                    <a:pt x="741" y="821"/>
                    <a:pt x="772" y="875"/>
                  </a:cubicBezTo>
                  <a:cubicBezTo>
                    <a:pt x="810" y="942"/>
                    <a:pt x="869" y="1119"/>
                    <a:pt x="889" y="1224"/>
                  </a:cubicBezTo>
                  <a:cubicBezTo>
                    <a:pt x="896" y="1265"/>
                    <a:pt x="905" y="1302"/>
                    <a:pt x="909" y="1307"/>
                  </a:cubicBezTo>
                  <a:cubicBezTo>
                    <a:pt x="913" y="1313"/>
                    <a:pt x="944" y="1321"/>
                    <a:pt x="1002" y="1332"/>
                  </a:cubicBezTo>
                  <a:cubicBezTo>
                    <a:pt x="1223" y="1372"/>
                    <a:pt x="1346" y="1423"/>
                    <a:pt x="1515" y="1549"/>
                  </a:cubicBezTo>
                  <a:cubicBezTo>
                    <a:pt x="1616" y="1624"/>
                    <a:pt x="1625" y="1616"/>
                    <a:pt x="1549" y="1515"/>
                  </a:cubicBezTo>
                  <a:cubicBezTo>
                    <a:pt x="1424" y="1346"/>
                    <a:pt x="1371" y="1224"/>
                    <a:pt x="1332" y="1002"/>
                  </a:cubicBezTo>
                  <a:cubicBezTo>
                    <a:pt x="1321" y="945"/>
                    <a:pt x="1313" y="912"/>
                    <a:pt x="1307" y="909"/>
                  </a:cubicBezTo>
                  <a:cubicBezTo>
                    <a:pt x="1303" y="905"/>
                    <a:pt x="1265" y="897"/>
                    <a:pt x="1223" y="888"/>
                  </a:cubicBezTo>
                  <a:cubicBezTo>
                    <a:pt x="1118" y="869"/>
                    <a:pt x="942" y="810"/>
                    <a:pt x="875" y="771"/>
                  </a:cubicBezTo>
                  <a:cubicBezTo>
                    <a:pt x="821" y="741"/>
                    <a:pt x="761" y="703"/>
                    <a:pt x="774" y="707"/>
                  </a:cubicBezTo>
                  <a:cubicBezTo>
                    <a:pt x="779" y="709"/>
                    <a:pt x="797" y="716"/>
                    <a:pt x="815" y="723"/>
                  </a:cubicBezTo>
                  <a:cubicBezTo>
                    <a:pt x="833" y="731"/>
                    <a:pt x="870" y="743"/>
                    <a:pt x="897" y="750"/>
                  </a:cubicBezTo>
                  <a:cubicBezTo>
                    <a:pt x="1007" y="779"/>
                    <a:pt x="1020" y="780"/>
                    <a:pt x="1310" y="785"/>
                  </a:cubicBezTo>
                  <a:cubicBezTo>
                    <a:pt x="1599" y="789"/>
                    <a:pt x="1635" y="792"/>
                    <a:pt x="1713" y="817"/>
                  </a:cubicBezTo>
                  <a:cubicBezTo>
                    <a:pt x="1822" y="852"/>
                    <a:pt x="1885" y="918"/>
                    <a:pt x="1901" y="1014"/>
                  </a:cubicBezTo>
                  <a:cubicBezTo>
                    <a:pt x="1910" y="1072"/>
                    <a:pt x="1898" y="1105"/>
                    <a:pt x="1856" y="1135"/>
                  </a:cubicBezTo>
                  <a:cubicBezTo>
                    <a:pt x="1834" y="1152"/>
                    <a:pt x="1832" y="1152"/>
                    <a:pt x="1790" y="1150"/>
                  </a:cubicBezTo>
                  <a:cubicBezTo>
                    <a:pt x="1725" y="1145"/>
                    <a:pt x="1693" y="1124"/>
                    <a:pt x="1648" y="1054"/>
                  </a:cubicBezTo>
                  <a:cubicBezTo>
                    <a:pt x="1620" y="1010"/>
                    <a:pt x="1577" y="996"/>
                    <a:pt x="1527" y="1013"/>
                  </a:cubicBezTo>
                  <a:cubicBezTo>
                    <a:pt x="1501" y="1021"/>
                    <a:pt x="1485" y="1050"/>
                    <a:pt x="1485" y="1086"/>
                  </a:cubicBezTo>
                  <a:cubicBezTo>
                    <a:pt x="1485" y="1127"/>
                    <a:pt x="1494" y="1149"/>
                    <a:pt x="1526" y="1183"/>
                  </a:cubicBezTo>
                  <a:cubicBezTo>
                    <a:pt x="1592" y="1255"/>
                    <a:pt x="1700" y="1279"/>
                    <a:pt x="1801" y="1245"/>
                  </a:cubicBezTo>
                  <a:cubicBezTo>
                    <a:pt x="1847" y="1231"/>
                    <a:pt x="1872" y="1214"/>
                    <a:pt x="1907" y="1178"/>
                  </a:cubicBezTo>
                  <a:cubicBezTo>
                    <a:pt x="1976" y="1105"/>
                    <a:pt x="1997" y="990"/>
                    <a:pt x="1956" y="902"/>
                  </a:cubicBezTo>
                  <a:cubicBezTo>
                    <a:pt x="1950" y="889"/>
                    <a:pt x="1929" y="862"/>
                    <a:pt x="1911" y="843"/>
                  </a:cubicBezTo>
                  <a:cubicBezTo>
                    <a:pt x="1855" y="787"/>
                    <a:pt x="1778" y="754"/>
                    <a:pt x="1650" y="733"/>
                  </a:cubicBezTo>
                  <a:cubicBezTo>
                    <a:pt x="1601" y="725"/>
                    <a:pt x="1563" y="724"/>
                    <a:pt x="1350" y="725"/>
                  </a:cubicBezTo>
                  <a:cubicBezTo>
                    <a:pt x="1200" y="726"/>
                    <a:pt x="1082" y="725"/>
                    <a:pt x="1045" y="721"/>
                  </a:cubicBezTo>
                  <a:cubicBezTo>
                    <a:pt x="980" y="715"/>
                    <a:pt x="903" y="700"/>
                    <a:pt x="860" y="685"/>
                  </a:cubicBezTo>
                  <a:lnTo>
                    <a:pt x="833" y="676"/>
                  </a:lnTo>
                  <a:lnTo>
                    <a:pt x="914" y="676"/>
                  </a:lnTo>
                  <a:cubicBezTo>
                    <a:pt x="1040" y="676"/>
                    <a:pt x="1078" y="665"/>
                    <a:pt x="1338" y="564"/>
                  </a:cubicBezTo>
                  <a:cubicBezTo>
                    <a:pt x="1431" y="528"/>
                    <a:pt x="1535" y="489"/>
                    <a:pt x="1569" y="480"/>
                  </a:cubicBezTo>
                  <a:cubicBezTo>
                    <a:pt x="1679" y="446"/>
                    <a:pt x="1774" y="437"/>
                    <a:pt x="1860" y="454"/>
                  </a:cubicBezTo>
                  <a:cubicBezTo>
                    <a:pt x="1931" y="467"/>
                    <a:pt x="1933" y="467"/>
                    <a:pt x="1943" y="459"/>
                  </a:cubicBezTo>
                  <a:cubicBezTo>
                    <a:pt x="1952" y="452"/>
                    <a:pt x="1952" y="448"/>
                    <a:pt x="1947" y="428"/>
                  </a:cubicBezTo>
                  <a:cubicBezTo>
                    <a:pt x="1933" y="375"/>
                    <a:pt x="1861" y="324"/>
                    <a:pt x="1770" y="305"/>
                  </a:cubicBezTo>
                  <a:lnTo>
                    <a:pt x="1756" y="302"/>
                  </a:lnTo>
                  <a:lnTo>
                    <a:pt x="1788" y="267"/>
                  </a:lnTo>
                  <a:cubicBezTo>
                    <a:pt x="1838" y="213"/>
                    <a:pt x="1862" y="181"/>
                    <a:pt x="1859" y="171"/>
                  </a:cubicBezTo>
                  <a:cubicBezTo>
                    <a:pt x="1856" y="164"/>
                    <a:pt x="1849" y="163"/>
                    <a:pt x="1822" y="165"/>
                  </a:cubicBezTo>
                  <a:cubicBezTo>
                    <a:pt x="1795" y="168"/>
                    <a:pt x="1775" y="175"/>
                    <a:pt x="1722" y="200"/>
                  </a:cubicBezTo>
                  <a:cubicBezTo>
                    <a:pt x="1638" y="241"/>
                    <a:pt x="1605" y="262"/>
                    <a:pt x="1491" y="352"/>
                  </a:cubicBezTo>
                  <a:cubicBezTo>
                    <a:pt x="1337" y="474"/>
                    <a:pt x="1269" y="516"/>
                    <a:pt x="1166" y="557"/>
                  </a:cubicBezTo>
                  <a:cubicBezTo>
                    <a:pt x="1076" y="593"/>
                    <a:pt x="1009" y="606"/>
                    <a:pt x="912" y="606"/>
                  </a:cubicBezTo>
                  <a:cubicBezTo>
                    <a:pt x="820" y="607"/>
                    <a:pt x="776" y="600"/>
                    <a:pt x="689" y="571"/>
                  </a:cubicBezTo>
                  <a:lnTo>
                    <a:pt x="639" y="554"/>
                  </a:lnTo>
                  <a:lnTo>
                    <a:pt x="708" y="551"/>
                  </a:lnTo>
                  <a:cubicBezTo>
                    <a:pt x="812" y="546"/>
                    <a:pt x="888" y="521"/>
                    <a:pt x="976" y="464"/>
                  </a:cubicBezTo>
                  <a:cubicBezTo>
                    <a:pt x="1020" y="435"/>
                    <a:pt x="1084" y="375"/>
                    <a:pt x="1118" y="332"/>
                  </a:cubicBezTo>
                  <a:cubicBezTo>
                    <a:pt x="1158" y="279"/>
                    <a:pt x="1215" y="143"/>
                    <a:pt x="1215" y="102"/>
                  </a:cubicBezTo>
                  <a:cubicBezTo>
                    <a:pt x="1215" y="95"/>
                    <a:pt x="1218" y="88"/>
                    <a:pt x="1222" y="87"/>
                  </a:cubicBezTo>
                  <a:cubicBezTo>
                    <a:pt x="1225" y="86"/>
                    <a:pt x="1290" y="78"/>
                    <a:pt x="1366" y="70"/>
                  </a:cubicBezTo>
                  <a:cubicBezTo>
                    <a:pt x="1496" y="56"/>
                    <a:pt x="1521" y="55"/>
                    <a:pt x="1790" y="52"/>
                  </a:cubicBezTo>
                  <a:cubicBezTo>
                    <a:pt x="2057" y="50"/>
                    <a:pt x="2076" y="49"/>
                    <a:pt x="2083" y="40"/>
                  </a:cubicBezTo>
                  <a:cubicBezTo>
                    <a:pt x="2091" y="28"/>
                    <a:pt x="2087" y="12"/>
                    <a:pt x="2075" y="7"/>
                  </a:cubicBezTo>
                  <a:cubicBezTo>
                    <a:pt x="2064" y="3"/>
                    <a:pt x="1407" y="0"/>
                    <a:pt x="126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1" name="Freeform 66">
              <a:extLst>
                <a:ext uri="{FF2B5EF4-FFF2-40B4-BE49-F238E27FC236}">
                  <a16:creationId xmlns:a16="http://schemas.microsoft.com/office/drawing/2014/main" id="{6F6656FC-957C-F74A-AC51-578AFF36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88" y="458788"/>
              <a:ext cx="142875" cy="128587"/>
            </a:xfrm>
            <a:custGeom>
              <a:avLst/>
              <a:gdLst>
                <a:gd name="T0" fmla="*/ 113651 w 396"/>
                <a:gd name="T1" fmla="*/ 8284 h 357"/>
                <a:gd name="T2" fmla="*/ 113651 w 396"/>
                <a:gd name="T3" fmla="*/ 8284 h 357"/>
                <a:gd name="T4" fmla="*/ 86591 w 396"/>
                <a:gd name="T5" fmla="*/ 37460 h 357"/>
                <a:gd name="T6" fmla="*/ 86591 w 396"/>
                <a:gd name="T7" fmla="*/ 37460 h 357"/>
                <a:gd name="T8" fmla="*/ 56645 w 396"/>
                <a:gd name="T9" fmla="*/ 73478 h 357"/>
                <a:gd name="T10" fmla="*/ 56645 w 396"/>
                <a:gd name="T11" fmla="*/ 73478 h 357"/>
                <a:gd name="T12" fmla="*/ 7938 w 396"/>
                <a:gd name="T13" fmla="*/ 116701 h 357"/>
                <a:gd name="T14" fmla="*/ 7938 w 396"/>
                <a:gd name="T15" fmla="*/ 116701 h 357"/>
                <a:gd name="T16" fmla="*/ 1082 w 396"/>
                <a:gd name="T17" fmla="*/ 124265 h 357"/>
                <a:gd name="T18" fmla="*/ 1082 w 396"/>
                <a:gd name="T19" fmla="*/ 124265 h 357"/>
                <a:gd name="T20" fmla="*/ 5051 w 396"/>
                <a:gd name="T21" fmla="*/ 127146 h 357"/>
                <a:gd name="T22" fmla="*/ 5051 w 396"/>
                <a:gd name="T23" fmla="*/ 127146 h 357"/>
                <a:gd name="T24" fmla="*/ 73241 w 396"/>
                <a:gd name="T25" fmla="*/ 92568 h 357"/>
                <a:gd name="T26" fmla="*/ 73241 w 396"/>
                <a:gd name="T27" fmla="*/ 92568 h 357"/>
                <a:gd name="T28" fmla="*/ 139267 w 396"/>
                <a:gd name="T29" fmla="*/ 31697 h 357"/>
                <a:gd name="T30" fmla="*/ 139267 w 396"/>
                <a:gd name="T31" fmla="*/ 31697 h 357"/>
                <a:gd name="T32" fmla="*/ 138906 w 396"/>
                <a:gd name="T33" fmla="*/ 6483 h 357"/>
                <a:gd name="T34" fmla="*/ 138906 w 396"/>
                <a:gd name="T35" fmla="*/ 6483 h 357"/>
                <a:gd name="T36" fmla="*/ 113651 w 396"/>
                <a:gd name="T37" fmla="*/ 8284 h 3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6" h="357">
                  <a:moveTo>
                    <a:pt x="315" y="23"/>
                  </a:moveTo>
                  <a:lnTo>
                    <a:pt x="315" y="23"/>
                  </a:lnTo>
                  <a:cubicBezTo>
                    <a:pt x="303" y="33"/>
                    <a:pt x="269" y="69"/>
                    <a:pt x="240" y="104"/>
                  </a:cubicBezTo>
                  <a:cubicBezTo>
                    <a:pt x="212" y="140"/>
                    <a:pt x="175" y="184"/>
                    <a:pt x="157" y="204"/>
                  </a:cubicBezTo>
                  <a:cubicBezTo>
                    <a:pt x="124" y="242"/>
                    <a:pt x="44" y="313"/>
                    <a:pt x="22" y="324"/>
                  </a:cubicBezTo>
                  <a:cubicBezTo>
                    <a:pt x="5" y="333"/>
                    <a:pt x="8" y="330"/>
                    <a:pt x="3" y="345"/>
                  </a:cubicBezTo>
                  <a:cubicBezTo>
                    <a:pt x="0" y="356"/>
                    <a:pt x="0" y="356"/>
                    <a:pt x="14" y="353"/>
                  </a:cubicBezTo>
                  <a:cubicBezTo>
                    <a:pt x="42" y="346"/>
                    <a:pt x="158" y="287"/>
                    <a:pt x="203" y="257"/>
                  </a:cubicBezTo>
                  <a:cubicBezTo>
                    <a:pt x="293" y="196"/>
                    <a:pt x="370" y="125"/>
                    <a:pt x="386" y="88"/>
                  </a:cubicBezTo>
                  <a:cubicBezTo>
                    <a:pt x="395" y="64"/>
                    <a:pt x="395" y="33"/>
                    <a:pt x="385" y="18"/>
                  </a:cubicBezTo>
                  <a:cubicBezTo>
                    <a:pt x="373" y="0"/>
                    <a:pt x="343" y="2"/>
                    <a:pt x="315" y="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2" name="Freeform 68">
              <a:extLst>
                <a:ext uri="{FF2B5EF4-FFF2-40B4-BE49-F238E27FC236}">
                  <a16:creationId xmlns:a16="http://schemas.microsoft.com/office/drawing/2014/main" id="{B736A40D-E119-F149-80AD-60431B370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713" y="738188"/>
              <a:ext cx="23812" cy="609600"/>
            </a:xfrm>
            <a:custGeom>
              <a:avLst/>
              <a:gdLst>
                <a:gd name="T0" fmla="*/ 3663 w 65"/>
                <a:gd name="T1" fmla="*/ 3958 h 1694"/>
                <a:gd name="T2" fmla="*/ 3663 w 65"/>
                <a:gd name="T3" fmla="*/ 3958 h 1694"/>
                <a:gd name="T4" fmla="*/ 1832 w 65"/>
                <a:gd name="T5" fmla="*/ 304440 h 1694"/>
                <a:gd name="T6" fmla="*/ 3297 w 65"/>
                <a:gd name="T7" fmla="*/ 600604 h 1694"/>
                <a:gd name="T8" fmla="*/ 8059 w 65"/>
                <a:gd name="T9" fmla="*/ 604562 h 1694"/>
                <a:gd name="T10" fmla="*/ 8059 w 65"/>
                <a:gd name="T11" fmla="*/ 604562 h 1694"/>
                <a:gd name="T12" fmla="*/ 20515 w 65"/>
                <a:gd name="T13" fmla="*/ 601323 h 1694"/>
                <a:gd name="T14" fmla="*/ 20515 w 65"/>
                <a:gd name="T15" fmla="*/ 601323 h 1694"/>
                <a:gd name="T16" fmla="*/ 23079 w 65"/>
                <a:gd name="T17" fmla="*/ 301201 h 1694"/>
                <a:gd name="T18" fmla="*/ 23079 w 65"/>
                <a:gd name="T19" fmla="*/ 301201 h 1694"/>
                <a:gd name="T20" fmla="*/ 21248 w 65"/>
                <a:gd name="T21" fmla="*/ 4678 h 1694"/>
                <a:gd name="T22" fmla="*/ 21248 w 65"/>
                <a:gd name="T23" fmla="*/ 4678 h 1694"/>
                <a:gd name="T24" fmla="*/ 3663 w 65"/>
                <a:gd name="T25" fmla="*/ 3958 h 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1694">
                  <a:moveTo>
                    <a:pt x="10" y="11"/>
                  </a:moveTo>
                  <a:lnTo>
                    <a:pt x="10" y="11"/>
                  </a:lnTo>
                  <a:cubicBezTo>
                    <a:pt x="0" y="22"/>
                    <a:pt x="0" y="50"/>
                    <a:pt x="5" y="846"/>
                  </a:cubicBezTo>
                  <a:lnTo>
                    <a:pt x="9" y="1669"/>
                  </a:lnTo>
                  <a:lnTo>
                    <a:pt x="22" y="1680"/>
                  </a:lnTo>
                  <a:cubicBezTo>
                    <a:pt x="39" y="1693"/>
                    <a:pt x="50" y="1690"/>
                    <a:pt x="56" y="1671"/>
                  </a:cubicBezTo>
                  <a:cubicBezTo>
                    <a:pt x="60" y="1660"/>
                    <a:pt x="63" y="1390"/>
                    <a:pt x="63" y="837"/>
                  </a:cubicBezTo>
                  <a:cubicBezTo>
                    <a:pt x="64" y="150"/>
                    <a:pt x="64" y="17"/>
                    <a:pt x="58" y="13"/>
                  </a:cubicBezTo>
                  <a:cubicBezTo>
                    <a:pt x="43" y="0"/>
                    <a:pt x="20" y="0"/>
                    <a:pt x="10" y="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3" name="Freeform 70">
              <a:extLst>
                <a:ext uri="{FF2B5EF4-FFF2-40B4-BE49-F238E27FC236}">
                  <a16:creationId xmlns:a16="http://schemas.microsoft.com/office/drawing/2014/main" id="{5A6187DD-08EC-7344-AB2F-830DBDFC5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779463"/>
              <a:ext cx="127000" cy="146050"/>
            </a:xfrm>
            <a:custGeom>
              <a:avLst/>
              <a:gdLst>
                <a:gd name="T0" fmla="*/ 120487 w 351"/>
                <a:gd name="T1" fmla="*/ 1803 h 405"/>
                <a:gd name="T2" fmla="*/ 120487 w 351"/>
                <a:gd name="T3" fmla="*/ 1803 h 405"/>
                <a:gd name="T4" fmla="*/ 116145 w 351"/>
                <a:gd name="T5" fmla="*/ 6491 h 405"/>
                <a:gd name="T6" fmla="*/ 116145 w 351"/>
                <a:gd name="T7" fmla="*/ 6491 h 405"/>
                <a:gd name="T8" fmla="*/ 37630 w 351"/>
                <a:gd name="T9" fmla="*/ 85466 h 405"/>
                <a:gd name="T10" fmla="*/ 37630 w 351"/>
                <a:gd name="T11" fmla="*/ 85466 h 405"/>
                <a:gd name="T12" fmla="*/ 0 w 351"/>
                <a:gd name="T13" fmla="*/ 129462 h 405"/>
                <a:gd name="T14" fmla="*/ 0 w 351"/>
                <a:gd name="T15" fmla="*/ 129462 h 405"/>
                <a:gd name="T16" fmla="*/ 30031 w 351"/>
                <a:gd name="T17" fmla="*/ 139198 h 405"/>
                <a:gd name="T18" fmla="*/ 30031 w 351"/>
                <a:gd name="T19" fmla="*/ 139198 h 405"/>
                <a:gd name="T20" fmla="*/ 90818 w 351"/>
                <a:gd name="T21" fmla="*/ 73566 h 405"/>
                <a:gd name="T22" fmla="*/ 90818 w 351"/>
                <a:gd name="T23" fmla="*/ 73566 h 405"/>
                <a:gd name="T24" fmla="*/ 125553 w 351"/>
                <a:gd name="T25" fmla="*/ 5770 h 405"/>
                <a:gd name="T26" fmla="*/ 125553 w 351"/>
                <a:gd name="T27" fmla="*/ 5770 h 405"/>
                <a:gd name="T28" fmla="*/ 120487 w 351"/>
                <a:gd name="T29" fmla="*/ 1803 h 4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1" h="405">
                  <a:moveTo>
                    <a:pt x="333" y="5"/>
                  </a:moveTo>
                  <a:lnTo>
                    <a:pt x="333" y="5"/>
                  </a:lnTo>
                  <a:cubicBezTo>
                    <a:pt x="328" y="6"/>
                    <a:pt x="322" y="12"/>
                    <a:pt x="321" y="18"/>
                  </a:cubicBezTo>
                  <a:cubicBezTo>
                    <a:pt x="311" y="50"/>
                    <a:pt x="212" y="149"/>
                    <a:pt x="104" y="237"/>
                  </a:cubicBezTo>
                  <a:cubicBezTo>
                    <a:pt x="21" y="305"/>
                    <a:pt x="0" y="329"/>
                    <a:pt x="0" y="359"/>
                  </a:cubicBezTo>
                  <a:cubicBezTo>
                    <a:pt x="0" y="391"/>
                    <a:pt x="39" y="404"/>
                    <a:pt x="83" y="386"/>
                  </a:cubicBezTo>
                  <a:cubicBezTo>
                    <a:pt x="119" y="371"/>
                    <a:pt x="190" y="294"/>
                    <a:pt x="251" y="204"/>
                  </a:cubicBezTo>
                  <a:cubicBezTo>
                    <a:pt x="281" y="160"/>
                    <a:pt x="341" y="43"/>
                    <a:pt x="347" y="16"/>
                  </a:cubicBezTo>
                  <a:cubicBezTo>
                    <a:pt x="350" y="1"/>
                    <a:pt x="349" y="0"/>
                    <a:pt x="333" y="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4" name="Freeform 72">
              <a:extLst>
                <a:ext uri="{FF2B5EF4-FFF2-40B4-BE49-F238E27FC236}">
                  <a16:creationId xmlns:a16="http://schemas.microsoft.com/office/drawing/2014/main" id="{887B6088-15E8-B447-8AE8-84FEC45A3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1181100"/>
              <a:ext cx="39687" cy="36513"/>
            </a:xfrm>
            <a:custGeom>
              <a:avLst/>
              <a:gdLst>
                <a:gd name="T0" fmla="*/ 13229 w 111"/>
                <a:gd name="T1" fmla="*/ 5370 h 102"/>
                <a:gd name="T2" fmla="*/ 13229 w 111"/>
                <a:gd name="T3" fmla="*/ 5370 h 102"/>
                <a:gd name="T4" fmla="*/ 6793 w 111"/>
                <a:gd name="T5" fmla="*/ 30785 h 102"/>
                <a:gd name="T6" fmla="*/ 6793 w 111"/>
                <a:gd name="T7" fmla="*/ 30785 h 102"/>
                <a:gd name="T8" fmla="*/ 17877 w 111"/>
                <a:gd name="T9" fmla="*/ 35081 h 102"/>
                <a:gd name="T10" fmla="*/ 17877 w 111"/>
                <a:gd name="T11" fmla="*/ 35081 h 102"/>
                <a:gd name="T12" fmla="*/ 29676 w 111"/>
                <a:gd name="T13" fmla="*/ 30428 h 102"/>
                <a:gd name="T14" fmla="*/ 29676 w 111"/>
                <a:gd name="T15" fmla="*/ 30428 h 102"/>
                <a:gd name="T16" fmla="*/ 13229 w 111"/>
                <a:gd name="T17" fmla="*/ 5370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02">
                  <a:moveTo>
                    <a:pt x="37" y="15"/>
                  </a:moveTo>
                  <a:lnTo>
                    <a:pt x="37" y="15"/>
                  </a:lnTo>
                  <a:cubicBezTo>
                    <a:pt x="11" y="26"/>
                    <a:pt x="0" y="69"/>
                    <a:pt x="19" y="86"/>
                  </a:cubicBezTo>
                  <a:cubicBezTo>
                    <a:pt x="25" y="91"/>
                    <a:pt x="38" y="97"/>
                    <a:pt x="50" y="98"/>
                  </a:cubicBezTo>
                  <a:cubicBezTo>
                    <a:pt x="68" y="101"/>
                    <a:pt x="73" y="99"/>
                    <a:pt x="83" y="85"/>
                  </a:cubicBezTo>
                  <a:cubicBezTo>
                    <a:pt x="110" y="52"/>
                    <a:pt x="76" y="0"/>
                    <a:pt x="37" y="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5" name="Freeform 74">
              <a:extLst>
                <a:ext uri="{FF2B5EF4-FFF2-40B4-BE49-F238E27FC236}">
                  <a16:creationId xmlns:a16="http://schemas.microsoft.com/office/drawing/2014/main" id="{610FFA4B-DB5F-0E4B-A1B7-793D0A568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1385888"/>
              <a:ext cx="42863" cy="39687"/>
            </a:xfrm>
            <a:custGeom>
              <a:avLst/>
              <a:gdLst>
                <a:gd name="T0" fmla="*/ 9564 w 121"/>
                <a:gd name="T1" fmla="*/ 5006 h 111"/>
                <a:gd name="T2" fmla="*/ 9564 w 121"/>
                <a:gd name="T3" fmla="*/ 5006 h 111"/>
                <a:gd name="T4" fmla="*/ 0 w 121"/>
                <a:gd name="T5" fmla="*/ 23240 h 111"/>
                <a:gd name="T6" fmla="*/ 0 w 121"/>
                <a:gd name="T7" fmla="*/ 23240 h 111"/>
                <a:gd name="T8" fmla="*/ 14878 w 121"/>
                <a:gd name="T9" fmla="*/ 39329 h 111"/>
                <a:gd name="T10" fmla="*/ 14878 w 121"/>
                <a:gd name="T11" fmla="*/ 39329 h 111"/>
                <a:gd name="T12" fmla="*/ 29756 w 121"/>
                <a:gd name="T13" fmla="*/ 7151 h 111"/>
                <a:gd name="T14" fmla="*/ 29756 w 121"/>
                <a:gd name="T15" fmla="*/ 7151 h 111"/>
                <a:gd name="T16" fmla="*/ 9564 w 121"/>
                <a:gd name="T17" fmla="*/ 500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1">
                  <a:moveTo>
                    <a:pt x="27" y="14"/>
                  </a:moveTo>
                  <a:lnTo>
                    <a:pt x="27" y="14"/>
                  </a:lnTo>
                  <a:cubicBezTo>
                    <a:pt x="7" y="27"/>
                    <a:pt x="0" y="40"/>
                    <a:pt x="0" y="65"/>
                  </a:cubicBezTo>
                  <a:cubicBezTo>
                    <a:pt x="0" y="90"/>
                    <a:pt x="19" y="110"/>
                    <a:pt x="42" y="110"/>
                  </a:cubicBezTo>
                  <a:cubicBezTo>
                    <a:pt x="93" y="110"/>
                    <a:pt x="120" y="54"/>
                    <a:pt x="84" y="20"/>
                  </a:cubicBezTo>
                  <a:cubicBezTo>
                    <a:pt x="66" y="1"/>
                    <a:pt x="52" y="0"/>
                    <a:pt x="27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6" name="Freeform 76">
              <a:extLst>
                <a:ext uri="{FF2B5EF4-FFF2-40B4-BE49-F238E27FC236}">
                  <a16:creationId xmlns:a16="http://schemas.microsoft.com/office/drawing/2014/main" id="{C389098D-E3AE-2242-8544-203A03EEA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188" y="1470025"/>
              <a:ext cx="39687" cy="46038"/>
            </a:xfrm>
            <a:custGeom>
              <a:avLst/>
              <a:gdLst>
                <a:gd name="T0" fmla="*/ 9741 w 110"/>
                <a:gd name="T1" fmla="*/ 6114 h 128"/>
                <a:gd name="T2" fmla="*/ 9741 w 110"/>
                <a:gd name="T3" fmla="*/ 6114 h 128"/>
                <a:gd name="T4" fmla="*/ 3247 w 110"/>
                <a:gd name="T5" fmla="*/ 30212 h 128"/>
                <a:gd name="T6" fmla="*/ 3247 w 110"/>
                <a:gd name="T7" fmla="*/ 30212 h 128"/>
                <a:gd name="T8" fmla="*/ 33193 w 110"/>
                <a:gd name="T9" fmla="*/ 33090 h 128"/>
                <a:gd name="T10" fmla="*/ 33193 w 110"/>
                <a:gd name="T11" fmla="*/ 33090 h 128"/>
                <a:gd name="T12" fmla="*/ 31028 w 110"/>
                <a:gd name="T13" fmla="*/ 8632 h 128"/>
                <a:gd name="T14" fmla="*/ 31028 w 110"/>
                <a:gd name="T15" fmla="*/ 8632 h 128"/>
                <a:gd name="T16" fmla="*/ 9741 w 110"/>
                <a:gd name="T17" fmla="*/ 611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28">
                  <a:moveTo>
                    <a:pt x="27" y="17"/>
                  </a:moveTo>
                  <a:lnTo>
                    <a:pt x="27" y="17"/>
                  </a:lnTo>
                  <a:cubicBezTo>
                    <a:pt x="9" y="31"/>
                    <a:pt x="0" y="65"/>
                    <a:pt x="9" y="84"/>
                  </a:cubicBezTo>
                  <a:cubicBezTo>
                    <a:pt x="28" y="122"/>
                    <a:pt x="72" y="127"/>
                    <a:pt x="92" y="92"/>
                  </a:cubicBezTo>
                  <a:cubicBezTo>
                    <a:pt x="109" y="65"/>
                    <a:pt x="107" y="45"/>
                    <a:pt x="86" y="24"/>
                  </a:cubicBezTo>
                  <a:cubicBezTo>
                    <a:pt x="65" y="3"/>
                    <a:pt x="48" y="0"/>
                    <a:pt x="27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grpSp>
        <p:nvGrpSpPr>
          <p:cNvPr id="5122" name="Group 2">
            <a:extLst>
              <a:ext uri="{FF2B5EF4-FFF2-40B4-BE49-F238E27FC236}">
                <a16:creationId xmlns:a16="http://schemas.microsoft.com/office/drawing/2014/main" id="{559B613B-9D29-1E47-8231-2FC27304D5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4602" y="216023"/>
            <a:ext cx="817646" cy="815486"/>
            <a:chOff x="7370763" y="317500"/>
            <a:chExt cx="1201737" cy="1198563"/>
          </a:xfrm>
          <a:solidFill>
            <a:schemeClr val="accent3"/>
          </a:solidFill>
        </p:grpSpPr>
        <p:sp>
          <p:nvSpPr>
            <p:cNvPr id="5153" name="Freeform 54">
              <a:extLst>
                <a:ext uri="{FF2B5EF4-FFF2-40B4-BE49-F238E27FC236}">
                  <a16:creationId xmlns:a16="http://schemas.microsoft.com/office/drawing/2014/main" id="{28F7F6FB-E202-A344-9B22-ED976020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317500"/>
              <a:ext cx="425450" cy="422275"/>
            </a:xfrm>
            <a:custGeom>
              <a:avLst/>
              <a:gdLst>
                <a:gd name="T0" fmla="*/ 408907 w 1183"/>
                <a:gd name="T1" fmla="*/ 4313 h 1175"/>
                <a:gd name="T2" fmla="*/ 393442 w 1183"/>
                <a:gd name="T3" fmla="*/ 15453 h 1175"/>
                <a:gd name="T4" fmla="*/ 345970 w 1183"/>
                <a:gd name="T5" fmla="*/ 44923 h 1175"/>
                <a:gd name="T6" fmla="*/ 244553 w 1183"/>
                <a:gd name="T7" fmla="*/ 43845 h 1175"/>
                <a:gd name="T8" fmla="*/ 227650 w 1183"/>
                <a:gd name="T9" fmla="*/ 30907 h 1175"/>
                <a:gd name="T10" fmla="*/ 204633 w 1183"/>
                <a:gd name="T11" fmla="*/ 17610 h 1175"/>
                <a:gd name="T12" fmla="*/ 183774 w 1183"/>
                <a:gd name="T13" fmla="*/ 44923 h 1175"/>
                <a:gd name="T14" fmla="*/ 189888 w 1183"/>
                <a:gd name="T15" fmla="*/ 56783 h 1175"/>
                <a:gd name="T16" fmla="*/ 229088 w 1183"/>
                <a:gd name="T17" fmla="*/ 80502 h 1175"/>
                <a:gd name="T18" fmla="*/ 317199 w 1183"/>
                <a:gd name="T19" fmla="*/ 79424 h 1175"/>
                <a:gd name="T20" fmla="*/ 331585 w 1183"/>
                <a:gd name="T21" fmla="*/ 75111 h 1175"/>
                <a:gd name="T22" fmla="*/ 284472 w 1183"/>
                <a:gd name="T23" fmla="*/ 121471 h 1175"/>
                <a:gd name="T24" fmla="*/ 220098 w 1183"/>
                <a:gd name="T25" fmla="*/ 170707 h 1175"/>
                <a:gd name="T26" fmla="*/ 108251 w 1183"/>
                <a:gd name="T27" fmla="*/ 196942 h 1175"/>
                <a:gd name="T28" fmla="*/ 29490 w 1183"/>
                <a:gd name="T29" fmla="*/ 100987 h 1175"/>
                <a:gd name="T30" fmla="*/ 71927 w 1183"/>
                <a:gd name="T31" fmla="*/ 38454 h 1175"/>
                <a:gd name="T32" fmla="*/ 121557 w 1183"/>
                <a:gd name="T33" fmla="*/ 38454 h 1175"/>
                <a:gd name="T34" fmla="*/ 145653 w 1183"/>
                <a:gd name="T35" fmla="*/ 60376 h 1175"/>
                <a:gd name="T36" fmla="*/ 115084 w 1183"/>
                <a:gd name="T37" fmla="*/ 80142 h 1175"/>
                <a:gd name="T38" fmla="*/ 89909 w 1183"/>
                <a:gd name="T39" fmla="*/ 95236 h 1175"/>
                <a:gd name="T40" fmla="*/ 91348 w 1183"/>
                <a:gd name="T41" fmla="*/ 109252 h 1175"/>
                <a:gd name="T42" fmla="*/ 121198 w 1183"/>
                <a:gd name="T43" fmla="*/ 123628 h 1175"/>
                <a:gd name="T44" fmla="*/ 160398 w 1183"/>
                <a:gd name="T45" fmla="*/ 97033 h 1175"/>
                <a:gd name="T46" fmla="*/ 169748 w 1183"/>
                <a:gd name="T47" fmla="*/ 74752 h 1175"/>
                <a:gd name="T48" fmla="*/ 165433 w 1183"/>
                <a:gd name="T49" fmla="*/ 53907 h 1175"/>
                <a:gd name="T50" fmla="*/ 84874 w 1183"/>
                <a:gd name="T51" fmla="*/ 17610 h 1175"/>
                <a:gd name="T52" fmla="*/ 5035 w 1183"/>
                <a:gd name="T53" fmla="*/ 109612 h 1175"/>
                <a:gd name="T54" fmla="*/ 53226 w 1183"/>
                <a:gd name="T55" fmla="*/ 193707 h 1175"/>
                <a:gd name="T56" fmla="*/ 151047 w 1183"/>
                <a:gd name="T57" fmla="*/ 221739 h 1175"/>
                <a:gd name="T58" fmla="*/ 223694 w 1183"/>
                <a:gd name="T59" fmla="*/ 198379 h 1175"/>
                <a:gd name="T60" fmla="*/ 221176 w 1183"/>
                <a:gd name="T61" fmla="*/ 204130 h 1175"/>
                <a:gd name="T62" fmla="*/ 200677 w 1183"/>
                <a:gd name="T63" fmla="*/ 270975 h 1175"/>
                <a:gd name="T64" fmla="*/ 228729 w 1183"/>
                <a:gd name="T65" fmla="*/ 368727 h 1175"/>
                <a:gd name="T66" fmla="*/ 312884 w 1183"/>
                <a:gd name="T67" fmla="*/ 416884 h 1175"/>
                <a:gd name="T68" fmla="*/ 404951 w 1183"/>
                <a:gd name="T69" fmla="*/ 338179 h 1175"/>
                <a:gd name="T70" fmla="*/ 368627 w 1183"/>
                <a:gd name="T71" fmla="*/ 256959 h 1175"/>
                <a:gd name="T72" fmla="*/ 347409 w 1183"/>
                <a:gd name="T73" fmla="*/ 252646 h 1175"/>
                <a:gd name="T74" fmla="*/ 325471 w 1183"/>
                <a:gd name="T75" fmla="*/ 261990 h 1175"/>
                <a:gd name="T76" fmla="*/ 298498 w 1183"/>
                <a:gd name="T77" fmla="*/ 300804 h 1175"/>
                <a:gd name="T78" fmla="*/ 313243 w 1183"/>
                <a:gd name="T79" fmla="*/ 330992 h 1175"/>
                <a:gd name="T80" fmla="*/ 326910 w 1183"/>
                <a:gd name="T81" fmla="*/ 332429 h 1175"/>
                <a:gd name="T82" fmla="*/ 341655 w 1183"/>
                <a:gd name="T83" fmla="*/ 307272 h 1175"/>
                <a:gd name="T84" fmla="*/ 361794 w 1183"/>
                <a:gd name="T85" fmla="*/ 276725 h 1175"/>
                <a:gd name="T86" fmla="*/ 384092 w 1183"/>
                <a:gd name="T87" fmla="*/ 300444 h 1175"/>
                <a:gd name="T88" fmla="*/ 384092 w 1183"/>
                <a:gd name="T89" fmla="*/ 350039 h 1175"/>
                <a:gd name="T90" fmla="*/ 321155 w 1183"/>
                <a:gd name="T91" fmla="*/ 392806 h 1175"/>
                <a:gd name="T92" fmla="*/ 225132 w 1183"/>
                <a:gd name="T93" fmla="*/ 314101 h 1175"/>
                <a:gd name="T94" fmla="*/ 251746 w 1183"/>
                <a:gd name="T95" fmla="*/ 201973 h 1175"/>
                <a:gd name="T96" fmla="*/ 301016 w 1183"/>
                <a:gd name="T97" fmla="*/ 137644 h 1175"/>
                <a:gd name="T98" fmla="*/ 347049 w 1183"/>
                <a:gd name="T99" fmla="*/ 90565 h 1175"/>
                <a:gd name="T100" fmla="*/ 343093 w 1183"/>
                <a:gd name="T101" fmla="*/ 105299 h 1175"/>
                <a:gd name="T102" fmla="*/ 341655 w 1183"/>
                <a:gd name="T103" fmla="*/ 192989 h 1175"/>
                <a:gd name="T104" fmla="*/ 365391 w 1183"/>
                <a:gd name="T105" fmla="*/ 232521 h 1175"/>
                <a:gd name="T106" fmla="*/ 377618 w 1183"/>
                <a:gd name="T107" fmla="*/ 238630 h 1175"/>
                <a:gd name="T108" fmla="*/ 404951 w 1183"/>
                <a:gd name="T109" fmla="*/ 217786 h 1175"/>
                <a:gd name="T110" fmla="*/ 391644 w 1183"/>
                <a:gd name="T111" fmla="*/ 194786 h 1175"/>
                <a:gd name="T112" fmla="*/ 378338 w 1183"/>
                <a:gd name="T113" fmla="*/ 177895 h 1175"/>
                <a:gd name="T114" fmla="*/ 377259 w 1183"/>
                <a:gd name="T115" fmla="*/ 76549 h 1175"/>
                <a:gd name="T116" fmla="*/ 406749 w 1183"/>
                <a:gd name="T117" fmla="*/ 29110 h 1175"/>
                <a:gd name="T118" fmla="*/ 417538 w 1183"/>
                <a:gd name="T119" fmla="*/ 359 h 1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83" h="1175">
                  <a:moveTo>
                    <a:pt x="1137" y="12"/>
                  </a:moveTo>
                  <a:lnTo>
                    <a:pt x="1137" y="12"/>
                  </a:lnTo>
                  <a:cubicBezTo>
                    <a:pt x="1126" y="18"/>
                    <a:pt x="1107" y="32"/>
                    <a:pt x="1094" y="43"/>
                  </a:cubicBezTo>
                  <a:cubicBezTo>
                    <a:pt x="1038" y="90"/>
                    <a:pt x="1000" y="112"/>
                    <a:pt x="962" y="125"/>
                  </a:cubicBezTo>
                  <a:cubicBezTo>
                    <a:pt x="851" y="160"/>
                    <a:pt x="751" y="160"/>
                    <a:pt x="680" y="122"/>
                  </a:cubicBezTo>
                  <a:cubicBezTo>
                    <a:pt x="669" y="117"/>
                    <a:pt x="648" y="101"/>
                    <a:pt x="633" y="86"/>
                  </a:cubicBezTo>
                  <a:cubicBezTo>
                    <a:pt x="600" y="54"/>
                    <a:pt x="591" y="49"/>
                    <a:pt x="569" y="49"/>
                  </a:cubicBezTo>
                  <a:cubicBezTo>
                    <a:pt x="526" y="49"/>
                    <a:pt x="500" y="83"/>
                    <a:pt x="511" y="125"/>
                  </a:cubicBezTo>
                  <a:cubicBezTo>
                    <a:pt x="514" y="137"/>
                    <a:pt x="522" y="152"/>
                    <a:pt x="528" y="158"/>
                  </a:cubicBezTo>
                  <a:cubicBezTo>
                    <a:pt x="542" y="175"/>
                    <a:pt x="604" y="212"/>
                    <a:pt x="637" y="224"/>
                  </a:cubicBezTo>
                  <a:cubicBezTo>
                    <a:pt x="703" y="249"/>
                    <a:pt x="797" y="248"/>
                    <a:pt x="882" y="221"/>
                  </a:cubicBezTo>
                  <a:cubicBezTo>
                    <a:pt x="904" y="213"/>
                    <a:pt x="922" y="209"/>
                    <a:pt x="922" y="209"/>
                  </a:cubicBezTo>
                  <a:cubicBezTo>
                    <a:pt x="925" y="212"/>
                    <a:pt x="849" y="286"/>
                    <a:pt x="791" y="338"/>
                  </a:cubicBezTo>
                  <a:cubicBezTo>
                    <a:pt x="738" y="387"/>
                    <a:pt x="656" y="449"/>
                    <a:pt x="612" y="475"/>
                  </a:cubicBezTo>
                  <a:cubicBezTo>
                    <a:pt x="519" y="529"/>
                    <a:pt x="379" y="562"/>
                    <a:pt x="301" y="548"/>
                  </a:cubicBezTo>
                  <a:cubicBezTo>
                    <a:pt x="178" y="525"/>
                    <a:pt x="74" y="398"/>
                    <a:pt x="82" y="281"/>
                  </a:cubicBezTo>
                  <a:cubicBezTo>
                    <a:pt x="87" y="211"/>
                    <a:pt x="136" y="138"/>
                    <a:pt x="200" y="107"/>
                  </a:cubicBezTo>
                  <a:cubicBezTo>
                    <a:pt x="234" y="90"/>
                    <a:pt x="300" y="90"/>
                    <a:pt x="338" y="107"/>
                  </a:cubicBezTo>
                  <a:cubicBezTo>
                    <a:pt x="368" y="120"/>
                    <a:pt x="402" y="151"/>
                    <a:pt x="405" y="168"/>
                  </a:cubicBezTo>
                  <a:cubicBezTo>
                    <a:pt x="411" y="208"/>
                    <a:pt x="385" y="223"/>
                    <a:pt x="320" y="223"/>
                  </a:cubicBezTo>
                  <a:cubicBezTo>
                    <a:pt x="270" y="223"/>
                    <a:pt x="260" y="229"/>
                    <a:pt x="250" y="265"/>
                  </a:cubicBezTo>
                  <a:cubicBezTo>
                    <a:pt x="245" y="284"/>
                    <a:pt x="245" y="289"/>
                    <a:pt x="254" y="304"/>
                  </a:cubicBezTo>
                  <a:cubicBezTo>
                    <a:pt x="269" y="330"/>
                    <a:pt x="304" y="347"/>
                    <a:pt x="337" y="344"/>
                  </a:cubicBezTo>
                  <a:cubicBezTo>
                    <a:pt x="370" y="342"/>
                    <a:pt x="413" y="312"/>
                    <a:pt x="446" y="270"/>
                  </a:cubicBezTo>
                  <a:cubicBezTo>
                    <a:pt x="467" y="243"/>
                    <a:pt x="470" y="235"/>
                    <a:pt x="472" y="208"/>
                  </a:cubicBezTo>
                  <a:cubicBezTo>
                    <a:pt x="474" y="181"/>
                    <a:pt x="472" y="172"/>
                    <a:pt x="460" y="150"/>
                  </a:cubicBezTo>
                  <a:cubicBezTo>
                    <a:pt x="419" y="74"/>
                    <a:pt x="334" y="36"/>
                    <a:pt x="236" y="49"/>
                  </a:cubicBezTo>
                  <a:cubicBezTo>
                    <a:pt x="118" y="64"/>
                    <a:pt x="0" y="200"/>
                    <a:pt x="14" y="305"/>
                  </a:cubicBezTo>
                  <a:cubicBezTo>
                    <a:pt x="27" y="390"/>
                    <a:pt x="84" y="492"/>
                    <a:pt x="148" y="539"/>
                  </a:cubicBezTo>
                  <a:cubicBezTo>
                    <a:pt x="228" y="597"/>
                    <a:pt x="333" y="627"/>
                    <a:pt x="420" y="617"/>
                  </a:cubicBezTo>
                  <a:cubicBezTo>
                    <a:pt x="462" y="611"/>
                    <a:pt x="573" y="578"/>
                    <a:pt x="607" y="560"/>
                  </a:cubicBezTo>
                  <a:lnTo>
                    <a:pt x="622" y="552"/>
                  </a:lnTo>
                  <a:lnTo>
                    <a:pt x="615" y="568"/>
                  </a:lnTo>
                  <a:cubicBezTo>
                    <a:pt x="597" y="601"/>
                    <a:pt x="563" y="713"/>
                    <a:pt x="558" y="754"/>
                  </a:cubicBezTo>
                  <a:cubicBezTo>
                    <a:pt x="547" y="841"/>
                    <a:pt x="578" y="947"/>
                    <a:pt x="636" y="1026"/>
                  </a:cubicBezTo>
                  <a:cubicBezTo>
                    <a:pt x="683" y="1090"/>
                    <a:pt x="784" y="1148"/>
                    <a:pt x="870" y="1160"/>
                  </a:cubicBezTo>
                  <a:cubicBezTo>
                    <a:pt x="973" y="1174"/>
                    <a:pt x="1109" y="1058"/>
                    <a:pt x="1126" y="941"/>
                  </a:cubicBezTo>
                  <a:cubicBezTo>
                    <a:pt x="1140" y="844"/>
                    <a:pt x="1100" y="756"/>
                    <a:pt x="1025" y="715"/>
                  </a:cubicBezTo>
                  <a:cubicBezTo>
                    <a:pt x="1001" y="703"/>
                    <a:pt x="993" y="700"/>
                    <a:pt x="966" y="703"/>
                  </a:cubicBezTo>
                  <a:cubicBezTo>
                    <a:pt x="939" y="705"/>
                    <a:pt x="931" y="708"/>
                    <a:pt x="905" y="729"/>
                  </a:cubicBezTo>
                  <a:cubicBezTo>
                    <a:pt x="863" y="761"/>
                    <a:pt x="833" y="804"/>
                    <a:pt x="830" y="837"/>
                  </a:cubicBezTo>
                  <a:cubicBezTo>
                    <a:pt x="828" y="870"/>
                    <a:pt x="845" y="906"/>
                    <a:pt x="871" y="921"/>
                  </a:cubicBezTo>
                  <a:cubicBezTo>
                    <a:pt x="886" y="930"/>
                    <a:pt x="891" y="930"/>
                    <a:pt x="909" y="925"/>
                  </a:cubicBezTo>
                  <a:cubicBezTo>
                    <a:pt x="945" y="914"/>
                    <a:pt x="950" y="904"/>
                    <a:pt x="950" y="855"/>
                  </a:cubicBezTo>
                  <a:cubicBezTo>
                    <a:pt x="950" y="789"/>
                    <a:pt x="967" y="764"/>
                    <a:pt x="1006" y="770"/>
                  </a:cubicBezTo>
                  <a:cubicBezTo>
                    <a:pt x="1023" y="772"/>
                    <a:pt x="1055" y="807"/>
                    <a:pt x="1068" y="836"/>
                  </a:cubicBezTo>
                  <a:cubicBezTo>
                    <a:pt x="1084" y="874"/>
                    <a:pt x="1084" y="941"/>
                    <a:pt x="1068" y="974"/>
                  </a:cubicBezTo>
                  <a:cubicBezTo>
                    <a:pt x="1037" y="1038"/>
                    <a:pt x="964" y="1087"/>
                    <a:pt x="893" y="1093"/>
                  </a:cubicBezTo>
                  <a:cubicBezTo>
                    <a:pt x="777" y="1101"/>
                    <a:pt x="649" y="996"/>
                    <a:pt x="626" y="874"/>
                  </a:cubicBezTo>
                  <a:cubicBezTo>
                    <a:pt x="612" y="795"/>
                    <a:pt x="645" y="656"/>
                    <a:pt x="700" y="562"/>
                  </a:cubicBezTo>
                  <a:cubicBezTo>
                    <a:pt x="726" y="518"/>
                    <a:pt x="788" y="437"/>
                    <a:pt x="837" y="383"/>
                  </a:cubicBezTo>
                  <a:cubicBezTo>
                    <a:pt x="888" y="326"/>
                    <a:pt x="963" y="250"/>
                    <a:pt x="965" y="252"/>
                  </a:cubicBezTo>
                  <a:cubicBezTo>
                    <a:pt x="966" y="253"/>
                    <a:pt x="961" y="271"/>
                    <a:pt x="954" y="293"/>
                  </a:cubicBezTo>
                  <a:cubicBezTo>
                    <a:pt x="927" y="378"/>
                    <a:pt x="925" y="472"/>
                    <a:pt x="950" y="537"/>
                  </a:cubicBezTo>
                  <a:cubicBezTo>
                    <a:pt x="963" y="570"/>
                    <a:pt x="1000" y="632"/>
                    <a:pt x="1016" y="647"/>
                  </a:cubicBezTo>
                  <a:cubicBezTo>
                    <a:pt x="1022" y="653"/>
                    <a:pt x="1038" y="660"/>
                    <a:pt x="1050" y="664"/>
                  </a:cubicBezTo>
                  <a:cubicBezTo>
                    <a:pt x="1091" y="675"/>
                    <a:pt x="1126" y="648"/>
                    <a:pt x="1126" y="606"/>
                  </a:cubicBezTo>
                  <a:cubicBezTo>
                    <a:pt x="1126" y="584"/>
                    <a:pt x="1121" y="575"/>
                    <a:pt x="1089" y="542"/>
                  </a:cubicBezTo>
                  <a:cubicBezTo>
                    <a:pt x="1074" y="527"/>
                    <a:pt x="1057" y="505"/>
                    <a:pt x="1052" y="495"/>
                  </a:cubicBezTo>
                  <a:cubicBezTo>
                    <a:pt x="1015" y="423"/>
                    <a:pt x="1015" y="324"/>
                    <a:pt x="1049" y="213"/>
                  </a:cubicBezTo>
                  <a:cubicBezTo>
                    <a:pt x="1061" y="174"/>
                    <a:pt x="1085" y="137"/>
                    <a:pt x="1131" y="81"/>
                  </a:cubicBezTo>
                  <a:cubicBezTo>
                    <a:pt x="1168" y="36"/>
                    <a:pt x="1182" y="0"/>
                    <a:pt x="1161" y="1"/>
                  </a:cubicBezTo>
                  <a:cubicBezTo>
                    <a:pt x="1158" y="1"/>
                    <a:pt x="1147" y="6"/>
                    <a:pt x="1137" y="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4" name="Freeform 56">
              <a:extLst>
                <a:ext uri="{FF2B5EF4-FFF2-40B4-BE49-F238E27FC236}">
                  <a16:creationId xmlns:a16="http://schemas.microsoft.com/office/drawing/2014/main" id="{41361B16-9E88-E648-BFE5-D4CD5E01C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323850"/>
              <a:ext cx="44450" cy="38100"/>
            </a:xfrm>
            <a:custGeom>
              <a:avLst/>
              <a:gdLst>
                <a:gd name="T0" fmla="*/ 15302 w 122"/>
                <a:gd name="T1" fmla="*/ 2469 h 108"/>
                <a:gd name="T2" fmla="*/ 15302 w 122"/>
                <a:gd name="T3" fmla="*/ 2469 h 108"/>
                <a:gd name="T4" fmla="*/ 12388 w 122"/>
                <a:gd name="T5" fmla="*/ 32103 h 108"/>
                <a:gd name="T6" fmla="*/ 12388 w 122"/>
                <a:gd name="T7" fmla="*/ 32103 h 108"/>
                <a:gd name="T8" fmla="*/ 37527 w 122"/>
                <a:gd name="T9" fmla="*/ 29633 h 108"/>
                <a:gd name="T10" fmla="*/ 37527 w 122"/>
                <a:gd name="T11" fmla="*/ 29633 h 108"/>
                <a:gd name="T12" fmla="*/ 44086 w 122"/>
                <a:gd name="T13" fmla="*/ 18697 h 108"/>
                <a:gd name="T14" fmla="*/ 44086 w 122"/>
                <a:gd name="T15" fmla="*/ 18697 h 108"/>
                <a:gd name="T16" fmla="*/ 28783 w 122"/>
                <a:gd name="T17" fmla="*/ 2117 h 108"/>
                <a:gd name="T18" fmla="*/ 28783 w 122"/>
                <a:gd name="T19" fmla="*/ 2117 h 108"/>
                <a:gd name="T20" fmla="*/ 15302 w 122"/>
                <a:gd name="T21" fmla="*/ 2469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08">
                  <a:moveTo>
                    <a:pt x="42" y="7"/>
                  </a:moveTo>
                  <a:lnTo>
                    <a:pt x="42" y="7"/>
                  </a:lnTo>
                  <a:cubicBezTo>
                    <a:pt x="4" y="27"/>
                    <a:pt x="0" y="71"/>
                    <a:pt x="34" y="91"/>
                  </a:cubicBezTo>
                  <a:cubicBezTo>
                    <a:pt x="62" y="107"/>
                    <a:pt x="82" y="105"/>
                    <a:pt x="103" y="84"/>
                  </a:cubicBezTo>
                  <a:cubicBezTo>
                    <a:pt x="114" y="73"/>
                    <a:pt x="121" y="60"/>
                    <a:pt x="121" y="53"/>
                  </a:cubicBezTo>
                  <a:cubicBezTo>
                    <a:pt x="121" y="33"/>
                    <a:pt x="102" y="13"/>
                    <a:pt x="79" y="6"/>
                  </a:cubicBezTo>
                  <a:cubicBezTo>
                    <a:pt x="56" y="0"/>
                    <a:pt x="57" y="0"/>
                    <a:pt x="42" y="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5" name="Freeform 58">
              <a:extLst>
                <a:ext uri="{FF2B5EF4-FFF2-40B4-BE49-F238E27FC236}">
                  <a16:creationId xmlns:a16="http://schemas.microsoft.com/office/drawing/2014/main" id="{A9D011EB-57E6-5C40-A435-AFB7DF905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323850"/>
              <a:ext cx="39688" cy="47625"/>
            </a:xfrm>
            <a:custGeom>
              <a:avLst/>
              <a:gdLst>
                <a:gd name="T0" fmla="*/ 5006 w 111"/>
                <a:gd name="T1" fmla="*/ 8659 h 132"/>
                <a:gd name="T2" fmla="*/ 5006 w 111"/>
                <a:gd name="T3" fmla="*/ 8659 h 132"/>
                <a:gd name="T4" fmla="*/ 0 w 111"/>
                <a:gd name="T5" fmla="*/ 19483 h 132"/>
                <a:gd name="T6" fmla="*/ 0 w 111"/>
                <a:gd name="T7" fmla="*/ 19483 h 132"/>
                <a:gd name="T8" fmla="*/ 32537 w 111"/>
                <a:gd name="T9" fmla="*/ 34636 h 132"/>
                <a:gd name="T10" fmla="*/ 32537 w 111"/>
                <a:gd name="T11" fmla="*/ 34636 h 132"/>
                <a:gd name="T12" fmla="*/ 35397 w 111"/>
                <a:gd name="T13" fmla="*/ 15514 h 132"/>
                <a:gd name="T14" fmla="*/ 35397 w 111"/>
                <a:gd name="T15" fmla="*/ 15514 h 132"/>
                <a:gd name="T16" fmla="*/ 5006 w 111"/>
                <a:gd name="T17" fmla="*/ 8659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14" y="24"/>
                  </a:moveTo>
                  <a:lnTo>
                    <a:pt x="14" y="24"/>
                  </a:lnTo>
                  <a:cubicBezTo>
                    <a:pt x="5" y="33"/>
                    <a:pt x="0" y="44"/>
                    <a:pt x="0" y="54"/>
                  </a:cubicBezTo>
                  <a:cubicBezTo>
                    <a:pt x="0" y="105"/>
                    <a:pt x="56" y="131"/>
                    <a:pt x="91" y="96"/>
                  </a:cubicBezTo>
                  <a:cubicBezTo>
                    <a:pt x="108" y="79"/>
                    <a:pt x="110" y="65"/>
                    <a:pt x="99" y="43"/>
                  </a:cubicBezTo>
                  <a:cubicBezTo>
                    <a:pt x="81" y="10"/>
                    <a:pt x="38" y="0"/>
                    <a:pt x="14" y="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6" name="Freeform 60">
              <a:extLst>
                <a:ext uri="{FF2B5EF4-FFF2-40B4-BE49-F238E27FC236}">
                  <a16:creationId xmlns:a16="http://schemas.microsoft.com/office/drawing/2014/main" id="{9DB14330-1A39-8440-AAF0-84EA77700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33375"/>
              <a:ext cx="609600" cy="23813"/>
            </a:xfrm>
            <a:custGeom>
              <a:avLst/>
              <a:gdLst>
                <a:gd name="T0" fmla="*/ 173452 w 1694"/>
                <a:gd name="T1" fmla="*/ 2133 h 67"/>
                <a:gd name="T2" fmla="*/ 8637 w 1694"/>
                <a:gd name="T3" fmla="*/ 2843 h 67"/>
                <a:gd name="T4" fmla="*/ 4678 w 1694"/>
                <a:gd name="T5" fmla="*/ 7464 h 67"/>
                <a:gd name="T6" fmla="*/ 4678 w 1694"/>
                <a:gd name="T7" fmla="*/ 7464 h 67"/>
                <a:gd name="T8" fmla="*/ 7557 w 1694"/>
                <a:gd name="T9" fmla="*/ 19903 h 67"/>
                <a:gd name="T10" fmla="*/ 7557 w 1694"/>
                <a:gd name="T11" fmla="*/ 19903 h 67"/>
                <a:gd name="T12" fmla="*/ 603842 w 1694"/>
                <a:gd name="T13" fmla="*/ 20614 h 67"/>
                <a:gd name="T14" fmla="*/ 603842 w 1694"/>
                <a:gd name="T15" fmla="*/ 20614 h 67"/>
                <a:gd name="T16" fmla="*/ 605642 w 1694"/>
                <a:gd name="T17" fmla="*/ 3554 h 67"/>
                <a:gd name="T18" fmla="*/ 605642 w 1694"/>
                <a:gd name="T19" fmla="*/ 3554 h 67"/>
                <a:gd name="T20" fmla="*/ 469975 w 1694"/>
                <a:gd name="T21" fmla="*/ 355 h 67"/>
                <a:gd name="T22" fmla="*/ 469975 w 1694"/>
                <a:gd name="T23" fmla="*/ 355 h 67"/>
                <a:gd name="T24" fmla="*/ 173452 w 1694"/>
                <a:gd name="T25" fmla="*/ 2133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4" h="67">
                  <a:moveTo>
                    <a:pt x="482" y="6"/>
                  </a:moveTo>
                  <a:lnTo>
                    <a:pt x="24" y="8"/>
                  </a:lnTo>
                  <a:lnTo>
                    <a:pt x="13" y="21"/>
                  </a:lnTo>
                  <a:cubicBezTo>
                    <a:pt x="0" y="38"/>
                    <a:pt x="2" y="49"/>
                    <a:pt x="21" y="56"/>
                  </a:cubicBezTo>
                  <a:cubicBezTo>
                    <a:pt x="44" y="64"/>
                    <a:pt x="1669" y="66"/>
                    <a:pt x="1678" y="58"/>
                  </a:cubicBezTo>
                  <a:cubicBezTo>
                    <a:pt x="1691" y="48"/>
                    <a:pt x="1693" y="21"/>
                    <a:pt x="1683" y="10"/>
                  </a:cubicBezTo>
                  <a:cubicBezTo>
                    <a:pt x="1673" y="1"/>
                    <a:pt x="1663" y="0"/>
                    <a:pt x="1306" y="1"/>
                  </a:cubicBezTo>
                  <a:cubicBezTo>
                    <a:pt x="1105" y="2"/>
                    <a:pt x="734" y="4"/>
                    <a:pt x="48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7" name="Freeform 63">
              <a:extLst>
                <a:ext uri="{FF2B5EF4-FFF2-40B4-BE49-F238E27FC236}">
                  <a16:creationId xmlns:a16="http://schemas.microsoft.com/office/drawing/2014/main" id="{A7F565BB-8E6C-0947-A5C9-568478FF7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395288"/>
              <a:ext cx="31750" cy="39687"/>
            </a:xfrm>
            <a:custGeom>
              <a:avLst/>
              <a:gdLst>
                <a:gd name="T0" fmla="*/ 5412 w 88"/>
                <a:gd name="T1" fmla="*/ 8504 h 112"/>
                <a:gd name="T2" fmla="*/ 5412 w 88"/>
                <a:gd name="T3" fmla="*/ 8504 h 112"/>
                <a:gd name="T4" fmla="*/ 722 w 88"/>
                <a:gd name="T5" fmla="*/ 19489 h 112"/>
                <a:gd name="T6" fmla="*/ 722 w 88"/>
                <a:gd name="T7" fmla="*/ 19489 h 112"/>
                <a:gd name="T8" fmla="*/ 5412 w 88"/>
                <a:gd name="T9" fmla="*/ 31183 h 112"/>
                <a:gd name="T10" fmla="*/ 5412 w 88"/>
                <a:gd name="T11" fmla="*/ 31183 h 112"/>
                <a:gd name="T12" fmla="*/ 31389 w 88"/>
                <a:gd name="T13" fmla="*/ 19844 h 112"/>
                <a:gd name="T14" fmla="*/ 31389 w 88"/>
                <a:gd name="T15" fmla="*/ 19844 h 112"/>
                <a:gd name="T16" fmla="*/ 5412 w 88"/>
                <a:gd name="T17" fmla="*/ 8504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2">
                  <a:moveTo>
                    <a:pt x="15" y="24"/>
                  </a:moveTo>
                  <a:lnTo>
                    <a:pt x="15" y="24"/>
                  </a:lnTo>
                  <a:cubicBezTo>
                    <a:pt x="9" y="30"/>
                    <a:pt x="4" y="44"/>
                    <a:pt x="2" y="55"/>
                  </a:cubicBezTo>
                  <a:cubicBezTo>
                    <a:pt x="0" y="73"/>
                    <a:pt x="2" y="77"/>
                    <a:pt x="15" y="88"/>
                  </a:cubicBezTo>
                  <a:cubicBezTo>
                    <a:pt x="43" y="111"/>
                    <a:pt x="87" y="91"/>
                    <a:pt x="87" y="56"/>
                  </a:cubicBezTo>
                  <a:cubicBezTo>
                    <a:pt x="87" y="22"/>
                    <a:pt x="36" y="0"/>
                    <a:pt x="15" y="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8" name="Freeform 65">
              <a:extLst>
                <a:ext uri="{FF2B5EF4-FFF2-40B4-BE49-F238E27FC236}">
                  <a16:creationId xmlns:a16="http://schemas.microsoft.com/office/drawing/2014/main" id="{AFDE87E9-70D6-6845-82E5-08B081EB8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403225"/>
              <a:ext cx="752475" cy="752475"/>
            </a:xfrm>
            <a:custGeom>
              <a:avLst/>
              <a:gdLst>
                <a:gd name="T0" fmla="*/ 400337 w 2092"/>
                <a:gd name="T1" fmla="*/ 449255 h 2092"/>
                <a:gd name="T2" fmla="*/ 265812 w 2092"/>
                <a:gd name="T3" fmla="*/ 485943 h 2092"/>
                <a:gd name="T4" fmla="*/ 302860 w 2092"/>
                <a:gd name="T5" fmla="*/ 351419 h 2092"/>
                <a:gd name="T6" fmla="*/ 442421 w 2092"/>
                <a:gd name="T7" fmla="*/ 302141 h 2092"/>
                <a:gd name="T8" fmla="*/ 37768 w 2092"/>
                <a:gd name="T9" fmla="*/ 719 h 2092"/>
                <a:gd name="T10" fmla="*/ 3237 w 2092"/>
                <a:gd name="T11" fmla="*/ 14028 h 2092"/>
                <a:gd name="T12" fmla="*/ 260776 w 2092"/>
                <a:gd name="T13" fmla="*/ 24819 h 2092"/>
                <a:gd name="T14" fmla="*/ 315450 w 2092"/>
                <a:gd name="T15" fmla="*/ 36329 h 2092"/>
                <a:gd name="T16" fmla="*/ 457888 w 2092"/>
                <a:gd name="T17" fmla="*/ 192435 h 2092"/>
                <a:gd name="T18" fmla="*/ 504288 w 2092"/>
                <a:gd name="T19" fmla="*/ 205024 h 2092"/>
                <a:gd name="T20" fmla="*/ 332715 w 2092"/>
                <a:gd name="T21" fmla="*/ 199989 h 2092"/>
                <a:gd name="T22" fmla="*/ 132726 w 2092"/>
                <a:gd name="T23" fmla="*/ 71579 h 2092"/>
                <a:gd name="T24" fmla="*/ 83808 w 2092"/>
                <a:gd name="T25" fmla="*/ 61148 h 2092"/>
                <a:gd name="T26" fmla="*/ 115461 w 2092"/>
                <a:gd name="T27" fmla="*/ 109346 h 2092"/>
                <a:gd name="T28" fmla="*/ 53234 w 2092"/>
                <a:gd name="T29" fmla="*/ 164739 h 2092"/>
                <a:gd name="T30" fmla="*/ 187759 w 2092"/>
                <a:gd name="T31" fmla="*/ 172292 h 2092"/>
                <a:gd name="T32" fmla="*/ 423717 w 2092"/>
                <a:gd name="T33" fmla="*/ 242792 h 2092"/>
                <a:gd name="T34" fmla="*/ 376597 w 2092"/>
                <a:gd name="T35" fmla="*/ 258978 h 2092"/>
                <a:gd name="T36" fmla="*/ 158624 w 2092"/>
                <a:gd name="T37" fmla="*/ 263294 h 2092"/>
                <a:gd name="T38" fmla="*/ 48558 w 2092"/>
                <a:gd name="T39" fmla="*/ 324082 h 2092"/>
                <a:gd name="T40" fmla="*/ 104670 w 2092"/>
                <a:gd name="T41" fmla="*/ 447456 h 2092"/>
                <a:gd name="T42" fmla="*/ 217973 w 2092"/>
                <a:gd name="T43" fmla="*/ 390265 h 2092"/>
                <a:gd name="T44" fmla="*/ 159343 w 2092"/>
                <a:gd name="T45" fmla="*/ 378755 h 2092"/>
                <a:gd name="T46" fmla="*/ 84887 w 2092"/>
                <a:gd name="T47" fmla="*/ 407890 h 2092"/>
                <a:gd name="T48" fmla="*/ 135963 w 2092"/>
                <a:gd name="T49" fmla="*/ 293508 h 2092"/>
                <a:gd name="T50" fmla="*/ 429832 w 2092"/>
                <a:gd name="T51" fmla="*/ 269409 h 2092"/>
                <a:gd name="T52" fmla="*/ 473714 w 2092"/>
                <a:gd name="T53" fmla="*/ 253942 h 2092"/>
                <a:gd name="T54" fmla="*/ 312212 w 2092"/>
                <a:gd name="T55" fmla="*/ 319047 h 2092"/>
                <a:gd name="T56" fmla="*/ 273366 w 2092"/>
                <a:gd name="T57" fmla="*/ 360051 h 2092"/>
                <a:gd name="T58" fmla="*/ 207542 w 2092"/>
                <a:gd name="T59" fmla="*/ 556803 h 2092"/>
                <a:gd name="T60" fmla="*/ 425515 w 2092"/>
                <a:gd name="T61" fmla="*/ 469757 h 2092"/>
                <a:gd name="T62" fmla="*/ 474793 w 2092"/>
                <a:gd name="T63" fmla="*/ 314371 h 2092"/>
                <a:gd name="T64" fmla="*/ 492058 w 2092"/>
                <a:gd name="T65" fmla="*/ 292789 h 2092"/>
                <a:gd name="T66" fmla="*/ 470117 w 2092"/>
                <a:gd name="T67" fmla="*/ 470836 h 2092"/>
                <a:gd name="T68" fmla="*/ 387748 w 2092"/>
                <a:gd name="T69" fmla="*/ 683055 h 2092"/>
                <a:gd name="T70" fmla="*/ 338830 w 2092"/>
                <a:gd name="T71" fmla="*/ 643488 h 2092"/>
                <a:gd name="T72" fmla="*/ 388107 w 2092"/>
                <a:gd name="T73" fmla="*/ 548530 h 2092"/>
                <a:gd name="T74" fmla="*/ 326600 w 2092"/>
                <a:gd name="T75" fmla="*/ 548530 h 2092"/>
                <a:gd name="T76" fmla="*/ 328758 w 2092"/>
                <a:gd name="T77" fmla="*/ 685572 h 2092"/>
                <a:gd name="T78" fmla="*/ 449255 w 2092"/>
                <a:gd name="T79" fmla="*/ 686651 h 2092"/>
                <a:gd name="T80" fmla="*/ 491699 w 2092"/>
                <a:gd name="T81" fmla="*/ 485224 h 2092"/>
                <a:gd name="T82" fmla="*/ 506086 w 2092"/>
                <a:gd name="T83" fmla="*/ 308975 h 2092"/>
                <a:gd name="T84" fmla="*/ 549609 w 2092"/>
                <a:gd name="T85" fmla="*/ 480908 h 2092"/>
                <a:gd name="T86" fmla="*/ 589175 w 2092"/>
                <a:gd name="T87" fmla="*/ 668667 h 2092"/>
                <a:gd name="T88" fmla="*/ 598527 w 2092"/>
                <a:gd name="T89" fmla="*/ 699960 h 2092"/>
                <a:gd name="T90" fmla="*/ 656437 w 2092"/>
                <a:gd name="T91" fmla="*/ 642769 h 2092"/>
                <a:gd name="T92" fmla="*/ 692766 w 2092"/>
                <a:gd name="T93" fmla="*/ 654999 h 2092"/>
                <a:gd name="T94" fmla="*/ 625504 w 2092"/>
                <a:gd name="T95" fmla="*/ 535941 h 2092"/>
                <a:gd name="T96" fmla="*/ 534142 w 2092"/>
                <a:gd name="T97" fmla="*/ 327679 h 2092"/>
                <a:gd name="T98" fmla="*/ 554285 w 2092"/>
                <a:gd name="T99" fmla="*/ 254302 h 2092"/>
                <a:gd name="T100" fmla="*/ 633057 w 2092"/>
                <a:gd name="T101" fmla="*/ 401416 h 2092"/>
                <a:gd name="T102" fmla="*/ 720822 w 2092"/>
                <a:gd name="T103" fmla="*/ 438824 h 2092"/>
                <a:gd name="T104" fmla="*/ 733411 w 2092"/>
                <a:gd name="T105" fmla="*/ 643488 h 2092"/>
                <a:gd name="T106" fmla="*/ 750317 w 2092"/>
                <a:gd name="T107" fmla="*/ 744202 h 2092"/>
                <a:gd name="T108" fmla="*/ 737368 w 2092"/>
                <a:gd name="T109" fmla="*/ 406811 h 2092"/>
                <a:gd name="T110" fmla="*/ 586657 w 2092"/>
                <a:gd name="T111" fmla="*/ 283797 h 2092"/>
                <a:gd name="T112" fmla="*/ 595290 w 2092"/>
                <a:gd name="T113" fmla="*/ 167616 h 2092"/>
                <a:gd name="T114" fmla="*/ 584139 w 2092"/>
                <a:gd name="T115" fmla="*/ 156466 h 2092"/>
                <a:gd name="T116" fmla="*/ 467959 w 2092"/>
                <a:gd name="T117" fmla="*/ 165458 h 2092"/>
                <a:gd name="T118" fmla="*/ 345304 w 2092"/>
                <a:gd name="T119" fmla="*/ 14747 h 2092"/>
                <a:gd name="T120" fmla="*/ 199269 w 2092"/>
                <a:gd name="T121" fmla="*/ 360 h 20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92" h="2092">
                  <a:moveTo>
                    <a:pt x="1250" y="860"/>
                  </a:moveTo>
                  <a:lnTo>
                    <a:pt x="1250" y="860"/>
                  </a:lnTo>
                  <a:cubicBezTo>
                    <a:pt x="1163" y="998"/>
                    <a:pt x="1116" y="1120"/>
                    <a:pt x="1114" y="1209"/>
                  </a:cubicBezTo>
                  <a:lnTo>
                    <a:pt x="1113" y="1249"/>
                  </a:lnTo>
                  <a:lnTo>
                    <a:pt x="1060" y="1258"/>
                  </a:lnTo>
                  <a:cubicBezTo>
                    <a:pt x="971" y="1274"/>
                    <a:pt x="829" y="1313"/>
                    <a:pt x="783" y="1332"/>
                  </a:cubicBezTo>
                  <a:lnTo>
                    <a:pt x="739" y="1351"/>
                  </a:lnTo>
                  <a:lnTo>
                    <a:pt x="758" y="1307"/>
                  </a:lnTo>
                  <a:cubicBezTo>
                    <a:pt x="778" y="1262"/>
                    <a:pt x="816" y="1119"/>
                    <a:pt x="832" y="1031"/>
                  </a:cubicBezTo>
                  <a:lnTo>
                    <a:pt x="842" y="977"/>
                  </a:lnTo>
                  <a:lnTo>
                    <a:pt x="882" y="977"/>
                  </a:lnTo>
                  <a:cubicBezTo>
                    <a:pt x="971" y="974"/>
                    <a:pt x="1097" y="925"/>
                    <a:pt x="1230" y="840"/>
                  </a:cubicBezTo>
                  <a:cubicBezTo>
                    <a:pt x="1259" y="821"/>
                    <a:pt x="1283" y="806"/>
                    <a:pt x="1284" y="806"/>
                  </a:cubicBezTo>
                  <a:cubicBezTo>
                    <a:pt x="1284" y="805"/>
                    <a:pt x="1269" y="830"/>
                    <a:pt x="1250" y="860"/>
                  </a:cubicBezTo>
                  <a:close/>
                  <a:moveTo>
                    <a:pt x="105" y="2"/>
                  </a:moveTo>
                  <a:lnTo>
                    <a:pt x="105" y="2"/>
                  </a:lnTo>
                  <a:cubicBezTo>
                    <a:pt x="64" y="3"/>
                    <a:pt x="25" y="5"/>
                    <a:pt x="19" y="6"/>
                  </a:cubicBezTo>
                  <a:cubicBezTo>
                    <a:pt x="5" y="9"/>
                    <a:pt x="0" y="26"/>
                    <a:pt x="9" y="39"/>
                  </a:cubicBezTo>
                  <a:cubicBezTo>
                    <a:pt x="16" y="48"/>
                    <a:pt x="35" y="49"/>
                    <a:pt x="302" y="51"/>
                  </a:cubicBezTo>
                  <a:cubicBezTo>
                    <a:pt x="570" y="54"/>
                    <a:pt x="595" y="55"/>
                    <a:pt x="725" y="69"/>
                  </a:cubicBezTo>
                  <a:cubicBezTo>
                    <a:pt x="801" y="77"/>
                    <a:pt x="866" y="85"/>
                    <a:pt x="870" y="86"/>
                  </a:cubicBezTo>
                  <a:cubicBezTo>
                    <a:pt x="874" y="87"/>
                    <a:pt x="877" y="94"/>
                    <a:pt x="877" y="101"/>
                  </a:cubicBezTo>
                  <a:cubicBezTo>
                    <a:pt x="877" y="122"/>
                    <a:pt x="903" y="198"/>
                    <a:pt x="927" y="251"/>
                  </a:cubicBezTo>
                  <a:cubicBezTo>
                    <a:pt x="989" y="383"/>
                    <a:pt x="1124" y="494"/>
                    <a:pt x="1273" y="535"/>
                  </a:cubicBezTo>
                  <a:cubicBezTo>
                    <a:pt x="1301" y="543"/>
                    <a:pt x="1338" y="547"/>
                    <a:pt x="1384" y="550"/>
                  </a:cubicBezTo>
                  <a:lnTo>
                    <a:pt x="1452" y="553"/>
                  </a:lnTo>
                  <a:lnTo>
                    <a:pt x="1402" y="570"/>
                  </a:lnTo>
                  <a:cubicBezTo>
                    <a:pt x="1316" y="599"/>
                    <a:pt x="1271" y="606"/>
                    <a:pt x="1179" y="605"/>
                  </a:cubicBezTo>
                  <a:cubicBezTo>
                    <a:pt x="1082" y="605"/>
                    <a:pt x="1016" y="592"/>
                    <a:pt x="925" y="556"/>
                  </a:cubicBezTo>
                  <a:cubicBezTo>
                    <a:pt x="822" y="515"/>
                    <a:pt x="755" y="473"/>
                    <a:pt x="601" y="351"/>
                  </a:cubicBezTo>
                  <a:cubicBezTo>
                    <a:pt x="487" y="261"/>
                    <a:pt x="454" y="240"/>
                    <a:pt x="369" y="199"/>
                  </a:cubicBezTo>
                  <a:cubicBezTo>
                    <a:pt x="317" y="174"/>
                    <a:pt x="297" y="167"/>
                    <a:pt x="269" y="164"/>
                  </a:cubicBezTo>
                  <a:cubicBezTo>
                    <a:pt x="243" y="162"/>
                    <a:pt x="236" y="163"/>
                    <a:pt x="233" y="170"/>
                  </a:cubicBezTo>
                  <a:cubicBezTo>
                    <a:pt x="229" y="180"/>
                    <a:pt x="253" y="212"/>
                    <a:pt x="304" y="266"/>
                  </a:cubicBezTo>
                  <a:lnTo>
                    <a:pt x="337" y="301"/>
                  </a:lnTo>
                  <a:lnTo>
                    <a:pt x="321" y="304"/>
                  </a:lnTo>
                  <a:cubicBezTo>
                    <a:pt x="231" y="323"/>
                    <a:pt x="158" y="374"/>
                    <a:pt x="144" y="427"/>
                  </a:cubicBezTo>
                  <a:cubicBezTo>
                    <a:pt x="139" y="447"/>
                    <a:pt x="140" y="451"/>
                    <a:pt x="148" y="458"/>
                  </a:cubicBezTo>
                  <a:cubicBezTo>
                    <a:pt x="158" y="466"/>
                    <a:pt x="160" y="466"/>
                    <a:pt x="232" y="453"/>
                  </a:cubicBezTo>
                  <a:cubicBezTo>
                    <a:pt x="317" y="436"/>
                    <a:pt x="413" y="445"/>
                    <a:pt x="522" y="479"/>
                  </a:cubicBezTo>
                  <a:cubicBezTo>
                    <a:pt x="557" y="488"/>
                    <a:pt x="660" y="527"/>
                    <a:pt x="753" y="563"/>
                  </a:cubicBezTo>
                  <a:cubicBezTo>
                    <a:pt x="1013" y="664"/>
                    <a:pt x="1052" y="675"/>
                    <a:pt x="1178" y="675"/>
                  </a:cubicBezTo>
                  <a:lnTo>
                    <a:pt x="1259" y="675"/>
                  </a:lnTo>
                  <a:lnTo>
                    <a:pt x="1232" y="684"/>
                  </a:lnTo>
                  <a:cubicBezTo>
                    <a:pt x="1189" y="699"/>
                    <a:pt x="1112" y="714"/>
                    <a:pt x="1047" y="720"/>
                  </a:cubicBezTo>
                  <a:cubicBezTo>
                    <a:pt x="1009" y="724"/>
                    <a:pt x="892" y="725"/>
                    <a:pt x="742" y="724"/>
                  </a:cubicBezTo>
                  <a:cubicBezTo>
                    <a:pt x="529" y="723"/>
                    <a:pt x="490" y="724"/>
                    <a:pt x="441" y="732"/>
                  </a:cubicBezTo>
                  <a:cubicBezTo>
                    <a:pt x="314" y="753"/>
                    <a:pt x="237" y="786"/>
                    <a:pt x="181" y="842"/>
                  </a:cubicBezTo>
                  <a:cubicBezTo>
                    <a:pt x="162" y="861"/>
                    <a:pt x="141" y="888"/>
                    <a:pt x="135" y="901"/>
                  </a:cubicBezTo>
                  <a:cubicBezTo>
                    <a:pt x="95" y="989"/>
                    <a:pt x="115" y="1104"/>
                    <a:pt x="184" y="1177"/>
                  </a:cubicBezTo>
                  <a:cubicBezTo>
                    <a:pt x="219" y="1213"/>
                    <a:pt x="246" y="1230"/>
                    <a:pt x="291" y="1244"/>
                  </a:cubicBezTo>
                  <a:cubicBezTo>
                    <a:pt x="392" y="1278"/>
                    <a:pt x="499" y="1254"/>
                    <a:pt x="565" y="1182"/>
                  </a:cubicBezTo>
                  <a:cubicBezTo>
                    <a:pt x="597" y="1148"/>
                    <a:pt x="606" y="1126"/>
                    <a:pt x="606" y="1085"/>
                  </a:cubicBezTo>
                  <a:cubicBezTo>
                    <a:pt x="606" y="1049"/>
                    <a:pt x="590" y="1020"/>
                    <a:pt x="565" y="1012"/>
                  </a:cubicBezTo>
                  <a:cubicBezTo>
                    <a:pt x="514" y="995"/>
                    <a:pt x="471" y="1009"/>
                    <a:pt x="443" y="1053"/>
                  </a:cubicBezTo>
                  <a:cubicBezTo>
                    <a:pt x="398" y="1123"/>
                    <a:pt x="367" y="1144"/>
                    <a:pt x="302" y="1149"/>
                  </a:cubicBezTo>
                  <a:cubicBezTo>
                    <a:pt x="259" y="1151"/>
                    <a:pt x="258" y="1151"/>
                    <a:pt x="236" y="1134"/>
                  </a:cubicBezTo>
                  <a:cubicBezTo>
                    <a:pt x="194" y="1104"/>
                    <a:pt x="181" y="1071"/>
                    <a:pt x="191" y="1013"/>
                  </a:cubicBezTo>
                  <a:cubicBezTo>
                    <a:pt x="207" y="917"/>
                    <a:pt x="269" y="851"/>
                    <a:pt x="378" y="816"/>
                  </a:cubicBezTo>
                  <a:cubicBezTo>
                    <a:pt x="457" y="791"/>
                    <a:pt x="493" y="788"/>
                    <a:pt x="782" y="784"/>
                  </a:cubicBezTo>
                  <a:cubicBezTo>
                    <a:pt x="1072" y="779"/>
                    <a:pt x="1084" y="778"/>
                    <a:pt x="1195" y="749"/>
                  </a:cubicBezTo>
                  <a:cubicBezTo>
                    <a:pt x="1221" y="742"/>
                    <a:pt x="1259" y="730"/>
                    <a:pt x="1277" y="722"/>
                  </a:cubicBezTo>
                  <a:cubicBezTo>
                    <a:pt x="1294" y="715"/>
                    <a:pt x="1313" y="708"/>
                    <a:pt x="1317" y="706"/>
                  </a:cubicBezTo>
                  <a:cubicBezTo>
                    <a:pt x="1331" y="702"/>
                    <a:pt x="1270" y="740"/>
                    <a:pt x="1217" y="770"/>
                  </a:cubicBezTo>
                  <a:cubicBezTo>
                    <a:pt x="1149" y="809"/>
                    <a:pt x="973" y="868"/>
                    <a:pt x="868" y="887"/>
                  </a:cubicBezTo>
                  <a:cubicBezTo>
                    <a:pt x="826" y="896"/>
                    <a:pt x="789" y="904"/>
                    <a:pt x="784" y="908"/>
                  </a:cubicBezTo>
                  <a:cubicBezTo>
                    <a:pt x="779" y="911"/>
                    <a:pt x="771" y="944"/>
                    <a:pt x="760" y="1001"/>
                  </a:cubicBezTo>
                  <a:cubicBezTo>
                    <a:pt x="720" y="1223"/>
                    <a:pt x="668" y="1345"/>
                    <a:pt x="542" y="1514"/>
                  </a:cubicBezTo>
                  <a:cubicBezTo>
                    <a:pt x="467" y="1615"/>
                    <a:pt x="476" y="1623"/>
                    <a:pt x="577" y="1548"/>
                  </a:cubicBezTo>
                  <a:cubicBezTo>
                    <a:pt x="746" y="1422"/>
                    <a:pt x="868" y="1371"/>
                    <a:pt x="1089" y="1331"/>
                  </a:cubicBezTo>
                  <a:cubicBezTo>
                    <a:pt x="1147" y="1320"/>
                    <a:pt x="1179" y="1312"/>
                    <a:pt x="1183" y="1306"/>
                  </a:cubicBezTo>
                  <a:cubicBezTo>
                    <a:pt x="1186" y="1301"/>
                    <a:pt x="1195" y="1264"/>
                    <a:pt x="1203" y="1223"/>
                  </a:cubicBezTo>
                  <a:cubicBezTo>
                    <a:pt x="1223" y="1118"/>
                    <a:pt x="1281" y="941"/>
                    <a:pt x="1320" y="874"/>
                  </a:cubicBezTo>
                  <a:cubicBezTo>
                    <a:pt x="1350" y="820"/>
                    <a:pt x="1389" y="760"/>
                    <a:pt x="1384" y="773"/>
                  </a:cubicBezTo>
                  <a:cubicBezTo>
                    <a:pt x="1383" y="777"/>
                    <a:pt x="1375" y="796"/>
                    <a:pt x="1368" y="814"/>
                  </a:cubicBezTo>
                  <a:cubicBezTo>
                    <a:pt x="1361" y="832"/>
                    <a:pt x="1349" y="868"/>
                    <a:pt x="1341" y="896"/>
                  </a:cubicBezTo>
                  <a:cubicBezTo>
                    <a:pt x="1312" y="1007"/>
                    <a:pt x="1311" y="1019"/>
                    <a:pt x="1307" y="1309"/>
                  </a:cubicBezTo>
                  <a:cubicBezTo>
                    <a:pt x="1302" y="1597"/>
                    <a:pt x="1300" y="1634"/>
                    <a:pt x="1274" y="1712"/>
                  </a:cubicBezTo>
                  <a:cubicBezTo>
                    <a:pt x="1239" y="1821"/>
                    <a:pt x="1173" y="1883"/>
                    <a:pt x="1078" y="1899"/>
                  </a:cubicBezTo>
                  <a:cubicBezTo>
                    <a:pt x="1020" y="1909"/>
                    <a:pt x="987" y="1897"/>
                    <a:pt x="956" y="1855"/>
                  </a:cubicBezTo>
                  <a:cubicBezTo>
                    <a:pt x="940" y="1833"/>
                    <a:pt x="939" y="1831"/>
                    <a:pt x="942" y="1789"/>
                  </a:cubicBezTo>
                  <a:cubicBezTo>
                    <a:pt x="946" y="1724"/>
                    <a:pt x="967" y="1692"/>
                    <a:pt x="1038" y="1647"/>
                  </a:cubicBezTo>
                  <a:cubicBezTo>
                    <a:pt x="1080" y="1620"/>
                    <a:pt x="1095" y="1576"/>
                    <a:pt x="1079" y="1525"/>
                  </a:cubicBezTo>
                  <a:cubicBezTo>
                    <a:pt x="1070" y="1500"/>
                    <a:pt x="1042" y="1485"/>
                    <a:pt x="1005" y="1485"/>
                  </a:cubicBezTo>
                  <a:cubicBezTo>
                    <a:pt x="964" y="1485"/>
                    <a:pt x="943" y="1494"/>
                    <a:pt x="908" y="1525"/>
                  </a:cubicBezTo>
                  <a:cubicBezTo>
                    <a:pt x="836" y="1591"/>
                    <a:pt x="812" y="1699"/>
                    <a:pt x="846" y="1800"/>
                  </a:cubicBezTo>
                  <a:cubicBezTo>
                    <a:pt x="861" y="1845"/>
                    <a:pt x="877" y="1871"/>
                    <a:pt x="914" y="1906"/>
                  </a:cubicBezTo>
                  <a:cubicBezTo>
                    <a:pt x="987" y="1976"/>
                    <a:pt x="1102" y="1996"/>
                    <a:pt x="1189" y="1956"/>
                  </a:cubicBezTo>
                  <a:cubicBezTo>
                    <a:pt x="1203" y="1949"/>
                    <a:pt x="1229" y="1929"/>
                    <a:pt x="1249" y="1909"/>
                  </a:cubicBezTo>
                  <a:cubicBezTo>
                    <a:pt x="1304" y="1854"/>
                    <a:pt x="1337" y="1777"/>
                    <a:pt x="1358" y="1649"/>
                  </a:cubicBezTo>
                  <a:cubicBezTo>
                    <a:pt x="1367" y="1600"/>
                    <a:pt x="1368" y="1562"/>
                    <a:pt x="1367" y="1349"/>
                  </a:cubicBezTo>
                  <a:cubicBezTo>
                    <a:pt x="1365" y="1199"/>
                    <a:pt x="1367" y="1081"/>
                    <a:pt x="1371" y="1043"/>
                  </a:cubicBezTo>
                  <a:cubicBezTo>
                    <a:pt x="1377" y="978"/>
                    <a:pt x="1392" y="902"/>
                    <a:pt x="1407" y="859"/>
                  </a:cubicBezTo>
                  <a:lnTo>
                    <a:pt x="1415" y="832"/>
                  </a:lnTo>
                  <a:lnTo>
                    <a:pt x="1415" y="912"/>
                  </a:lnTo>
                  <a:cubicBezTo>
                    <a:pt x="1416" y="1038"/>
                    <a:pt x="1426" y="1078"/>
                    <a:pt x="1528" y="1337"/>
                  </a:cubicBezTo>
                  <a:cubicBezTo>
                    <a:pt x="1564" y="1431"/>
                    <a:pt x="1602" y="1534"/>
                    <a:pt x="1612" y="1569"/>
                  </a:cubicBezTo>
                  <a:cubicBezTo>
                    <a:pt x="1646" y="1677"/>
                    <a:pt x="1654" y="1773"/>
                    <a:pt x="1638" y="1859"/>
                  </a:cubicBezTo>
                  <a:cubicBezTo>
                    <a:pt x="1624" y="1930"/>
                    <a:pt x="1624" y="1933"/>
                    <a:pt x="1633" y="1942"/>
                  </a:cubicBezTo>
                  <a:cubicBezTo>
                    <a:pt x="1640" y="1951"/>
                    <a:pt x="1643" y="1952"/>
                    <a:pt x="1664" y="1946"/>
                  </a:cubicBezTo>
                  <a:cubicBezTo>
                    <a:pt x="1716" y="1932"/>
                    <a:pt x="1767" y="1859"/>
                    <a:pt x="1786" y="1769"/>
                  </a:cubicBezTo>
                  <a:lnTo>
                    <a:pt x="1790" y="1754"/>
                  </a:lnTo>
                  <a:lnTo>
                    <a:pt x="1825" y="1787"/>
                  </a:lnTo>
                  <a:cubicBezTo>
                    <a:pt x="1879" y="1838"/>
                    <a:pt x="1911" y="1861"/>
                    <a:pt x="1920" y="1858"/>
                  </a:cubicBezTo>
                  <a:cubicBezTo>
                    <a:pt x="1927" y="1855"/>
                    <a:pt x="1929" y="1848"/>
                    <a:pt x="1926" y="1821"/>
                  </a:cubicBezTo>
                  <a:cubicBezTo>
                    <a:pt x="1924" y="1794"/>
                    <a:pt x="1917" y="1774"/>
                    <a:pt x="1892" y="1721"/>
                  </a:cubicBezTo>
                  <a:cubicBezTo>
                    <a:pt x="1850" y="1636"/>
                    <a:pt x="1829" y="1604"/>
                    <a:pt x="1739" y="1490"/>
                  </a:cubicBezTo>
                  <a:cubicBezTo>
                    <a:pt x="1617" y="1336"/>
                    <a:pt x="1575" y="1268"/>
                    <a:pt x="1534" y="1166"/>
                  </a:cubicBezTo>
                  <a:cubicBezTo>
                    <a:pt x="1498" y="1075"/>
                    <a:pt x="1485" y="1008"/>
                    <a:pt x="1485" y="911"/>
                  </a:cubicBezTo>
                  <a:cubicBezTo>
                    <a:pt x="1484" y="819"/>
                    <a:pt x="1491" y="775"/>
                    <a:pt x="1521" y="688"/>
                  </a:cubicBezTo>
                  <a:lnTo>
                    <a:pt x="1537" y="638"/>
                  </a:lnTo>
                  <a:lnTo>
                    <a:pt x="1541" y="707"/>
                  </a:lnTo>
                  <a:cubicBezTo>
                    <a:pt x="1546" y="810"/>
                    <a:pt x="1571" y="886"/>
                    <a:pt x="1627" y="974"/>
                  </a:cubicBezTo>
                  <a:cubicBezTo>
                    <a:pt x="1656" y="1019"/>
                    <a:pt x="1716" y="1083"/>
                    <a:pt x="1760" y="1116"/>
                  </a:cubicBezTo>
                  <a:cubicBezTo>
                    <a:pt x="1812" y="1156"/>
                    <a:pt x="1948" y="1213"/>
                    <a:pt x="1989" y="1213"/>
                  </a:cubicBezTo>
                  <a:cubicBezTo>
                    <a:pt x="1996" y="1213"/>
                    <a:pt x="2003" y="1217"/>
                    <a:pt x="2004" y="1220"/>
                  </a:cubicBezTo>
                  <a:cubicBezTo>
                    <a:pt x="2006" y="1224"/>
                    <a:pt x="2013" y="1289"/>
                    <a:pt x="2021" y="1365"/>
                  </a:cubicBezTo>
                  <a:cubicBezTo>
                    <a:pt x="2036" y="1495"/>
                    <a:pt x="2037" y="1520"/>
                    <a:pt x="2039" y="1789"/>
                  </a:cubicBezTo>
                  <a:cubicBezTo>
                    <a:pt x="2041" y="2055"/>
                    <a:pt x="2042" y="2075"/>
                    <a:pt x="2051" y="2081"/>
                  </a:cubicBezTo>
                  <a:cubicBezTo>
                    <a:pt x="2065" y="2091"/>
                    <a:pt x="2081" y="2085"/>
                    <a:pt x="2086" y="2069"/>
                  </a:cubicBezTo>
                  <a:cubicBezTo>
                    <a:pt x="2088" y="2061"/>
                    <a:pt x="2090" y="1855"/>
                    <a:pt x="2090" y="1609"/>
                  </a:cubicBezTo>
                  <a:cubicBezTo>
                    <a:pt x="2089" y="1104"/>
                    <a:pt x="2091" y="1132"/>
                    <a:pt x="2050" y="1131"/>
                  </a:cubicBezTo>
                  <a:cubicBezTo>
                    <a:pt x="2018" y="1129"/>
                    <a:pt x="1938" y="1112"/>
                    <a:pt x="1900" y="1098"/>
                  </a:cubicBezTo>
                  <a:cubicBezTo>
                    <a:pt x="1786" y="1055"/>
                    <a:pt x="1665" y="916"/>
                    <a:pt x="1631" y="789"/>
                  </a:cubicBezTo>
                  <a:cubicBezTo>
                    <a:pt x="1607" y="701"/>
                    <a:pt x="1603" y="598"/>
                    <a:pt x="1621" y="546"/>
                  </a:cubicBezTo>
                  <a:cubicBezTo>
                    <a:pt x="1626" y="530"/>
                    <a:pt x="1642" y="494"/>
                    <a:pt x="1655" y="466"/>
                  </a:cubicBezTo>
                  <a:cubicBezTo>
                    <a:pt x="1668" y="439"/>
                    <a:pt x="1678" y="416"/>
                    <a:pt x="1677" y="414"/>
                  </a:cubicBezTo>
                  <a:cubicBezTo>
                    <a:pt x="1675" y="413"/>
                    <a:pt x="1652" y="422"/>
                    <a:pt x="1624" y="435"/>
                  </a:cubicBezTo>
                  <a:cubicBezTo>
                    <a:pt x="1597" y="449"/>
                    <a:pt x="1561" y="464"/>
                    <a:pt x="1544" y="470"/>
                  </a:cubicBezTo>
                  <a:cubicBezTo>
                    <a:pt x="1493" y="487"/>
                    <a:pt x="1390" y="483"/>
                    <a:pt x="1301" y="460"/>
                  </a:cubicBezTo>
                  <a:cubicBezTo>
                    <a:pt x="1175" y="426"/>
                    <a:pt x="1036" y="303"/>
                    <a:pt x="993" y="190"/>
                  </a:cubicBezTo>
                  <a:cubicBezTo>
                    <a:pt x="979" y="152"/>
                    <a:pt x="961" y="73"/>
                    <a:pt x="960" y="41"/>
                  </a:cubicBezTo>
                  <a:cubicBezTo>
                    <a:pt x="959" y="20"/>
                    <a:pt x="957" y="16"/>
                    <a:pt x="944" y="10"/>
                  </a:cubicBezTo>
                  <a:cubicBezTo>
                    <a:pt x="933" y="5"/>
                    <a:pt x="852" y="3"/>
                    <a:pt x="554" y="1"/>
                  </a:cubicBezTo>
                  <a:cubicBezTo>
                    <a:pt x="348" y="0"/>
                    <a:pt x="146" y="0"/>
                    <a:pt x="10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9" name="Freeform 67">
              <a:extLst>
                <a:ext uri="{FF2B5EF4-FFF2-40B4-BE49-F238E27FC236}">
                  <a16:creationId xmlns:a16="http://schemas.microsoft.com/office/drawing/2014/main" id="{9E2DF161-ABE5-2E40-89D5-0C2126C66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88" y="458788"/>
              <a:ext cx="144462" cy="130175"/>
            </a:xfrm>
            <a:custGeom>
              <a:avLst/>
              <a:gdLst>
                <a:gd name="T0" fmla="*/ 3973 w 400"/>
                <a:gd name="T1" fmla="*/ 6130 h 361"/>
                <a:gd name="T2" fmla="*/ 3973 w 400"/>
                <a:gd name="T3" fmla="*/ 6130 h 361"/>
                <a:gd name="T4" fmla="*/ 3612 w 400"/>
                <a:gd name="T5" fmla="*/ 31372 h 361"/>
                <a:gd name="T6" fmla="*/ 3612 w 400"/>
                <a:gd name="T7" fmla="*/ 31372 h 361"/>
                <a:gd name="T8" fmla="*/ 108708 w 400"/>
                <a:gd name="T9" fmla="*/ 114309 h 361"/>
                <a:gd name="T10" fmla="*/ 108708 w 400"/>
                <a:gd name="T11" fmla="*/ 114309 h 361"/>
                <a:gd name="T12" fmla="*/ 141934 w 400"/>
                <a:gd name="T13" fmla="*/ 125127 h 361"/>
                <a:gd name="T14" fmla="*/ 141934 w 400"/>
                <a:gd name="T15" fmla="*/ 125127 h 361"/>
                <a:gd name="T16" fmla="*/ 141212 w 400"/>
                <a:gd name="T17" fmla="*/ 120800 h 361"/>
                <a:gd name="T18" fmla="*/ 141212 w 400"/>
                <a:gd name="T19" fmla="*/ 120800 h 361"/>
                <a:gd name="T20" fmla="*/ 134711 w 400"/>
                <a:gd name="T21" fmla="*/ 116112 h 361"/>
                <a:gd name="T22" fmla="*/ 134711 w 400"/>
                <a:gd name="T23" fmla="*/ 116112 h 361"/>
                <a:gd name="T24" fmla="*/ 83427 w 400"/>
                <a:gd name="T25" fmla="*/ 70316 h 361"/>
                <a:gd name="T26" fmla="*/ 83427 w 400"/>
                <a:gd name="T27" fmla="*/ 70316 h 361"/>
                <a:gd name="T28" fmla="*/ 53812 w 400"/>
                <a:gd name="T29" fmla="*/ 34257 h 361"/>
                <a:gd name="T30" fmla="*/ 53812 w 400"/>
                <a:gd name="T31" fmla="*/ 34257 h 361"/>
                <a:gd name="T32" fmla="*/ 27448 w 400"/>
                <a:gd name="T33" fmla="*/ 6851 h 361"/>
                <a:gd name="T34" fmla="*/ 27448 w 400"/>
                <a:gd name="T35" fmla="*/ 6851 h 361"/>
                <a:gd name="T36" fmla="*/ 3973 w 400"/>
                <a:gd name="T37" fmla="*/ 6130 h 3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0" h="361">
                  <a:moveTo>
                    <a:pt x="11" y="17"/>
                  </a:moveTo>
                  <a:lnTo>
                    <a:pt x="11" y="17"/>
                  </a:lnTo>
                  <a:cubicBezTo>
                    <a:pt x="1" y="32"/>
                    <a:pt x="0" y="63"/>
                    <a:pt x="10" y="87"/>
                  </a:cubicBezTo>
                  <a:cubicBezTo>
                    <a:pt x="34" y="145"/>
                    <a:pt x="177" y="258"/>
                    <a:pt x="301" y="317"/>
                  </a:cubicBezTo>
                  <a:cubicBezTo>
                    <a:pt x="376" y="353"/>
                    <a:pt x="399" y="360"/>
                    <a:pt x="393" y="347"/>
                  </a:cubicBezTo>
                  <a:cubicBezTo>
                    <a:pt x="392" y="342"/>
                    <a:pt x="391" y="336"/>
                    <a:pt x="391" y="335"/>
                  </a:cubicBezTo>
                  <a:cubicBezTo>
                    <a:pt x="391" y="332"/>
                    <a:pt x="383" y="327"/>
                    <a:pt x="373" y="322"/>
                  </a:cubicBezTo>
                  <a:cubicBezTo>
                    <a:pt x="351" y="311"/>
                    <a:pt x="271" y="240"/>
                    <a:pt x="231" y="195"/>
                  </a:cubicBezTo>
                  <a:cubicBezTo>
                    <a:pt x="214" y="175"/>
                    <a:pt x="177" y="130"/>
                    <a:pt x="149" y="95"/>
                  </a:cubicBezTo>
                  <a:cubicBezTo>
                    <a:pt x="120" y="61"/>
                    <a:pt x="87" y="26"/>
                    <a:pt x="76" y="19"/>
                  </a:cubicBezTo>
                  <a:cubicBezTo>
                    <a:pt x="50" y="1"/>
                    <a:pt x="22" y="0"/>
                    <a:pt x="11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0" name="Freeform 69">
              <a:extLst>
                <a:ext uri="{FF2B5EF4-FFF2-40B4-BE49-F238E27FC236}">
                  <a16:creationId xmlns:a16="http://schemas.microsoft.com/office/drawing/2014/main" id="{484D0312-2305-D243-9813-5B7A7C1AA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736600"/>
              <a:ext cx="22225" cy="609600"/>
            </a:xfrm>
            <a:custGeom>
              <a:avLst/>
              <a:gdLst>
                <a:gd name="T0" fmla="*/ 4586 w 63"/>
                <a:gd name="T1" fmla="*/ 3596 h 1695"/>
                <a:gd name="T2" fmla="*/ 0 w 63"/>
                <a:gd name="T3" fmla="*/ 5754 h 1695"/>
                <a:gd name="T4" fmla="*/ 0 w 63"/>
                <a:gd name="T5" fmla="*/ 300664 h 1695"/>
                <a:gd name="T6" fmla="*/ 0 w 63"/>
                <a:gd name="T7" fmla="*/ 300664 h 1695"/>
                <a:gd name="T8" fmla="*/ 2117 w 63"/>
                <a:gd name="T9" fmla="*/ 601328 h 1695"/>
                <a:gd name="T10" fmla="*/ 2117 w 63"/>
                <a:gd name="T11" fmla="*/ 601328 h 1695"/>
                <a:gd name="T12" fmla="*/ 14111 w 63"/>
                <a:gd name="T13" fmla="*/ 604565 h 1695"/>
                <a:gd name="T14" fmla="*/ 18697 w 63"/>
                <a:gd name="T15" fmla="*/ 600609 h 1695"/>
                <a:gd name="T16" fmla="*/ 20461 w 63"/>
                <a:gd name="T17" fmla="*/ 304620 h 1695"/>
                <a:gd name="T18" fmla="*/ 20461 w 63"/>
                <a:gd name="T19" fmla="*/ 304620 h 1695"/>
                <a:gd name="T20" fmla="*/ 18697 w 63"/>
                <a:gd name="T21" fmla="*/ 4675 h 1695"/>
                <a:gd name="T22" fmla="*/ 18697 w 63"/>
                <a:gd name="T23" fmla="*/ 4675 h 1695"/>
                <a:gd name="T24" fmla="*/ 4586 w 63"/>
                <a:gd name="T25" fmla="*/ 3596 h 1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1695">
                  <a:moveTo>
                    <a:pt x="13" y="10"/>
                  </a:moveTo>
                  <a:lnTo>
                    <a:pt x="0" y="16"/>
                  </a:lnTo>
                  <a:lnTo>
                    <a:pt x="0" y="836"/>
                  </a:lnTo>
                  <a:cubicBezTo>
                    <a:pt x="0" y="1395"/>
                    <a:pt x="2" y="1661"/>
                    <a:pt x="6" y="1672"/>
                  </a:cubicBezTo>
                  <a:cubicBezTo>
                    <a:pt x="13" y="1691"/>
                    <a:pt x="24" y="1694"/>
                    <a:pt x="40" y="1681"/>
                  </a:cubicBezTo>
                  <a:lnTo>
                    <a:pt x="53" y="1670"/>
                  </a:lnTo>
                  <a:lnTo>
                    <a:pt x="58" y="847"/>
                  </a:lnTo>
                  <a:cubicBezTo>
                    <a:pt x="62" y="63"/>
                    <a:pt x="62" y="22"/>
                    <a:pt x="53" y="13"/>
                  </a:cubicBezTo>
                  <a:cubicBezTo>
                    <a:pt x="42" y="1"/>
                    <a:pt x="32" y="0"/>
                    <a:pt x="13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1" name="Freeform 71">
              <a:extLst>
                <a:ext uri="{FF2B5EF4-FFF2-40B4-BE49-F238E27FC236}">
                  <a16:creationId xmlns:a16="http://schemas.microsoft.com/office/drawing/2014/main" id="{3E477353-1828-B24A-A063-56F7C0829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779463"/>
              <a:ext cx="127000" cy="146050"/>
            </a:xfrm>
            <a:custGeom>
              <a:avLst/>
              <a:gdLst>
                <a:gd name="T0" fmla="*/ 1443 w 352"/>
                <a:gd name="T1" fmla="*/ 5409 h 405"/>
                <a:gd name="T2" fmla="*/ 1443 w 352"/>
                <a:gd name="T3" fmla="*/ 5409 h 405"/>
                <a:gd name="T4" fmla="*/ 35719 w 352"/>
                <a:gd name="T5" fmla="*/ 73566 h 405"/>
                <a:gd name="T6" fmla="*/ 35719 w 352"/>
                <a:gd name="T7" fmla="*/ 73566 h 405"/>
                <a:gd name="T8" fmla="*/ 96693 w 352"/>
                <a:gd name="T9" fmla="*/ 139198 h 405"/>
                <a:gd name="T10" fmla="*/ 96693 w 352"/>
                <a:gd name="T11" fmla="*/ 139198 h 405"/>
                <a:gd name="T12" fmla="*/ 126639 w 352"/>
                <a:gd name="T13" fmla="*/ 129462 h 405"/>
                <a:gd name="T14" fmla="*/ 126639 w 352"/>
                <a:gd name="T15" fmla="*/ 129462 h 405"/>
                <a:gd name="T16" fmla="*/ 89116 w 352"/>
                <a:gd name="T17" fmla="*/ 85466 h 405"/>
                <a:gd name="T18" fmla="*/ 89116 w 352"/>
                <a:gd name="T19" fmla="*/ 85466 h 405"/>
                <a:gd name="T20" fmla="*/ 18401 w 352"/>
                <a:gd name="T21" fmla="*/ 17670 h 405"/>
                <a:gd name="T22" fmla="*/ 18401 w 352"/>
                <a:gd name="T23" fmla="*/ 17670 h 405"/>
                <a:gd name="T24" fmla="*/ 9381 w 352"/>
                <a:gd name="T25" fmla="*/ 4688 h 405"/>
                <a:gd name="T26" fmla="*/ 9381 w 352"/>
                <a:gd name="T27" fmla="*/ 4688 h 405"/>
                <a:gd name="T28" fmla="*/ 4330 w 352"/>
                <a:gd name="T29" fmla="*/ 1442 h 405"/>
                <a:gd name="T30" fmla="*/ 4330 w 352"/>
                <a:gd name="T31" fmla="*/ 1442 h 405"/>
                <a:gd name="T32" fmla="*/ 1443 w 352"/>
                <a:gd name="T33" fmla="*/ 5409 h 4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2" h="405">
                  <a:moveTo>
                    <a:pt x="4" y="15"/>
                  </a:moveTo>
                  <a:lnTo>
                    <a:pt x="4" y="15"/>
                  </a:lnTo>
                  <a:cubicBezTo>
                    <a:pt x="10" y="43"/>
                    <a:pt x="69" y="159"/>
                    <a:pt x="99" y="204"/>
                  </a:cubicBezTo>
                  <a:cubicBezTo>
                    <a:pt x="160" y="294"/>
                    <a:pt x="232" y="371"/>
                    <a:pt x="268" y="386"/>
                  </a:cubicBezTo>
                  <a:cubicBezTo>
                    <a:pt x="312" y="404"/>
                    <a:pt x="351" y="391"/>
                    <a:pt x="351" y="359"/>
                  </a:cubicBezTo>
                  <a:cubicBezTo>
                    <a:pt x="351" y="330"/>
                    <a:pt x="329" y="304"/>
                    <a:pt x="247" y="237"/>
                  </a:cubicBezTo>
                  <a:cubicBezTo>
                    <a:pt x="159" y="166"/>
                    <a:pt x="86" y="95"/>
                    <a:pt x="51" y="49"/>
                  </a:cubicBezTo>
                  <a:cubicBezTo>
                    <a:pt x="39" y="31"/>
                    <a:pt x="27" y="15"/>
                    <a:pt x="26" y="13"/>
                  </a:cubicBezTo>
                  <a:cubicBezTo>
                    <a:pt x="25" y="10"/>
                    <a:pt x="19" y="6"/>
                    <a:pt x="12" y="4"/>
                  </a:cubicBezTo>
                  <a:cubicBezTo>
                    <a:pt x="1" y="0"/>
                    <a:pt x="0" y="1"/>
                    <a:pt x="4" y="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2" name="Freeform 73">
              <a:extLst>
                <a:ext uri="{FF2B5EF4-FFF2-40B4-BE49-F238E27FC236}">
                  <a16:creationId xmlns:a16="http://schemas.microsoft.com/office/drawing/2014/main" id="{6DA2774F-1038-DE41-8AE1-78B1331E6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38" y="1184275"/>
              <a:ext cx="34925" cy="33338"/>
            </a:xfrm>
            <a:custGeom>
              <a:avLst/>
              <a:gdLst>
                <a:gd name="T0" fmla="*/ 12005 w 96"/>
                <a:gd name="T1" fmla="*/ 3192 h 94"/>
                <a:gd name="T2" fmla="*/ 12005 w 96"/>
                <a:gd name="T3" fmla="*/ 3192 h 94"/>
                <a:gd name="T4" fmla="*/ 6548 w 96"/>
                <a:gd name="T5" fmla="*/ 27663 h 94"/>
                <a:gd name="T6" fmla="*/ 6548 w 96"/>
                <a:gd name="T7" fmla="*/ 27663 h 94"/>
                <a:gd name="T8" fmla="*/ 18190 w 96"/>
                <a:gd name="T9" fmla="*/ 31919 h 94"/>
                <a:gd name="T10" fmla="*/ 18190 w 96"/>
                <a:gd name="T11" fmla="*/ 31919 h 94"/>
                <a:gd name="T12" fmla="*/ 29468 w 96"/>
                <a:gd name="T13" fmla="*/ 27663 h 94"/>
                <a:gd name="T14" fmla="*/ 29468 w 96"/>
                <a:gd name="T15" fmla="*/ 27663 h 94"/>
                <a:gd name="T16" fmla="*/ 29104 w 96"/>
                <a:gd name="T17" fmla="*/ 7448 h 94"/>
                <a:gd name="T18" fmla="*/ 29104 w 96"/>
                <a:gd name="T19" fmla="*/ 7448 h 94"/>
                <a:gd name="T20" fmla="*/ 12005 w 96"/>
                <a:gd name="T21" fmla="*/ 319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94">
                  <a:moveTo>
                    <a:pt x="33" y="9"/>
                  </a:moveTo>
                  <a:lnTo>
                    <a:pt x="33" y="9"/>
                  </a:lnTo>
                  <a:cubicBezTo>
                    <a:pt x="7" y="22"/>
                    <a:pt x="0" y="54"/>
                    <a:pt x="18" y="78"/>
                  </a:cubicBezTo>
                  <a:cubicBezTo>
                    <a:pt x="28" y="91"/>
                    <a:pt x="32" y="93"/>
                    <a:pt x="50" y="90"/>
                  </a:cubicBezTo>
                  <a:cubicBezTo>
                    <a:pt x="62" y="89"/>
                    <a:pt x="75" y="83"/>
                    <a:pt x="81" y="78"/>
                  </a:cubicBezTo>
                  <a:cubicBezTo>
                    <a:pt x="95" y="65"/>
                    <a:pt x="95" y="38"/>
                    <a:pt x="80" y="21"/>
                  </a:cubicBezTo>
                  <a:cubicBezTo>
                    <a:pt x="64" y="4"/>
                    <a:pt x="50" y="0"/>
                    <a:pt x="33" y="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3" name="Freeform 75">
              <a:extLst>
                <a:ext uri="{FF2B5EF4-FFF2-40B4-BE49-F238E27FC236}">
                  <a16:creationId xmlns:a16="http://schemas.microsoft.com/office/drawing/2014/main" id="{A59C8876-4A5D-974C-B387-023A89C81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6938" y="1385888"/>
              <a:ext cx="42862" cy="39687"/>
            </a:xfrm>
            <a:custGeom>
              <a:avLst/>
              <a:gdLst>
                <a:gd name="T0" fmla="*/ 12398 w 121"/>
                <a:gd name="T1" fmla="*/ 7151 h 111"/>
                <a:gd name="T2" fmla="*/ 12398 w 121"/>
                <a:gd name="T3" fmla="*/ 7151 h 111"/>
                <a:gd name="T4" fmla="*/ 27984 w 121"/>
                <a:gd name="T5" fmla="*/ 39329 h 111"/>
                <a:gd name="T6" fmla="*/ 27984 w 121"/>
                <a:gd name="T7" fmla="*/ 39329 h 111"/>
                <a:gd name="T8" fmla="*/ 42508 w 121"/>
                <a:gd name="T9" fmla="*/ 22883 h 111"/>
                <a:gd name="T10" fmla="*/ 42508 w 121"/>
                <a:gd name="T11" fmla="*/ 22883 h 111"/>
                <a:gd name="T12" fmla="*/ 31527 w 121"/>
                <a:gd name="T13" fmla="*/ 4290 h 111"/>
                <a:gd name="T14" fmla="*/ 31527 w 121"/>
                <a:gd name="T15" fmla="*/ 4290 h 111"/>
                <a:gd name="T16" fmla="*/ 12398 w 121"/>
                <a:gd name="T17" fmla="*/ 715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1">
                  <a:moveTo>
                    <a:pt x="35" y="20"/>
                  </a:moveTo>
                  <a:lnTo>
                    <a:pt x="35" y="20"/>
                  </a:lnTo>
                  <a:cubicBezTo>
                    <a:pt x="0" y="54"/>
                    <a:pt x="27" y="110"/>
                    <a:pt x="79" y="110"/>
                  </a:cubicBezTo>
                  <a:cubicBezTo>
                    <a:pt x="102" y="110"/>
                    <a:pt x="120" y="90"/>
                    <a:pt x="120" y="64"/>
                  </a:cubicBezTo>
                  <a:cubicBezTo>
                    <a:pt x="120" y="40"/>
                    <a:pt x="110" y="23"/>
                    <a:pt x="89" y="12"/>
                  </a:cubicBezTo>
                  <a:cubicBezTo>
                    <a:pt x="66" y="0"/>
                    <a:pt x="53" y="2"/>
                    <a:pt x="35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4" name="Freeform 77">
              <a:extLst>
                <a:ext uri="{FF2B5EF4-FFF2-40B4-BE49-F238E27FC236}">
                  <a16:creationId xmlns:a16="http://schemas.microsoft.com/office/drawing/2014/main" id="{A914E4C8-5C2B-0549-8CB2-242DA812C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75" y="1471613"/>
              <a:ext cx="41275" cy="44450"/>
            </a:xfrm>
            <a:custGeom>
              <a:avLst/>
              <a:gdLst>
                <a:gd name="T0" fmla="*/ 8184 w 116"/>
                <a:gd name="T1" fmla="*/ 6558 h 122"/>
                <a:gd name="T2" fmla="*/ 8184 w 116"/>
                <a:gd name="T3" fmla="*/ 6558 h 122"/>
                <a:gd name="T4" fmla="*/ 6049 w 116"/>
                <a:gd name="T5" fmla="*/ 31334 h 122"/>
                <a:gd name="T6" fmla="*/ 6049 w 116"/>
                <a:gd name="T7" fmla="*/ 31334 h 122"/>
                <a:gd name="T8" fmla="*/ 35582 w 116"/>
                <a:gd name="T9" fmla="*/ 28055 h 122"/>
                <a:gd name="T10" fmla="*/ 35582 w 116"/>
                <a:gd name="T11" fmla="*/ 28055 h 122"/>
                <a:gd name="T12" fmla="*/ 19570 w 116"/>
                <a:gd name="T13" fmla="*/ 0 h 122"/>
                <a:gd name="T14" fmla="*/ 19570 w 116"/>
                <a:gd name="T15" fmla="*/ 0 h 122"/>
                <a:gd name="T16" fmla="*/ 8184 w 116"/>
                <a:gd name="T17" fmla="*/ 6558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22">
                  <a:moveTo>
                    <a:pt x="23" y="18"/>
                  </a:moveTo>
                  <a:lnTo>
                    <a:pt x="23" y="18"/>
                  </a:lnTo>
                  <a:cubicBezTo>
                    <a:pt x="2" y="39"/>
                    <a:pt x="0" y="59"/>
                    <a:pt x="17" y="86"/>
                  </a:cubicBezTo>
                  <a:cubicBezTo>
                    <a:pt x="37" y="121"/>
                    <a:pt x="81" y="116"/>
                    <a:pt x="100" y="77"/>
                  </a:cubicBezTo>
                  <a:cubicBezTo>
                    <a:pt x="115" y="48"/>
                    <a:pt x="87" y="0"/>
                    <a:pt x="55" y="0"/>
                  </a:cubicBezTo>
                  <a:cubicBezTo>
                    <a:pt x="48" y="0"/>
                    <a:pt x="34" y="7"/>
                    <a:pt x="23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3" name="Freeform 79">
            <a:extLst>
              <a:ext uri="{FF2B5EF4-FFF2-40B4-BE49-F238E27FC236}">
                <a16:creationId xmlns:a16="http://schemas.microsoft.com/office/drawing/2014/main" id="{5DFC59CA-1E17-604F-8BB7-7B72A335B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00924" y="1095235"/>
            <a:ext cx="18362" cy="2968152"/>
          </a:xfrm>
          <a:custGeom>
            <a:avLst/>
            <a:gdLst>
              <a:gd name="T0" fmla="*/ 6285 w 73"/>
              <a:gd name="T1" fmla="*/ 4680 h 12118"/>
              <a:gd name="T2" fmla="*/ 6285 w 73"/>
              <a:gd name="T3" fmla="*/ 4680 h 12118"/>
              <a:gd name="T4" fmla="*/ 1109 w 73"/>
              <a:gd name="T5" fmla="*/ 45360 h 12118"/>
              <a:gd name="T6" fmla="*/ 1109 w 73"/>
              <a:gd name="T7" fmla="*/ 45360 h 12118"/>
              <a:gd name="T8" fmla="*/ 370 w 73"/>
              <a:gd name="T9" fmla="*/ 2216145 h 12118"/>
              <a:gd name="T10" fmla="*/ 370 w 73"/>
              <a:gd name="T11" fmla="*/ 2216145 h 12118"/>
              <a:gd name="T12" fmla="*/ 3327 w 73"/>
              <a:gd name="T13" fmla="*/ 4354890 h 12118"/>
              <a:gd name="T14" fmla="*/ 3327 w 73"/>
              <a:gd name="T15" fmla="*/ 4354890 h 12118"/>
              <a:gd name="T16" fmla="*/ 17745 w 73"/>
              <a:gd name="T17" fmla="*/ 4358130 h 12118"/>
              <a:gd name="T18" fmla="*/ 17745 w 73"/>
              <a:gd name="T19" fmla="*/ 4358130 h 12118"/>
              <a:gd name="T20" fmla="*/ 23290 w 73"/>
              <a:gd name="T21" fmla="*/ 4318170 h 12118"/>
              <a:gd name="T22" fmla="*/ 23290 w 73"/>
              <a:gd name="T23" fmla="*/ 4318170 h 12118"/>
              <a:gd name="T24" fmla="*/ 23290 w 73"/>
              <a:gd name="T25" fmla="*/ 43920 h 12118"/>
              <a:gd name="T26" fmla="*/ 23290 w 73"/>
              <a:gd name="T27" fmla="*/ 43920 h 12118"/>
              <a:gd name="T28" fmla="*/ 18115 w 73"/>
              <a:gd name="T29" fmla="*/ 4680 h 12118"/>
              <a:gd name="T30" fmla="*/ 18115 w 73"/>
              <a:gd name="T31" fmla="*/ 4680 h 12118"/>
              <a:gd name="T32" fmla="*/ 6285 w 73"/>
              <a:gd name="T33" fmla="*/ 4680 h 12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2118">
                <a:moveTo>
                  <a:pt x="17" y="13"/>
                </a:moveTo>
                <a:lnTo>
                  <a:pt x="17" y="13"/>
                </a:lnTo>
                <a:cubicBezTo>
                  <a:pt x="7" y="22"/>
                  <a:pt x="6" y="35"/>
                  <a:pt x="3" y="126"/>
                </a:cubicBezTo>
                <a:cubicBezTo>
                  <a:pt x="1" y="182"/>
                  <a:pt x="0" y="2896"/>
                  <a:pt x="1" y="6156"/>
                </a:cubicBezTo>
                <a:cubicBezTo>
                  <a:pt x="2" y="10884"/>
                  <a:pt x="4" y="12087"/>
                  <a:pt x="9" y="12097"/>
                </a:cubicBezTo>
                <a:cubicBezTo>
                  <a:pt x="19" y="12113"/>
                  <a:pt x="36" y="12117"/>
                  <a:pt x="48" y="12106"/>
                </a:cubicBezTo>
                <a:cubicBezTo>
                  <a:pt x="55" y="12097"/>
                  <a:pt x="58" y="12079"/>
                  <a:pt x="63" y="11995"/>
                </a:cubicBezTo>
                <a:cubicBezTo>
                  <a:pt x="72" y="11851"/>
                  <a:pt x="72" y="265"/>
                  <a:pt x="63" y="122"/>
                </a:cubicBezTo>
                <a:cubicBezTo>
                  <a:pt x="59" y="46"/>
                  <a:pt x="55" y="19"/>
                  <a:pt x="49" y="13"/>
                </a:cubicBezTo>
                <a:cubicBezTo>
                  <a:pt x="39" y="0"/>
                  <a:pt x="29" y="0"/>
                  <a:pt x="17" y="1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grpSp>
        <p:nvGrpSpPr>
          <p:cNvPr id="5125" name="Group 3">
            <a:extLst>
              <a:ext uri="{FF2B5EF4-FFF2-40B4-BE49-F238E27FC236}">
                <a16:creationId xmlns:a16="http://schemas.microsoft.com/office/drawing/2014/main" id="{5CD19329-20BA-B44D-8AD9-0E1A984E16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4601" y="4129274"/>
            <a:ext cx="821967" cy="819806"/>
            <a:chOff x="7370763" y="6069013"/>
            <a:chExt cx="1208087" cy="1204912"/>
          </a:xfrm>
          <a:solidFill>
            <a:schemeClr val="accent3"/>
          </a:solidFill>
        </p:grpSpPr>
        <p:sp>
          <p:nvSpPr>
            <p:cNvPr id="5141" name="Freeform 81">
              <a:extLst>
                <a:ext uri="{FF2B5EF4-FFF2-40B4-BE49-F238E27FC236}">
                  <a16:creationId xmlns:a16="http://schemas.microsoft.com/office/drawing/2014/main" id="{B960BEB9-86BD-0340-B2F1-439C6CCA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63" y="6069013"/>
              <a:ext cx="38100" cy="42862"/>
            </a:xfrm>
            <a:custGeom>
              <a:avLst/>
              <a:gdLst>
                <a:gd name="T0" fmla="*/ 10583 w 108"/>
                <a:gd name="T1" fmla="*/ 3632 h 118"/>
                <a:gd name="T2" fmla="*/ 10583 w 108"/>
                <a:gd name="T3" fmla="*/ 3632 h 118"/>
                <a:gd name="T4" fmla="*/ 0 w 108"/>
                <a:gd name="T5" fmla="*/ 23610 h 118"/>
                <a:gd name="T6" fmla="*/ 0 w 108"/>
                <a:gd name="T7" fmla="*/ 23610 h 118"/>
                <a:gd name="T8" fmla="*/ 17286 w 108"/>
                <a:gd name="T9" fmla="*/ 42499 h 118"/>
                <a:gd name="T10" fmla="*/ 17286 w 108"/>
                <a:gd name="T11" fmla="*/ 42499 h 118"/>
                <a:gd name="T12" fmla="*/ 33867 w 108"/>
                <a:gd name="T13" fmla="*/ 14893 h 118"/>
                <a:gd name="T14" fmla="*/ 33867 w 108"/>
                <a:gd name="T15" fmla="*/ 14893 h 118"/>
                <a:gd name="T16" fmla="*/ 10583 w 108"/>
                <a:gd name="T17" fmla="*/ 363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18">
                  <a:moveTo>
                    <a:pt x="30" y="10"/>
                  </a:moveTo>
                  <a:lnTo>
                    <a:pt x="30" y="10"/>
                  </a:lnTo>
                  <a:cubicBezTo>
                    <a:pt x="17" y="16"/>
                    <a:pt x="0" y="46"/>
                    <a:pt x="0" y="65"/>
                  </a:cubicBezTo>
                  <a:cubicBezTo>
                    <a:pt x="0" y="86"/>
                    <a:pt x="30" y="117"/>
                    <a:pt x="49" y="117"/>
                  </a:cubicBezTo>
                  <a:cubicBezTo>
                    <a:pt x="79" y="117"/>
                    <a:pt x="107" y="72"/>
                    <a:pt x="96" y="41"/>
                  </a:cubicBezTo>
                  <a:cubicBezTo>
                    <a:pt x="86" y="15"/>
                    <a:pt x="55" y="0"/>
                    <a:pt x="30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2" name="Freeform 83">
              <a:extLst>
                <a:ext uri="{FF2B5EF4-FFF2-40B4-BE49-F238E27FC236}">
                  <a16:creationId xmlns:a16="http://schemas.microsoft.com/office/drawing/2014/main" id="{FE141E25-8309-B442-B641-8A0CD6DAB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113" y="6153150"/>
              <a:ext cx="39687" cy="44450"/>
            </a:xfrm>
            <a:custGeom>
              <a:avLst/>
              <a:gdLst>
                <a:gd name="T0" fmla="*/ 13229 w 111"/>
                <a:gd name="T1" fmla="*/ 6923 h 122"/>
                <a:gd name="T2" fmla="*/ 13229 w 111"/>
                <a:gd name="T3" fmla="*/ 6923 h 122"/>
                <a:gd name="T4" fmla="*/ 8939 w 111"/>
                <a:gd name="T5" fmla="*/ 37527 h 122"/>
                <a:gd name="T6" fmla="*/ 8939 w 111"/>
                <a:gd name="T7" fmla="*/ 37527 h 122"/>
                <a:gd name="T8" fmla="*/ 28246 w 111"/>
                <a:gd name="T9" fmla="*/ 40078 h 122"/>
                <a:gd name="T10" fmla="*/ 28246 w 111"/>
                <a:gd name="T11" fmla="*/ 40078 h 122"/>
                <a:gd name="T12" fmla="*/ 39329 w 111"/>
                <a:gd name="T13" fmla="*/ 21132 h 122"/>
                <a:gd name="T14" fmla="*/ 39329 w 111"/>
                <a:gd name="T15" fmla="*/ 21132 h 122"/>
                <a:gd name="T16" fmla="*/ 13229 w 111"/>
                <a:gd name="T17" fmla="*/ 6923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22">
                  <a:moveTo>
                    <a:pt x="37" y="19"/>
                  </a:moveTo>
                  <a:lnTo>
                    <a:pt x="37" y="19"/>
                  </a:lnTo>
                  <a:cubicBezTo>
                    <a:pt x="6" y="36"/>
                    <a:pt x="0" y="78"/>
                    <a:pt x="25" y="103"/>
                  </a:cubicBezTo>
                  <a:cubicBezTo>
                    <a:pt x="43" y="120"/>
                    <a:pt x="56" y="121"/>
                    <a:pt x="79" y="110"/>
                  </a:cubicBezTo>
                  <a:cubicBezTo>
                    <a:pt x="100" y="99"/>
                    <a:pt x="110" y="82"/>
                    <a:pt x="110" y="58"/>
                  </a:cubicBezTo>
                  <a:cubicBezTo>
                    <a:pt x="110" y="20"/>
                    <a:pt x="72" y="0"/>
                    <a:pt x="37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3" name="Freeform 85">
              <a:extLst>
                <a:ext uri="{FF2B5EF4-FFF2-40B4-BE49-F238E27FC236}">
                  <a16:creationId xmlns:a16="http://schemas.microsoft.com/office/drawing/2014/main" id="{B6158856-57B9-5443-8776-A3688D19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6235700"/>
              <a:ext cx="23813" cy="609600"/>
            </a:xfrm>
            <a:custGeom>
              <a:avLst/>
              <a:gdLst>
                <a:gd name="T0" fmla="*/ 5051 w 66"/>
                <a:gd name="T1" fmla="*/ 2881 h 1693"/>
                <a:gd name="T2" fmla="*/ 5051 w 66"/>
                <a:gd name="T3" fmla="*/ 2881 h 1693"/>
                <a:gd name="T4" fmla="*/ 0 w 66"/>
                <a:gd name="T5" fmla="*/ 315782 h 1693"/>
                <a:gd name="T6" fmla="*/ 0 w 66"/>
                <a:gd name="T7" fmla="*/ 315782 h 1693"/>
                <a:gd name="T8" fmla="*/ 2526 w 66"/>
                <a:gd name="T9" fmla="*/ 604559 h 1693"/>
                <a:gd name="T10" fmla="*/ 2526 w 66"/>
                <a:gd name="T11" fmla="*/ 604559 h 1693"/>
                <a:gd name="T12" fmla="*/ 19844 w 66"/>
                <a:gd name="T13" fmla="*/ 604919 h 1693"/>
                <a:gd name="T14" fmla="*/ 19844 w 66"/>
                <a:gd name="T15" fmla="*/ 604919 h 1693"/>
                <a:gd name="T16" fmla="*/ 22009 w 66"/>
                <a:gd name="T17" fmla="*/ 304620 h 1693"/>
                <a:gd name="T18" fmla="*/ 20205 w 66"/>
                <a:gd name="T19" fmla="*/ 8282 h 1693"/>
                <a:gd name="T20" fmla="*/ 15515 w 66"/>
                <a:gd name="T21" fmla="*/ 4681 h 1693"/>
                <a:gd name="T22" fmla="*/ 15515 w 66"/>
                <a:gd name="T23" fmla="*/ 4681 h 1693"/>
                <a:gd name="T24" fmla="*/ 5051 w 66"/>
                <a:gd name="T25" fmla="*/ 2881 h 1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1693">
                  <a:moveTo>
                    <a:pt x="14" y="8"/>
                  </a:moveTo>
                  <a:lnTo>
                    <a:pt x="14" y="8"/>
                  </a:lnTo>
                  <a:cubicBezTo>
                    <a:pt x="2" y="27"/>
                    <a:pt x="0" y="133"/>
                    <a:pt x="0" y="877"/>
                  </a:cubicBezTo>
                  <a:cubicBezTo>
                    <a:pt x="0" y="1538"/>
                    <a:pt x="2" y="1674"/>
                    <a:pt x="7" y="1679"/>
                  </a:cubicBezTo>
                  <a:cubicBezTo>
                    <a:pt x="22" y="1691"/>
                    <a:pt x="45" y="1692"/>
                    <a:pt x="55" y="1680"/>
                  </a:cubicBezTo>
                  <a:cubicBezTo>
                    <a:pt x="65" y="1670"/>
                    <a:pt x="65" y="1642"/>
                    <a:pt x="61" y="846"/>
                  </a:cubicBezTo>
                  <a:lnTo>
                    <a:pt x="56" y="23"/>
                  </a:lnTo>
                  <a:lnTo>
                    <a:pt x="43" y="13"/>
                  </a:lnTo>
                  <a:cubicBezTo>
                    <a:pt x="30" y="2"/>
                    <a:pt x="19" y="0"/>
                    <a:pt x="14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4" name="Freeform 87">
              <a:extLst>
                <a:ext uri="{FF2B5EF4-FFF2-40B4-BE49-F238E27FC236}">
                  <a16:creationId xmlns:a16="http://schemas.microsoft.com/office/drawing/2014/main" id="{4940012B-FB0F-2048-9B7A-A05133AF1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1850" y="6364288"/>
              <a:ext cx="39688" cy="31750"/>
            </a:xfrm>
            <a:custGeom>
              <a:avLst/>
              <a:gdLst>
                <a:gd name="T0" fmla="*/ 8224 w 111"/>
                <a:gd name="T1" fmla="*/ 5051 h 88"/>
                <a:gd name="T2" fmla="*/ 8224 w 111"/>
                <a:gd name="T3" fmla="*/ 5051 h 88"/>
                <a:gd name="T4" fmla="*/ 19665 w 111"/>
                <a:gd name="T5" fmla="*/ 31389 h 88"/>
                <a:gd name="T6" fmla="*/ 19665 w 111"/>
                <a:gd name="T7" fmla="*/ 31389 h 88"/>
                <a:gd name="T8" fmla="*/ 30749 w 111"/>
                <a:gd name="T9" fmla="*/ 5051 h 88"/>
                <a:gd name="T10" fmla="*/ 30749 w 111"/>
                <a:gd name="T11" fmla="*/ 5051 h 88"/>
                <a:gd name="T12" fmla="*/ 19665 w 111"/>
                <a:gd name="T13" fmla="*/ 722 h 88"/>
                <a:gd name="T14" fmla="*/ 19665 w 111"/>
                <a:gd name="T15" fmla="*/ 722 h 88"/>
                <a:gd name="T16" fmla="*/ 8224 w 111"/>
                <a:gd name="T17" fmla="*/ 505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88">
                  <a:moveTo>
                    <a:pt x="23" y="14"/>
                  </a:moveTo>
                  <a:lnTo>
                    <a:pt x="23" y="14"/>
                  </a:lnTo>
                  <a:cubicBezTo>
                    <a:pt x="0" y="43"/>
                    <a:pt x="19" y="87"/>
                    <a:pt x="55" y="87"/>
                  </a:cubicBezTo>
                  <a:cubicBezTo>
                    <a:pt x="89" y="87"/>
                    <a:pt x="110" y="36"/>
                    <a:pt x="86" y="14"/>
                  </a:cubicBezTo>
                  <a:cubicBezTo>
                    <a:pt x="80" y="8"/>
                    <a:pt x="67" y="4"/>
                    <a:pt x="55" y="2"/>
                  </a:cubicBezTo>
                  <a:cubicBezTo>
                    <a:pt x="37" y="0"/>
                    <a:pt x="33" y="1"/>
                    <a:pt x="23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5" name="Freeform 89">
              <a:extLst>
                <a:ext uri="{FF2B5EF4-FFF2-40B4-BE49-F238E27FC236}">
                  <a16:creationId xmlns:a16="http://schemas.microsoft.com/office/drawing/2014/main" id="{EE0B30C7-1270-724A-AED7-B6D428B8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6427788"/>
              <a:ext cx="754063" cy="754062"/>
            </a:xfrm>
            <a:custGeom>
              <a:avLst/>
              <a:gdLst>
                <a:gd name="T0" fmla="*/ 401350 w 2093"/>
                <a:gd name="T1" fmla="*/ 303354 h 2093"/>
                <a:gd name="T2" fmla="*/ 462598 w 2093"/>
                <a:gd name="T3" fmla="*/ 462597 h 2093"/>
                <a:gd name="T4" fmla="*/ 303715 w 2093"/>
                <a:gd name="T5" fmla="*/ 401350 h 2093"/>
                <a:gd name="T6" fmla="*/ 266606 w 2093"/>
                <a:gd name="T7" fmla="*/ 266606 h 2093"/>
                <a:gd name="T8" fmla="*/ 739292 w 2093"/>
                <a:gd name="T9" fmla="*/ 3603 h 2093"/>
                <a:gd name="T10" fmla="*/ 728483 w 2093"/>
                <a:gd name="T11" fmla="*/ 261562 h 2093"/>
                <a:gd name="T12" fmla="*/ 716954 w 2093"/>
                <a:gd name="T13" fmla="*/ 315964 h 2093"/>
                <a:gd name="T14" fmla="*/ 560954 w 2093"/>
                <a:gd name="T15" fmla="*/ 458634 h 2093"/>
                <a:gd name="T16" fmla="*/ 548344 w 2093"/>
                <a:gd name="T17" fmla="*/ 505470 h 2093"/>
                <a:gd name="T18" fmla="*/ 553028 w 2093"/>
                <a:gd name="T19" fmla="*/ 333617 h 2093"/>
                <a:gd name="T20" fmla="*/ 682007 w 2093"/>
                <a:gd name="T21" fmla="*/ 133303 h 2093"/>
                <a:gd name="T22" fmla="*/ 692095 w 2093"/>
                <a:gd name="T23" fmla="*/ 83945 h 2093"/>
                <a:gd name="T24" fmla="*/ 643818 w 2093"/>
                <a:gd name="T25" fmla="*/ 115649 h 2093"/>
                <a:gd name="T26" fmla="*/ 588695 w 2093"/>
                <a:gd name="T27" fmla="*/ 53681 h 2093"/>
                <a:gd name="T28" fmla="*/ 581129 w 2093"/>
                <a:gd name="T29" fmla="*/ 188425 h 2093"/>
                <a:gd name="T30" fmla="*/ 510154 w 2093"/>
                <a:gd name="T31" fmla="*/ 424408 h 2093"/>
                <a:gd name="T32" fmla="*/ 494302 w 2093"/>
                <a:gd name="T33" fmla="*/ 377211 h 2093"/>
                <a:gd name="T34" fmla="*/ 489619 w 2093"/>
                <a:gd name="T35" fmla="*/ 159243 h 2093"/>
                <a:gd name="T36" fmla="*/ 428731 w 2093"/>
                <a:gd name="T37" fmla="*/ 48998 h 2093"/>
                <a:gd name="T38" fmla="*/ 305156 w 2093"/>
                <a:gd name="T39" fmla="*/ 104841 h 2093"/>
                <a:gd name="T40" fmla="*/ 362440 w 2093"/>
                <a:gd name="T41" fmla="*/ 218689 h 2093"/>
                <a:gd name="T42" fmla="*/ 374329 w 2093"/>
                <a:gd name="T43" fmla="*/ 159963 h 2093"/>
                <a:gd name="T44" fmla="*/ 344787 w 2093"/>
                <a:gd name="T45" fmla="*/ 85026 h 2093"/>
                <a:gd name="T46" fmla="*/ 459355 w 2093"/>
                <a:gd name="T47" fmla="*/ 136545 h 2093"/>
                <a:gd name="T48" fmla="*/ 483494 w 2093"/>
                <a:gd name="T49" fmla="*/ 430532 h 2093"/>
                <a:gd name="T50" fmla="*/ 498986 w 2093"/>
                <a:gd name="T51" fmla="*/ 474846 h 2093"/>
                <a:gd name="T52" fmla="*/ 433775 w 2093"/>
                <a:gd name="T53" fmla="*/ 313082 h 2093"/>
                <a:gd name="T54" fmla="*/ 392704 w 2093"/>
                <a:gd name="T55" fmla="*/ 274172 h 2093"/>
                <a:gd name="T56" fmla="*/ 195631 w 2093"/>
                <a:gd name="T57" fmla="*/ 208241 h 2093"/>
                <a:gd name="T58" fmla="*/ 282819 w 2093"/>
                <a:gd name="T59" fmla="*/ 426569 h 2093"/>
                <a:gd name="T60" fmla="*/ 438819 w 2093"/>
                <a:gd name="T61" fmla="*/ 475567 h 2093"/>
                <a:gd name="T62" fmla="*/ 460436 w 2093"/>
                <a:gd name="T63" fmla="*/ 493221 h 2093"/>
                <a:gd name="T64" fmla="*/ 282098 w 2093"/>
                <a:gd name="T65" fmla="*/ 471244 h 2093"/>
                <a:gd name="T66" fmla="*/ 69173 w 2093"/>
                <a:gd name="T67" fmla="*/ 388380 h 2093"/>
                <a:gd name="T68" fmla="*/ 109164 w 2093"/>
                <a:gd name="T69" fmla="*/ 339382 h 2093"/>
                <a:gd name="T70" fmla="*/ 203918 w 2093"/>
                <a:gd name="T71" fmla="*/ 388740 h 2093"/>
                <a:gd name="T72" fmla="*/ 203918 w 2093"/>
                <a:gd name="T73" fmla="*/ 327493 h 2093"/>
                <a:gd name="T74" fmla="*/ 66652 w 2093"/>
                <a:gd name="T75" fmla="*/ 329654 h 2093"/>
                <a:gd name="T76" fmla="*/ 65571 w 2093"/>
                <a:gd name="T77" fmla="*/ 449987 h 2093"/>
                <a:gd name="T78" fmla="*/ 267687 w 2093"/>
                <a:gd name="T79" fmla="*/ 492500 h 2093"/>
                <a:gd name="T80" fmla="*/ 444223 w 2093"/>
                <a:gd name="T81" fmla="*/ 506911 h 2093"/>
                <a:gd name="T82" fmla="*/ 271650 w 2093"/>
                <a:gd name="T83" fmla="*/ 550505 h 2093"/>
                <a:gd name="T84" fmla="*/ 83945 w 2093"/>
                <a:gd name="T85" fmla="*/ 590496 h 2093"/>
                <a:gd name="T86" fmla="*/ 52240 w 2093"/>
                <a:gd name="T87" fmla="*/ 599503 h 2093"/>
                <a:gd name="T88" fmla="*/ 109885 w 2093"/>
                <a:gd name="T89" fmla="*/ 657868 h 2093"/>
                <a:gd name="T90" fmla="*/ 97275 w 2093"/>
                <a:gd name="T91" fmla="*/ 694256 h 2093"/>
                <a:gd name="T92" fmla="*/ 216888 w 2093"/>
                <a:gd name="T93" fmla="*/ 626884 h 2093"/>
                <a:gd name="T94" fmla="*/ 425129 w 2093"/>
                <a:gd name="T95" fmla="*/ 535013 h 2093"/>
                <a:gd name="T96" fmla="*/ 498986 w 2093"/>
                <a:gd name="T97" fmla="*/ 555189 h 2093"/>
                <a:gd name="T98" fmla="*/ 351272 w 2093"/>
                <a:gd name="T99" fmla="*/ 634450 h 2093"/>
                <a:gd name="T100" fmla="*/ 313803 w 2093"/>
                <a:gd name="T101" fmla="*/ 722358 h 2093"/>
                <a:gd name="T102" fmla="*/ 109164 w 2093"/>
                <a:gd name="T103" fmla="*/ 734967 h 2093"/>
                <a:gd name="T104" fmla="*/ 7926 w 2093"/>
                <a:gd name="T105" fmla="*/ 751540 h 2093"/>
                <a:gd name="T106" fmla="*/ 346228 w 2093"/>
                <a:gd name="T107" fmla="*/ 738570 h 2093"/>
                <a:gd name="T108" fmla="*/ 469083 w 2093"/>
                <a:gd name="T109" fmla="*/ 587974 h 2093"/>
                <a:gd name="T110" fmla="*/ 585453 w 2093"/>
                <a:gd name="T111" fmla="*/ 596620 h 2093"/>
                <a:gd name="T112" fmla="*/ 596621 w 2093"/>
                <a:gd name="T113" fmla="*/ 585452 h 2093"/>
                <a:gd name="T114" fmla="*/ 587975 w 2093"/>
                <a:gd name="T115" fmla="*/ 469082 h 2093"/>
                <a:gd name="T116" fmla="*/ 738931 w 2093"/>
                <a:gd name="T117" fmla="*/ 345867 h 2093"/>
                <a:gd name="T118" fmla="*/ 751901 w 2093"/>
                <a:gd name="T119" fmla="*/ 7926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3" h="2093">
                  <a:moveTo>
                    <a:pt x="918" y="800"/>
                  </a:moveTo>
                  <a:lnTo>
                    <a:pt x="918" y="800"/>
                  </a:lnTo>
                  <a:cubicBezTo>
                    <a:pt x="967" y="813"/>
                    <a:pt x="1032" y="827"/>
                    <a:pt x="1061" y="832"/>
                  </a:cubicBezTo>
                  <a:lnTo>
                    <a:pt x="1114" y="842"/>
                  </a:lnTo>
                  <a:lnTo>
                    <a:pt x="1115" y="882"/>
                  </a:lnTo>
                  <a:cubicBezTo>
                    <a:pt x="1117" y="971"/>
                    <a:pt x="1164" y="1093"/>
                    <a:pt x="1251" y="1230"/>
                  </a:cubicBezTo>
                  <a:lnTo>
                    <a:pt x="1284" y="1284"/>
                  </a:lnTo>
                  <a:lnTo>
                    <a:pt x="1231" y="1250"/>
                  </a:lnTo>
                  <a:cubicBezTo>
                    <a:pt x="1093" y="1164"/>
                    <a:pt x="971" y="1117"/>
                    <a:pt x="883" y="1114"/>
                  </a:cubicBezTo>
                  <a:lnTo>
                    <a:pt x="843" y="1114"/>
                  </a:lnTo>
                  <a:lnTo>
                    <a:pt x="833" y="1061"/>
                  </a:lnTo>
                  <a:cubicBezTo>
                    <a:pt x="817" y="972"/>
                    <a:pt x="779" y="829"/>
                    <a:pt x="759" y="784"/>
                  </a:cubicBezTo>
                  <a:lnTo>
                    <a:pt x="740" y="740"/>
                  </a:lnTo>
                  <a:lnTo>
                    <a:pt x="784" y="759"/>
                  </a:lnTo>
                  <a:cubicBezTo>
                    <a:pt x="808" y="769"/>
                    <a:pt x="868" y="788"/>
                    <a:pt x="918" y="800"/>
                  </a:cubicBezTo>
                  <a:close/>
                  <a:moveTo>
                    <a:pt x="2052" y="10"/>
                  </a:moveTo>
                  <a:lnTo>
                    <a:pt x="2052" y="10"/>
                  </a:lnTo>
                  <a:cubicBezTo>
                    <a:pt x="2043" y="16"/>
                    <a:pt x="2042" y="35"/>
                    <a:pt x="2040" y="303"/>
                  </a:cubicBezTo>
                  <a:cubicBezTo>
                    <a:pt x="2038" y="571"/>
                    <a:pt x="2037" y="596"/>
                    <a:pt x="2022" y="726"/>
                  </a:cubicBezTo>
                  <a:cubicBezTo>
                    <a:pt x="2014" y="802"/>
                    <a:pt x="2007" y="867"/>
                    <a:pt x="2005" y="871"/>
                  </a:cubicBezTo>
                  <a:cubicBezTo>
                    <a:pt x="2004" y="874"/>
                    <a:pt x="1997" y="877"/>
                    <a:pt x="1990" y="877"/>
                  </a:cubicBezTo>
                  <a:cubicBezTo>
                    <a:pt x="1970" y="877"/>
                    <a:pt x="1893" y="903"/>
                    <a:pt x="1841" y="927"/>
                  </a:cubicBezTo>
                  <a:cubicBezTo>
                    <a:pt x="1708" y="990"/>
                    <a:pt x="1597" y="1125"/>
                    <a:pt x="1557" y="1273"/>
                  </a:cubicBezTo>
                  <a:cubicBezTo>
                    <a:pt x="1549" y="1301"/>
                    <a:pt x="1544" y="1339"/>
                    <a:pt x="1542" y="1384"/>
                  </a:cubicBezTo>
                  <a:lnTo>
                    <a:pt x="1538" y="1453"/>
                  </a:lnTo>
                  <a:lnTo>
                    <a:pt x="1522" y="1403"/>
                  </a:lnTo>
                  <a:cubicBezTo>
                    <a:pt x="1492" y="1316"/>
                    <a:pt x="1485" y="1272"/>
                    <a:pt x="1486" y="1180"/>
                  </a:cubicBezTo>
                  <a:cubicBezTo>
                    <a:pt x="1486" y="1083"/>
                    <a:pt x="1499" y="1016"/>
                    <a:pt x="1535" y="926"/>
                  </a:cubicBezTo>
                  <a:cubicBezTo>
                    <a:pt x="1576" y="823"/>
                    <a:pt x="1618" y="755"/>
                    <a:pt x="1740" y="601"/>
                  </a:cubicBezTo>
                  <a:cubicBezTo>
                    <a:pt x="1830" y="488"/>
                    <a:pt x="1851" y="455"/>
                    <a:pt x="1893" y="370"/>
                  </a:cubicBezTo>
                  <a:cubicBezTo>
                    <a:pt x="1918" y="317"/>
                    <a:pt x="1925" y="297"/>
                    <a:pt x="1927" y="270"/>
                  </a:cubicBezTo>
                  <a:cubicBezTo>
                    <a:pt x="1930" y="243"/>
                    <a:pt x="1928" y="236"/>
                    <a:pt x="1921" y="233"/>
                  </a:cubicBezTo>
                  <a:cubicBezTo>
                    <a:pt x="1912" y="230"/>
                    <a:pt x="1880" y="254"/>
                    <a:pt x="1826" y="304"/>
                  </a:cubicBezTo>
                  <a:lnTo>
                    <a:pt x="1791" y="337"/>
                  </a:lnTo>
                  <a:lnTo>
                    <a:pt x="1787" y="321"/>
                  </a:lnTo>
                  <a:cubicBezTo>
                    <a:pt x="1768" y="232"/>
                    <a:pt x="1717" y="159"/>
                    <a:pt x="1665" y="145"/>
                  </a:cubicBezTo>
                  <a:cubicBezTo>
                    <a:pt x="1644" y="140"/>
                    <a:pt x="1641" y="140"/>
                    <a:pt x="1634" y="149"/>
                  </a:cubicBezTo>
                  <a:cubicBezTo>
                    <a:pt x="1625" y="159"/>
                    <a:pt x="1625" y="161"/>
                    <a:pt x="1639" y="233"/>
                  </a:cubicBezTo>
                  <a:cubicBezTo>
                    <a:pt x="1655" y="317"/>
                    <a:pt x="1647" y="414"/>
                    <a:pt x="1613" y="523"/>
                  </a:cubicBezTo>
                  <a:cubicBezTo>
                    <a:pt x="1603" y="557"/>
                    <a:pt x="1565" y="661"/>
                    <a:pt x="1529" y="754"/>
                  </a:cubicBezTo>
                  <a:cubicBezTo>
                    <a:pt x="1427" y="1014"/>
                    <a:pt x="1417" y="1053"/>
                    <a:pt x="1416" y="1178"/>
                  </a:cubicBezTo>
                  <a:lnTo>
                    <a:pt x="1416" y="1259"/>
                  </a:lnTo>
                  <a:lnTo>
                    <a:pt x="1408" y="1232"/>
                  </a:lnTo>
                  <a:cubicBezTo>
                    <a:pt x="1393" y="1189"/>
                    <a:pt x="1378" y="1113"/>
                    <a:pt x="1372" y="1047"/>
                  </a:cubicBezTo>
                  <a:cubicBezTo>
                    <a:pt x="1368" y="1010"/>
                    <a:pt x="1366" y="892"/>
                    <a:pt x="1368" y="742"/>
                  </a:cubicBezTo>
                  <a:cubicBezTo>
                    <a:pt x="1369" y="529"/>
                    <a:pt x="1368" y="490"/>
                    <a:pt x="1359" y="442"/>
                  </a:cubicBezTo>
                  <a:cubicBezTo>
                    <a:pt x="1338" y="314"/>
                    <a:pt x="1305" y="237"/>
                    <a:pt x="1250" y="182"/>
                  </a:cubicBezTo>
                  <a:cubicBezTo>
                    <a:pt x="1230" y="163"/>
                    <a:pt x="1204" y="142"/>
                    <a:pt x="1190" y="136"/>
                  </a:cubicBezTo>
                  <a:cubicBezTo>
                    <a:pt x="1103" y="95"/>
                    <a:pt x="988" y="116"/>
                    <a:pt x="915" y="185"/>
                  </a:cubicBezTo>
                  <a:cubicBezTo>
                    <a:pt x="878" y="220"/>
                    <a:pt x="862" y="246"/>
                    <a:pt x="847" y="291"/>
                  </a:cubicBezTo>
                  <a:cubicBezTo>
                    <a:pt x="813" y="392"/>
                    <a:pt x="837" y="499"/>
                    <a:pt x="909" y="566"/>
                  </a:cubicBezTo>
                  <a:cubicBezTo>
                    <a:pt x="944" y="598"/>
                    <a:pt x="965" y="607"/>
                    <a:pt x="1006" y="607"/>
                  </a:cubicBezTo>
                  <a:cubicBezTo>
                    <a:pt x="1043" y="607"/>
                    <a:pt x="1071" y="591"/>
                    <a:pt x="1080" y="566"/>
                  </a:cubicBezTo>
                  <a:cubicBezTo>
                    <a:pt x="1096" y="515"/>
                    <a:pt x="1081" y="471"/>
                    <a:pt x="1039" y="444"/>
                  </a:cubicBezTo>
                  <a:cubicBezTo>
                    <a:pt x="968" y="399"/>
                    <a:pt x="947" y="367"/>
                    <a:pt x="943" y="303"/>
                  </a:cubicBezTo>
                  <a:cubicBezTo>
                    <a:pt x="940" y="260"/>
                    <a:pt x="941" y="258"/>
                    <a:pt x="957" y="236"/>
                  </a:cubicBezTo>
                  <a:cubicBezTo>
                    <a:pt x="988" y="195"/>
                    <a:pt x="1021" y="182"/>
                    <a:pt x="1079" y="192"/>
                  </a:cubicBezTo>
                  <a:cubicBezTo>
                    <a:pt x="1174" y="207"/>
                    <a:pt x="1240" y="270"/>
                    <a:pt x="1275" y="379"/>
                  </a:cubicBezTo>
                  <a:cubicBezTo>
                    <a:pt x="1301" y="458"/>
                    <a:pt x="1303" y="493"/>
                    <a:pt x="1308" y="782"/>
                  </a:cubicBezTo>
                  <a:cubicBezTo>
                    <a:pt x="1312" y="1072"/>
                    <a:pt x="1313" y="1085"/>
                    <a:pt x="1342" y="1195"/>
                  </a:cubicBezTo>
                  <a:cubicBezTo>
                    <a:pt x="1350" y="1222"/>
                    <a:pt x="1362" y="1259"/>
                    <a:pt x="1369" y="1277"/>
                  </a:cubicBezTo>
                  <a:cubicBezTo>
                    <a:pt x="1376" y="1295"/>
                    <a:pt x="1384" y="1313"/>
                    <a:pt x="1385" y="1318"/>
                  </a:cubicBezTo>
                  <a:cubicBezTo>
                    <a:pt x="1390" y="1332"/>
                    <a:pt x="1351" y="1271"/>
                    <a:pt x="1321" y="1217"/>
                  </a:cubicBezTo>
                  <a:cubicBezTo>
                    <a:pt x="1282" y="1149"/>
                    <a:pt x="1224" y="974"/>
                    <a:pt x="1204" y="869"/>
                  </a:cubicBezTo>
                  <a:cubicBezTo>
                    <a:pt x="1196" y="827"/>
                    <a:pt x="1187" y="790"/>
                    <a:pt x="1184" y="785"/>
                  </a:cubicBezTo>
                  <a:cubicBezTo>
                    <a:pt x="1180" y="780"/>
                    <a:pt x="1148" y="771"/>
                    <a:pt x="1090" y="761"/>
                  </a:cubicBezTo>
                  <a:cubicBezTo>
                    <a:pt x="869" y="720"/>
                    <a:pt x="747" y="669"/>
                    <a:pt x="578" y="543"/>
                  </a:cubicBezTo>
                  <a:cubicBezTo>
                    <a:pt x="477" y="468"/>
                    <a:pt x="468" y="477"/>
                    <a:pt x="543" y="578"/>
                  </a:cubicBezTo>
                  <a:cubicBezTo>
                    <a:pt x="669" y="747"/>
                    <a:pt x="721" y="869"/>
                    <a:pt x="761" y="1089"/>
                  </a:cubicBezTo>
                  <a:cubicBezTo>
                    <a:pt x="772" y="1148"/>
                    <a:pt x="780" y="1179"/>
                    <a:pt x="785" y="1184"/>
                  </a:cubicBezTo>
                  <a:cubicBezTo>
                    <a:pt x="790" y="1187"/>
                    <a:pt x="827" y="1196"/>
                    <a:pt x="869" y="1204"/>
                  </a:cubicBezTo>
                  <a:cubicBezTo>
                    <a:pt x="974" y="1223"/>
                    <a:pt x="1150" y="1282"/>
                    <a:pt x="1218" y="1320"/>
                  </a:cubicBezTo>
                  <a:cubicBezTo>
                    <a:pt x="1271" y="1351"/>
                    <a:pt x="1332" y="1390"/>
                    <a:pt x="1318" y="1385"/>
                  </a:cubicBezTo>
                  <a:cubicBezTo>
                    <a:pt x="1314" y="1383"/>
                    <a:pt x="1295" y="1376"/>
                    <a:pt x="1278" y="1369"/>
                  </a:cubicBezTo>
                  <a:cubicBezTo>
                    <a:pt x="1260" y="1361"/>
                    <a:pt x="1222" y="1349"/>
                    <a:pt x="1196" y="1342"/>
                  </a:cubicBezTo>
                  <a:cubicBezTo>
                    <a:pt x="1085" y="1313"/>
                    <a:pt x="1073" y="1312"/>
                    <a:pt x="783" y="1308"/>
                  </a:cubicBezTo>
                  <a:cubicBezTo>
                    <a:pt x="494" y="1303"/>
                    <a:pt x="458" y="1300"/>
                    <a:pt x="379" y="1275"/>
                  </a:cubicBezTo>
                  <a:cubicBezTo>
                    <a:pt x="270" y="1240"/>
                    <a:pt x="208" y="1174"/>
                    <a:pt x="192" y="1078"/>
                  </a:cubicBezTo>
                  <a:cubicBezTo>
                    <a:pt x="182" y="1021"/>
                    <a:pt x="195" y="987"/>
                    <a:pt x="237" y="956"/>
                  </a:cubicBezTo>
                  <a:cubicBezTo>
                    <a:pt x="259" y="940"/>
                    <a:pt x="260" y="940"/>
                    <a:pt x="303" y="942"/>
                  </a:cubicBezTo>
                  <a:cubicBezTo>
                    <a:pt x="368" y="946"/>
                    <a:pt x="399" y="967"/>
                    <a:pt x="444" y="1038"/>
                  </a:cubicBezTo>
                  <a:cubicBezTo>
                    <a:pt x="472" y="1081"/>
                    <a:pt x="515" y="1096"/>
                    <a:pt x="566" y="1079"/>
                  </a:cubicBezTo>
                  <a:cubicBezTo>
                    <a:pt x="591" y="1071"/>
                    <a:pt x="607" y="1043"/>
                    <a:pt x="607" y="1006"/>
                  </a:cubicBezTo>
                  <a:cubicBezTo>
                    <a:pt x="607" y="965"/>
                    <a:pt x="598" y="943"/>
                    <a:pt x="566" y="909"/>
                  </a:cubicBezTo>
                  <a:cubicBezTo>
                    <a:pt x="500" y="837"/>
                    <a:pt x="393" y="813"/>
                    <a:pt x="292" y="846"/>
                  </a:cubicBezTo>
                  <a:cubicBezTo>
                    <a:pt x="247" y="862"/>
                    <a:pt x="220" y="878"/>
                    <a:pt x="185" y="915"/>
                  </a:cubicBezTo>
                  <a:cubicBezTo>
                    <a:pt x="116" y="987"/>
                    <a:pt x="96" y="1102"/>
                    <a:pt x="136" y="1189"/>
                  </a:cubicBezTo>
                  <a:cubicBezTo>
                    <a:pt x="142" y="1203"/>
                    <a:pt x="163" y="1230"/>
                    <a:pt x="182" y="1249"/>
                  </a:cubicBezTo>
                  <a:cubicBezTo>
                    <a:pt x="238" y="1305"/>
                    <a:pt x="315" y="1338"/>
                    <a:pt x="442" y="1359"/>
                  </a:cubicBezTo>
                  <a:cubicBezTo>
                    <a:pt x="491" y="1368"/>
                    <a:pt x="530" y="1368"/>
                    <a:pt x="743" y="1367"/>
                  </a:cubicBezTo>
                  <a:cubicBezTo>
                    <a:pt x="893" y="1366"/>
                    <a:pt x="1010" y="1368"/>
                    <a:pt x="1048" y="1371"/>
                  </a:cubicBezTo>
                  <a:cubicBezTo>
                    <a:pt x="1113" y="1377"/>
                    <a:pt x="1190" y="1392"/>
                    <a:pt x="1233" y="1407"/>
                  </a:cubicBezTo>
                  <a:lnTo>
                    <a:pt x="1260" y="1416"/>
                  </a:lnTo>
                  <a:lnTo>
                    <a:pt x="1179" y="1416"/>
                  </a:lnTo>
                  <a:cubicBezTo>
                    <a:pt x="1053" y="1416"/>
                    <a:pt x="1014" y="1427"/>
                    <a:pt x="754" y="1528"/>
                  </a:cubicBezTo>
                  <a:cubicBezTo>
                    <a:pt x="661" y="1564"/>
                    <a:pt x="558" y="1602"/>
                    <a:pt x="523" y="1613"/>
                  </a:cubicBezTo>
                  <a:cubicBezTo>
                    <a:pt x="414" y="1646"/>
                    <a:pt x="318" y="1655"/>
                    <a:pt x="233" y="1639"/>
                  </a:cubicBezTo>
                  <a:cubicBezTo>
                    <a:pt x="161" y="1625"/>
                    <a:pt x="159" y="1625"/>
                    <a:pt x="149" y="1633"/>
                  </a:cubicBezTo>
                  <a:cubicBezTo>
                    <a:pt x="141" y="1640"/>
                    <a:pt x="140" y="1644"/>
                    <a:pt x="145" y="1664"/>
                  </a:cubicBezTo>
                  <a:cubicBezTo>
                    <a:pt x="159" y="1717"/>
                    <a:pt x="232" y="1767"/>
                    <a:pt x="322" y="1787"/>
                  </a:cubicBezTo>
                  <a:lnTo>
                    <a:pt x="338" y="1790"/>
                  </a:lnTo>
                  <a:lnTo>
                    <a:pt x="305" y="1826"/>
                  </a:lnTo>
                  <a:cubicBezTo>
                    <a:pt x="254" y="1879"/>
                    <a:pt x="230" y="1911"/>
                    <a:pt x="234" y="1921"/>
                  </a:cubicBezTo>
                  <a:cubicBezTo>
                    <a:pt x="237" y="1928"/>
                    <a:pt x="244" y="1929"/>
                    <a:pt x="270" y="1927"/>
                  </a:cubicBezTo>
                  <a:cubicBezTo>
                    <a:pt x="298" y="1925"/>
                    <a:pt x="318" y="1918"/>
                    <a:pt x="370" y="1892"/>
                  </a:cubicBezTo>
                  <a:cubicBezTo>
                    <a:pt x="455" y="1851"/>
                    <a:pt x="488" y="1830"/>
                    <a:pt x="602" y="1740"/>
                  </a:cubicBezTo>
                  <a:cubicBezTo>
                    <a:pt x="756" y="1618"/>
                    <a:pt x="823" y="1575"/>
                    <a:pt x="926" y="1535"/>
                  </a:cubicBezTo>
                  <a:cubicBezTo>
                    <a:pt x="1017" y="1499"/>
                    <a:pt x="1083" y="1486"/>
                    <a:pt x="1180" y="1485"/>
                  </a:cubicBezTo>
                  <a:cubicBezTo>
                    <a:pt x="1272" y="1485"/>
                    <a:pt x="1317" y="1492"/>
                    <a:pt x="1403" y="1521"/>
                  </a:cubicBezTo>
                  <a:lnTo>
                    <a:pt x="1453" y="1538"/>
                  </a:lnTo>
                  <a:lnTo>
                    <a:pt x="1385" y="1541"/>
                  </a:lnTo>
                  <a:cubicBezTo>
                    <a:pt x="1281" y="1546"/>
                    <a:pt x="1205" y="1571"/>
                    <a:pt x="1117" y="1628"/>
                  </a:cubicBezTo>
                  <a:cubicBezTo>
                    <a:pt x="1073" y="1656"/>
                    <a:pt x="1008" y="1717"/>
                    <a:pt x="975" y="1761"/>
                  </a:cubicBezTo>
                  <a:cubicBezTo>
                    <a:pt x="935" y="1813"/>
                    <a:pt x="878" y="1948"/>
                    <a:pt x="878" y="1989"/>
                  </a:cubicBezTo>
                  <a:cubicBezTo>
                    <a:pt x="878" y="1997"/>
                    <a:pt x="875" y="2003"/>
                    <a:pt x="871" y="2005"/>
                  </a:cubicBezTo>
                  <a:cubicBezTo>
                    <a:pt x="867" y="2006"/>
                    <a:pt x="802" y="2013"/>
                    <a:pt x="726" y="2022"/>
                  </a:cubicBezTo>
                  <a:cubicBezTo>
                    <a:pt x="596" y="2037"/>
                    <a:pt x="571" y="2038"/>
                    <a:pt x="303" y="2040"/>
                  </a:cubicBezTo>
                  <a:cubicBezTo>
                    <a:pt x="36" y="2042"/>
                    <a:pt x="17" y="2043"/>
                    <a:pt x="10" y="2052"/>
                  </a:cubicBezTo>
                  <a:cubicBezTo>
                    <a:pt x="0" y="2065"/>
                    <a:pt x="6" y="2082"/>
                    <a:pt x="22" y="2086"/>
                  </a:cubicBezTo>
                  <a:cubicBezTo>
                    <a:pt x="30" y="2089"/>
                    <a:pt x="237" y="2090"/>
                    <a:pt x="482" y="2090"/>
                  </a:cubicBezTo>
                  <a:cubicBezTo>
                    <a:pt x="988" y="2090"/>
                    <a:pt x="959" y="2092"/>
                    <a:pt x="961" y="2050"/>
                  </a:cubicBezTo>
                  <a:cubicBezTo>
                    <a:pt x="962" y="2018"/>
                    <a:pt x="980" y="1939"/>
                    <a:pt x="994" y="1901"/>
                  </a:cubicBezTo>
                  <a:cubicBezTo>
                    <a:pt x="1037" y="1787"/>
                    <a:pt x="1176" y="1665"/>
                    <a:pt x="1302" y="1632"/>
                  </a:cubicBezTo>
                  <a:cubicBezTo>
                    <a:pt x="1391" y="1608"/>
                    <a:pt x="1494" y="1604"/>
                    <a:pt x="1545" y="1621"/>
                  </a:cubicBezTo>
                  <a:cubicBezTo>
                    <a:pt x="1562" y="1627"/>
                    <a:pt x="1598" y="1642"/>
                    <a:pt x="1625" y="1656"/>
                  </a:cubicBezTo>
                  <a:cubicBezTo>
                    <a:pt x="1653" y="1669"/>
                    <a:pt x="1676" y="1679"/>
                    <a:pt x="1678" y="1677"/>
                  </a:cubicBezTo>
                  <a:cubicBezTo>
                    <a:pt x="1679" y="1676"/>
                    <a:pt x="1669" y="1652"/>
                    <a:pt x="1656" y="1625"/>
                  </a:cubicBezTo>
                  <a:cubicBezTo>
                    <a:pt x="1643" y="1598"/>
                    <a:pt x="1627" y="1562"/>
                    <a:pt x="1622" y="1545"/>
                  </a:cubicBezTo>
                  <a:cubicBezTo>
                    <a:pt x="1604" y="1494"/>
                    <a:pt x="1608" y="1390"/>
                    <a:pt x="1632" y="1302"/>
                  </a:cubicBezTo>
                  <a:cubicBezTo>
                    <a:pt x="1666" y="1176"/>
                    <a:pt x="1787" y="1037"/>
                    <a:pt x="1901" y="994"/>
                  </a:cubicBezTo>
                  <a:cubicBezTo>
                    <a:pt x="1939" y="980"/>
                    <a:pt x="2019" y="962"/>
                    <a:pt x="2051" y="960"/>
                  </a:cubicBezTo>
                  <a:cubicBezTo>
                    <a:pt x="2092" y="959"/>
                    <a:pt x="2090" y="987"/>
                    <a:pt x="2091" y="482"/>
                  </a:cubicBezTo>
                  <a:cubicBezTo>
                    <a:pt x="2091" y="237"/>
                    <a:pt x="2089" y="30"/>
                    <a:pt x="2087" y="22"/>
                  </a:cubicBezTo>
                  <a:cubicBezTo>
                    <a:pt x="2082" y="5"/>
                    <a:pt x="2066" y="0"/>
                    <a:pt x="205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6" name="Freeform 91">
              <a:extLst>
                <a:ext uri="{FF2B5EF4-FFF2-40B4-BE49-F238E27FC236}">
                  <a16:creationId xmlns:a16="http://schemas.microsoft.com/office/drawing/2014/main" id="{1FE74B75-6835-A949-8932-DF651D6BC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6661150"/>
              <a:ext cx="128588" cy="142875"/>
            </a:xfrm>
            <a:custGeom>
              <a:avLst/>
              <a:gdLst>
                <a:gd name="T0" fmla="*/ 96441 w 356"/>
                <a:gd name="T1" fmla="*/ 3599 h 397"/>
                <a:gd name="T2" fmla="*/ 96441 w 356"/>
                <a:gd name="T3" fmla="*/ 3599 h 397"/>
                <a:gd name="T4" fmla="*/ 35759 w 356"/>
                <a:gd name="T5" fmla="*/ 69098 h 397"/>
                <a:gd name="T6" fmla="*/ 35759 w 356"/>
                <a:gd name="T7" fmla="*/ 69098 h 397"/>
                <a:gd name="T8" fmla="*/ 1445 w 356"/>
                <a:gd name="T9" fmla="*/ 137117 h 397"/>
                <a:gd name="T10" fmla="*/ 1445 w 356"/>
                <a:gd name="T11" fmla="*/ 137117 h 397"/>
                <a:gd name="T12" fmla="*/ 4334 w 356"/>
                <a:gd name="T13" fmla="*/ 141076 h 397"/>
                <a:gd name="T14" fmla="*/ 4334 w 356"/>
                <a:gd name="T15" fmla="*/ 141076 h 397"/>
                <a:gd name="T16" fmla="*/ 9391 w 356"/>
                <a:gd name="T17" fmla="*/ 137837 h 397"/>
                <a:gd name="T18" fmla="*/ 9391 w 356"/>
                <a:gd name="T19" fmla="*/ 137837 h 397"/>
                <a:gd name="T20" fmla="*/ 18060 w 356"/>
                <a:gd name="T21" fmla="*/ 125600 h 397"/>
                <a:gd name="T22" fmla="*/ 18060 w 356"/>
                <a:gd name="T23" fmla="*/ 125600 h 397"/>
                <a:gd name="T24" fmla="*/ 88856 w 356"/>
                <a:gd name="T25" fmla="*/ 57222 h 397"/>
                <a:gd name="T26" fmla="*/ 88856 w 356"/>
                <a:gd name="T27" fmla="*/ 57222 h 397"/>
                <a:gd name="T28" fmla="*/ 121725 w 356"/>
                <a:gd name="T29" fmla="*/ 27351 h 397"/>
                <a:gd name="T30" fmla="*/ 121725 w 356"/>
                <a:gd name="T31" fmla="*/ 27351 h 397"/>
                <a:gd name="T32" fmla="*/ 122448 w 356"/>
                <a:gd name="T33" fmla="*/ 3599 h 397"/>
                <a:gd name="T34" fmla="*/ 122448 w 356"/>
                <a:gd name="T35" fmla="*/ 3599 h 397"/>
                <a:gd name="T36" fmla="*/ 96441 w 356"/>
                <a:gd name="T37" fmla="*/ 3599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6" h="397">
                  <a:moveTo>
                    <a:pt x="267" y="10"/>
                  </a:moveTo>
                  <a:lnTo>
                    <a:pt x="267" y="10"/>
                  </a:lnTo>
                  <a:cubicBezTo>
                    <a:pt x="231" y="26"/>
                    <a:pt x="160" y="104"/>
                    <a:pt x="99" y="192"/>
                  </a:cubicBezTo>
                  <a:cubicBezTo>
                    <a:pt x="69" y="237"/>
                    <a:pt x="10" y="353"/>
                    <a:pt x="4" y="381"/>
                  </a:cubicBezTo>
                  <a:cubicBezTo>
                    <a:pt x="0" y="395"/>
                    <a:pt x="1" y="396"/>
                    <a:pt x="12" y="392"/>
                  </a:cubicBezTo>
                  <a:cubicBezTo>
                    <a:pt x="19" y="390"/>
                    <a:pt x="25" y="386"/>
                    <a:pt x="26" y="383"/>
                  </a:cubicBezTo>
                  <a:cubicBezTo>
                    <a:pt x="27" y="381"/>
                    <a:pt x="38" y="365"/>
                    <a:pt x="50" y="349"/>
                  </a:cubicBezTo>
                  <a:cubicBezTo>
                    <a:pt x="85" y="301"/>
                    <a:pt x="160" y="229"/>
                    <a:pt x="246" y="159"/>
                  </a:cubicBezTo>
                  <a:cubicBezTo>
                    <a:pt x="289" y="124"/>
                    <a:pt x="329" y="87"/>
                    <a:pt x="337" y="76"/>
                  </a:cubicBezTo>
                  <a:cubicBezTo>
                    <a:pt x="355" y="50"/>
                    <a:pt x="355" y="22"/>
                    <a:pt x="339" y="10"/>
                  </a:cubicBezTo>
                  <a:cubicBezTo>
                    <a:pt x="324" y="0"/>
                    <a:pt x="290" y="0"/>
                    <a:pt x="267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7" name="Freeform 93">
              <a:extLst>
                <a:ext uri="{FF2B5EF4-FFF2-40B4-BE49-F238E27FC236}">
                  <a16:creationId xmlns:a16="http://schemas.microsoft.com/office/drawing/2014/main" id="{6287D5FB-1052-FB48-84DE-3B3DDDFF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6846888"/>
              <a:ext cx="431800" cy="427037"/>
            </a:xfrm>
            <a:custGeom>
              <a:avLst/>
              <a:gdLst>
                <a:gd name="T0" fmla="*/ 311155 w 1199"/>
                <a:gd name="T1" fmla="*/ 1438 h 1188"/>
                <a:gd name="T2" fmla="*/ 246331 w 1199"/>
                <a:gd name="T3" fmla="*/ 31632 h 1188"/>
                <a:gd name="T4" fmla="*/ 200954 w 1199"/>
                <a:gd name="T5" fmla="*/ 146659 h 1188"/>
                <a:gd name="T6" fmla="*/ 224003 w 1199"/>
                <a:gd name="T7" fmla="*/ 219629 h 1188"/>
                <a:gd name="T8" fmla="*/ 218601 w 1199"/>
                <a:gd name="T9" fmla="*/ 216754 h 1188"/>
                <a:gd name="T10" fmla="*/ 151256 w 1199"/>
                <a:gd name="T11" fmla="*/ 196624 h 1188"/>
                <a:gd name="T12" fmla="*/ 53300 w 1199"/>
                <a:gd name="T13" fmla="*/ 224302 h 1188"/>
                <a:gd name="T14" fmla="*/ 5042 w 1199"/>
                <a:gd name="T15" fmla="*/ 308416 h 1188"/>
                <a:gd name="T16" fmla="*/ 83911 w 1199"/>
                <a:gd name="T17" fmla="*/ 400437 h 1188"/>
                <a:gd name="T18" fmla="*/ 165661 w 1199"/>
                <a:gd name="T19" fmla="*/ 364491 h 1188"/>
                <a:gd name="T20" fmla="*/ 169983 w 1199"/>
                <a:gd name="T21" fmla="*/ 343283 h 1188"/>
                <a:gd name="T22" fmla="*/ 160620 w 1199"/>
                <a:gd name="T23" fmla="*/ 321356 h 1188"/>
                <a:gd name="T24" fmla="*/ 121365 w 1199"/>
                <a:gd name="T25" fmla="*/ 294397 h 1188"/>
                <a:gd name="T26" fmla="*/ 91474 w 1199"/>
                <a:gd name="T27" fmla="*/ 308775 h 1188"/>
                <a:gd name="T28" fmla="*/ 90033 w 1199"/>
                <a:gd name="T29" fmla="*/ 322794 h 1188"/>
                <a:gd name="T30" fmla="*/ 115243 w 1199"/>
                <a:gd name="T31" fmla="*/ 337532 h 1188"/>
                <a:gd name="T32" fmla="*/ 145854 w 1199"/>
                <a:gd name="T33" fmla="*/ 357661 h 1188"/>
                <a:gd name="T34" fmla="*/ 121725 w 1199"/>
                <a:gd name="T35" fmla="*/ 379948 h 1188"/>
                <a:gd name="T36" fmla="*/ 72027 w 1199"/>
                <a:gd name="T37" fmla="*/ 379588 h 1188"/>
                <a:gd name="T38" fmla="*/ 29531 w 1199"/>
                <a:gd name="T39" fmla="*/ 317043 h 1188"/>
                <a:gd name="T40" fmla="*/ 108400 w 1199"/>
                <a:gd name="T41" fmla="*/ 221067 h 1188"/>
                <a:gd name="T42" fmla="*/ 220402 w 1199"/>
                <a:gd name="T43" fmla="*/ 247667 h 1188"/>
                <a:gd name="T44" fmla="*/ 284866 w 1199"/>
                <a:gd name="T45" fmla="*/ 296553 h 1188"/>
                <a:gd name="T46" fmla="*/ 332043 w 1199"/>
                <a:gd name="T47" fmla="*/ 342924 h 1188"/>
                <a:gd name="T48" fmla="*/ 317638 w 1199"/>
                <a:gd name="T49" fmla="*/ 338610 h 1188"/>
                <a:gd name="T50" fmla="*/ 229405 w 1199"/>
                <a:gd name="T51" fmla="*/ 337532 h 1188"/>
                <a:gd name="T52" fmla="*/ 190150 w 1199"/>
                <a:gd name="T53" fmla="*/ 361256 h 1188"/>
                <a:gd name="T54" fmla="*/ 184028 w 1199"/>
                <a:gd name="T55" fmla="*/ 373478 h 1188"/>
                <a:gd name="T56" fmla="*/ 204916 w 1199"/>
                <a:gd name="T57" fmla="*/ 400437 h 1188"/>
                <a:gd name="T58" fmla="*/ 227964 w 1199"/>
                <a:gd name="T59" fmla="*/ 387137 h 1188"/>
                <a:gd name="T60" fmla="*/ 244891 w 1199"/>
                <a:gd name="T61" fmla="*/ 373837 h 1188"/>
                <a:gd name="T62" fmla="*/ 346088 w 1199"/>
                <a:gd name="T63" fmla="*/ 372759 h 1188"/>
                <a:gd name="T64" fmla="*/ 395787 w 1199"/>
                <a:gd name="T65" fmla="*/ 403672 h 1188"/>
                <a:gd name="T66" fmla="*/ 408751 w 1199"/>
                <a:gd name="T67" fmla="*/ 390732 h 1188"/>
                <a:gd name="T68" fmla="*/ 377780 w 1199"/>
                <a:gd name="T69" fmla="*/ 341126 h 1188"/>
                <a:gd name="T70" fmla="*/ 378860 w 1199"/>
                <a:gd name="T71" fmla="*/ 240478 h 1188"/>
                <a:gd name="T72" fmla="*/ 392185 w 1199"/>
                <a:gd name="T73" fmla="*/ 223583 h 1188"/>
                <a:gd name="T74" fmla="*/ 405510 w 1199"/>
                <a:gd name="T75" fmla="*/ 200219 h 1188"/>
                <a:gd name="T76" fmla="*/ 378140 w 1199"/>
                <a:gd name="T77" fmla="*/ 179370 h 1188"/>
                <a:gd name="T78" fmla="*/ 365896 w 1199"/>
                <a:gd name="T79" fmla="*/ 185481 h 1188"/>
                <a:gd name="T80" fmla="*/ 342127 w 1199"/>
                <a:gd name="T81" fmla="*/ 225021 h 1188"/>
                <a:gd name="T82" fmla="*/ 343567 w 1199"/>
                <a:gd name="T83" fmla="*/ 312729 h 1188"/>
                <a:gd name="T84" fmla="*/ 347529 w 1199"/>
                <a:gd name="T85" fmla="*/ 327467 h 1188"/>
                <a:gd name="T86" fmla="*/ 301432 w 1199"/>
                <a:gd name="T87" fmla="*/ 280378 h 1188"/>
                <a:gd name="T88" fmla="*/ 252093 w 1199"/>
                <a:gd name="T89" fmla="*/ 216035 h 1188"/>
                <a:gd name="T90" fmla="*/ 225444 w 1199"/>
                <a:gd name="T91" fmla="*/ 103884 h 1188"/>
                <a:gd name="T92" fmla="*/ 321599 w 1199"/>
                <a:gd name="T93" fmla="*/ 25162 h 1188"/>
                <a:gd name="T94" fmla="*/ 384623 w 1199"/>
                <a:gd name="T95" fmla="*/ 67938 h 1188"/>
                <a:gd name="T96" fmla="*/ 384623 w 1199"/>
                <a:gd name="T97" fmla="*/ 117543 h 1188"/>
                <a:gd name="T98" fmla="*/ 362294 w 1199"/>
                <a:gd name="T99" fmla="*/ 141627 h 1188"/>
                <a:gd name="T100" fmla="*/ 342127 w 1199"/>
                <a:gd name="T101" fmla="*/ 110713 h 1188"/>
                <a:gd name="T102" fmla="*/ 327361 w 1199"/>
                <a:gd name="T103" fmla="*/ 85911 h 1188"/>
                <a:gd name="T104" fmla="*/ 313676 w 1199"/>
                <a:gd name="T105" fmla="*/ 86989 h 1188"/>
                <a:gd name="T106" fmla="*/ 298911 w 1199"/>
                <a:gd name="T107" fmla="*/ 117184 h 1188"/>
                <a:gd name="T108" fmla="*/ 325921 w 1199"/>
                <a:gd name="T109" fmla="*/ 156365 h 1188"/>
                <a:gd name="T110" fmla="*/ 347889 w 1199"/>
                <a:gd name="T111" fmla="*/ 165710 h 1188"/>
                <a:gd name="T112" fmla="*/ 369137 w 1199"/>
                <a:gd name="T113" fmla="*/ 161038 h 1188"/>
                <a:gd name="T114" fmla="*/ 405510 w 1199"/>
                <a:gd name="T115" fmla="*/ 79800 h 1188"/>
                <a:gd name="T116" fmla="*/ 334564 w 1199"/>
                <a:gd name="T117" fmla="*/ 2876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99" h="1188">
                  <a:moveTo>
                    <a:pt x="864" y="4"/>
                  </a:moveTo>
                  <a:lnTo>
                    <a:pt x="864" y="4"/>
                  </a:lnTo>
                  <a:cubicBezTo>
                    <a:pt x="811" y="11"/>
                    <a:pt x="734" y="47"/>
                    <a:pt x="684" y="88"/>
                  </a:cubicBezTo>
                  <a:cubicBezTo>
                    <a:pt x="599" y="157"/>
                    <a:pt x="544" y="296"/>
                    <a:pt x="558" y="408"/>
                  </a:cubicBezTo>
                  <a:cubicBezTo>
                    <a:pt x="563" y="451"/>
                    <a:pt x="597" y="562"/>
                    <a:pt x="615" y="596"/>
                  </a:cubicBezTo>
                  <a:lnTo>
                    <a:pt x="622" y="611"/>
                  </a:lnTo>
                  <a:lnTo>
                    <a:pt x="607" y="603"/>
                  </a:lnTo>
                  <a:cubicBezTo>
                    <a:pt x="573" y="586"/>
                    <a:pt x="462" y="552"/>
                    <a:pt x="420" y="547"/>
                  </a:cubicBezTo>
                  <a:cubicBezTo>
                    <a:pt x="333" y="536"/>
                    <a:pt x="228" y="566"/>
                    <a:pt x="148" y="624"/>
                  </a:cubicBezTo>
                  <a:cubicBezTo>
                    <a:pt x="85" y="671"/>
                    <a:pt x="27" y="773"/>
                    <a:pt x="14" y="858"/>
                  </a:cubicBezTo>
                  <a:cubicBezTo>
                    <a:pt x="0" y="962"/>
                    <a:pt x="117" y="1098"/>
                    <a:pt x="233" y="1114"/>
                  </a:cubicBezTo>
                  <a:cubicBezTo>
                    <a:pt x="330" y="1128"/>
                    <a:pt x="419" y="1089"/>
                    <a:pt x="460" y="1014"/>
                  </a:cubicBezTo>
                  <a:cubicBezTo>
                    <a:pt x="472" y="990"/>
                    <a:pt x="474" y="982"/>
                    <a:pt x="472" y="955"/>
                  </a:cubicBezTo>
                  <a:cubicBezTo>
                    <a:pt x="470" y="928"/>
                    <a:pt x="467" y="920"/>
                    <a:pt x="446" y="894"/>
                  </a:cubicBezTo>
                  <a:cubicBezTo>
                    <a:pt x="413" y="851"/>
                    <a:pt x="370" y="822"/>
                    <a:pt x="337" y="819"/>
                  </a:cubicBezTo>
                  <a:cubicBezTo>
                    <a:pt x="304" y="816"/>
                    <a:pt x="269" y="834"/>
                    <a:pt x="254" y="859"/>
                  </a:cubicBezTo>
                  <a:cubicBezTo>
                    <a:pt x="245" y="875"/>
                    <a:pt x="245" y="879"/>
                    <a:pt x="250" y="898"/>
                  </a:cubicBezTo>
                  <a:cubicBezTo>
                    <a:pt x="260" y="934"/>
                    <a:pt x="270" y="939"/>
                    <a:pt x="320" y="939"/>
                  </a:cubicBezTo>
                  <a:cubicBezTo>
                    <a:pt x="385" y="939"/>
                    <a:pt x="411" y="956"/>
                    <a:pt x="405" y="995"/>
                  </a:cubicBezTo>
                  <a:cubicBezTo>
                    <a:pt x="402" y="1012"/>
                    <a:pt x="368" y="1044"/>
                    <a:pt x="338" y="1057"/>
                  </a:cubicBezTo>
                  <a:cubicBezTo>
                    <a:pt x="300" y="1073"/>
                    <a:pt x="234" y="1073"/>
                    <a:pt x="200" y="1056"/>
                  </a:cubicBezTo>
                  <a:cubicBezTo>
                    <a:pt x="136" y="1025"/>
                    <a:pt x="87" y="952"/>
                    <a:pt x="82" y="882"/>
                  </a:cubicBezTo>
                  <a:cubicBezTo>
                    <a:pt x="74" y="765"/>
                    <a:pt x="178" y="637"/>
                    <a:pt x="301" y="615"/>
                  </a:cubicBezTo>
                  <a:cubicBezTo>
                    <a:pt x="379" y="601"/>
                    <a:pt x="519" y="633"/>
                    <a:pt x="612" y="689"/>
                  </a:cubicBezTo>
                  <a:cubicBezTo>
                    <a:pt x="656" y="714"/>
                    <a:pt x="738" y="777"/>
                    <a:pt x="791" y="825"/>
                  </a:cubicBezTo>
                  <a:cubicBezTo>
                    <a:pt x="849" y="877"/>
                    <a:pt x="925" y="952"/>
                    <a:pt x="922" y="954"/>
                  </a:cubicBezTo>
                  <a:cubicBezTo>
                    <a:pt x="922" y="955"/>
                    <a:pt x="904" y="949"/>
                    <a:pt x="882" y="942"/>
                  </a:cubicBezTo>
                  <a:cubicBezTo>
                    <a:pt x="797" y="915"/>
                    <a:pt x="703" y="914"/>
                    <a:pt x="637" y="939"/>
                  </a:cubicBezTo>
                  <a:cubicBezTo>
                    <a:pt x="604" y="952"/>
                    <a:pt x="542" y="988"/>
                    <a:pt x="528" y="1005"/>
                  </a:cubicBezTo>
                  <a:cubicBezTo>
                    <a:pt x="522" y="1011"/>
                    <a:pt x="514" y="1026"/>
                    <a:pt x="511" y="1039"/>
                  </a:cubicBezTo>
                  <a:cubicBezTo>
                    <a:pt x="500" y="1080"/>
                    <a:pt x="526" y="1114"/>
                    <a:pt x="569" y="1114"/>
                  </a:cubicBezTo>
                  <a:cubicBezTo>
                    <a:pt x="591" y="1114"/>
                    <a:pt x="600" y="1109"/>
                    <a:pt x="633" y="1077"/>
                  </a:cubicBezTo>
                  <a:cubicBezTo>
                    <a:pt x="648" y="1062"/>
                    <a:pt x="669" y="1046"/>
                    <a:pt x="680" y="1040"/>
                  </a:cubicBezTo>
                  <a:cubicBezTo>
                    <a:pt x="751" y="1004"/>
                    <a:pt x="851" y="1003"/>
                    <a:pt x="961" y="1037"/>
                  </a:cubicBezTo>
                  <a:cubicBezTo>
                    <a:pt x="1000" y="1050"/>
                    <a:pt x="1034" y="1071"/>
                    <a:pt x="1099" y="1123"/>
                  </a:cubicBezTo>
                  <a:cubicBezTo>
                    <a:pt x="1176" y="1187"/>
                    <a:pt x="1198" y="1165"/>
                    <a:pt x="1135" y="1087"/>
                  </a:cubicBezTo>
                  <a:cubicBezTo>
                    <a:pt x="1082" y="1022"/>
                    <a:pt x="1061" y="989"/>
                    <a:pt x="1049" y="949"/>
                  </a:cubicBezTo>
                  <a:cubicBezTo>
                    <a:pt x="1015" y="839"/>
                    <a:pt x="1015" y="740"/>
                    <a:pt x="1052" y="669"/>
                  </a:cubicBezTo>
                  <a:cubicBezTo>
                    <a:pt x="1057" y="657"/>
                    <a:pt x="1074" y="637"/>
                    <a:pt x="1089" y="622"/>
                  </a:cubicBezTo>
                  <a:cubicBezTo>
                    <a:pt x="1121" y="589"/>
                    <a:pt x="1126" y="579"/>
                    <a:pt x="1126" y="557"/>
                  </a:cubicBezTo>
                  <a:cubicBezTo>
                    <a:pt x="1126" y="515"/>
                    <a:pt x="1091" y="488"/>
                    <a:pt x="1050" y="499"/>
                  </a:cubicBezTo>
                  <a:cubicBezTo>
                    <a:pt x="1038" y="502"/>
                    <a:pt x="1022" y="510"/>
                    <a:pt x="1016" y="516"/>
                  </a:cubicBezTo>
                  <a:cubicBezTo>
                    <a:pt x="1000" y="531"/>
                    <a:pt x="963" y="593"/>
                    <a:pt x="950" y="626"/>
                  </a:cubicBezTo>
                  <a:cubicBezTo>
                    <a:pt x="925" y="692"/>
                    <a:pt x="927" y="785"/>
                    <a:pt x="954" y="870"/>
                  </a:cubicBezTo>
                  <a:cubicBezTo>
                    <a:pt x="961" y="892"/>
                    <a:pt x="966" y="910"/>
                    <a:pt x="965" y="911"/>
                  </a:cubicBezTo>
                  <a:cubicBezTo>
                    <a:pt x="963" y="914"/>
                    <a:pt x="888" y="837"/>
                    <a:pt x="837" y="780"/>
                  </a:cubicBezTo>
                  <a:cubicBezTo>
                    <a:pt x="788" y="727"/>
                    <a:pt x="726" y="644"/>
                    <a:pt x="700" y="601"/>
                  </a:cubicBezTo>
                  <a:cubicBezTo>
                    <a:pt x="645" y="507"/>
                    <a:pt x="612" y="368"/>
                    <a:pt x="626" y="289"/>
                  </a:cubicBezTo>
                  <a:cubicBezTo>
                    <a:pt x="649" y="166"/>
                    <a:pt x="777" y="62"/>
                    <a:pt x="893" y="70"/>
                  </a:cubicBezTo>
                  <a:cubicBezTo>
                    <a:pt x="964" y="75"/>
                    <a:pt x="1037" y="125"/>
                    <a:pt x="1068" y="189"/>
                  </a:cubicBezTo>
                  <a:cubicBezTo>
                    <a:pt x="1084" y="223"/>
                    <a:pt x="1084" y="289"/>
                    <a:pt x="1068" y="327"/>
                  </a:cubicBezTo>
                  <a:cubicBezTo>
                    <a:pt x="1055" y="357"/>
                    <a:pt x="1023" y="391"/>
                    <a:pt x="1006" y="394"/>
                  </a:cubicBezTo>
                  <a:cubicBezTo>
                    <a:pt x="967" y="399"/>
                    <a:pt x="950" y="374"/>
                    <a:pt x="950" y="308"/>
                  </a:cubicBezTo>
                  <a:cubicBezTo>
                    <a:pt x="950" y="259"/>
                    <a:pt x="945" y="249"/>
                    <a:pt x="909" y="239"/>
                  </a:cubicBezTo>
                  <a:cubicBezTo>
                    <a:pt x="891" y="233"/>
                    <a:pt x="886" y="233"/>
                    <a:pt x="871" y="242"/>
                  </a:cubicBezTo>
                  <a:cubicBezTo>
                    <a:pt x="845" y="257"/>
                    <a:pt x="828" y="293"/>
                    <a:pt x="830" y="326"/>
                  </a:cubicBezTo>
                  <a:cubicBezTo>
                    <a:pt x="833" y="358"/>
                    <a:pt x="863" y="402"/>
                    <a:pt x="905" y="435"/>
                  </a:cubicBezTo>
                  <a:cubicBezTo>
                    <a:pt x="931" y="455"/>
                    <a:pt x="939" y="458"/>
                    <a:pt x="966" y="461"/>
                  </a:cubicBezTo>
                  <a:cubicBezTo>
                    <a:pt x="993" y="462"/>
                    <a:pt x="1001" y="461"/>
                    <a:pt x="1025" y="448"/>
                  </a:cubicBezTo>
                  <a:cubicBezTo>
                    <a:pt x="1100" y="407"/>
                    <a:pt x="1140" y="319"/>
                    <a:pt x="1126" y="222"/>
                  </a:cubicBezTo>
                  <a:cubicBezTo>
                    <a:pt x="1112" y="129"/>
                    <a:pt x="1021" y="30"/>
                    <a:pt x="929" y="8"/>
                  </a:cubicBezTo>
                  <a:cubicBezTo>
                    <a:pt x="895" y="0"/>
                    <a:pt x="892" y="0"/>
                    <a:pt x="86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8" name="Freeform 95">
              <a:extLst>
                <a:ext uri="{FF2B5EF4-FFF2-40B4-BE49-F238E27FC236}">
                  <a16:creationId xmlns:a16="http://schemas.microsoft.com/office/drawing/2014/main" id="{14BA6BB2-CF53-8A47-A65B-FB68BC45D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6996113"/>
              <a:ext cx="146050" cy="127000"/>
            </a:xfrm>
            <a:custGeom>
              <a:avLst/>
              <a:gdLst>
                <a:gd name="T0" fmla="*/ 137797 w 407"/>
                <a:gd name="T1" fmla="*/ 1447 h 351"/>
                <a:gd name="T2" fmla="*/ 137797 w 407"/>
                <a:gd name="T3" fmla="*/ 1447 h 351"/>
                <a:gd name="T4" fmla="*/ 72128 w 407"/>
                <a:gd name="T5" fmla="*/ 35821 h 351"/>
                <a:gd name="T6" fmla="*/ 72128 w 407"/>
                <a:gd name="T7" fmla="*/ 35821 h 351"/>
                <a:gd name="T8" fmla="*/ 6459 w 407"/>
                <a:gd name="T9" fmla="*/ 96969 h 351"/>
                <a:gd name="T10" fmla="*/ 6459 w 407"/>
                <a:gd name="T11" fmla="*/ 96969 h 351"/>
                <a:gd name="T12" fmla="*/ 16507 w 407"/>
                <a:gd name="T13" fmla="*/ 126638 h 351"/>
                <a:gd name="T14" fmla="*/ 16507 w 407"/>
                <a:gd name="T15" fmla="*/ 126638 h 351"/>
                <a:gd name="T16" fmla="*/ 60286 w 407"/>
                <a:gd name="T17" fmla="*/ 88647 h 351"/>
                <a:gd name="T18" fmla="*/ 60286 w 407"/>
                <a:gd name="T19" fmla="*/ 88647 h 351"/>
                <a:gd name="T20" fmla="*/ 128108 w 407"/>
                <a:gd name="T21" fmla="*/ 18091 h 351"/>
                <a:gd name="T22" fmla="*/ 128108 w 407"/>
                <a:gd name="T23" fmla="*/ 18091 h 351"/>
                <a:gd name="T24" fmla="*/ 140308 w 407"/>
                <a:gd name="T25" fmla="*/ 9407 h 351"/>
                <a:gd name="T26" fmla="*/ 140308 w 407"/>
                <a:gd name="T27" fmla="*/ 9407 h 351"/>
                <a:gd name="T28" fmla="*/ 143538 w 407"/>
                <a:gd name="T29" fmla="*/ 0 h 351"/>
                <a:gd name="T30" fmla="*/ 143538 w 407"/>
                <a:gd name="T31" fmla="*/ 0 h 351"/>
                <a:gd name="T32" fmla="*/ 137797 w 407"/>
                <a:gd name="T33" fmla="*/ 1447 h 3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7" h="351">
                  <a:moveTo>
                    <a:pt x="384" y="4"/>
                  </a:moveTo>
                  <a:lnTo>
                    <a:pt x="384" y="4"/>
                  </a:lnTo>
                  <a:cubicBezTo>
                    <a:pt x="360" y="10"/>
                    <a:pt x="242" y="71"/>
                    <a:pt x="201" y="99"/>
                  </a:cubicBezTo>
                  <a:cubicBezTo>
                    <a:pt x="111" y="160"/>
                    <a:pt x="33" y="232"/>
                    <a:pt x="18" y="268"/>
                  </a:cubicBezTo>
                  <a:cubicBezTo>
                    <a:pt x="0" y="310"/>
                    <a:pt x="13" y="350"/>
                    <a:pt x="46" y="350"/>
                  </a:cubicBezTo>
                  <a:cubicBezTo>
                    <a:pt x="75" y="350"/>
                    <a:pt x="100" y="328"/>
                    <a:pt x="168" y="245"/>
                  </a:cubicBezTo>
                  <a:cubicBezTo>
                    <a:pt x="237" y="159"/>
                    <a:pt x="310" y="84"/>
                    <a:pt x="357" y="50"/>
                  </a:cubicBezTo>
                  <a:cubicBezTo>
                    <a:pt x="373" y="37"/>
                    <a:pt x="389" y="27"/>
                    <a:pt x="391" y="26"/>
                  </a:cubicBezTo>
                  <a:cubicBezTo>
                    <a:pt x="398" y="23"/>
                    <a:pt x="406" y="0"/>
                    <a:pt x="400" y="0"/>
                  </a:cubicBezTo>
                  <a:cubicBezTo>
                    <a:pt x="397" y="1"/>
                    <a:pt x="391" y="2"/>
                    <a:pt x="38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9" name="Freeform 97">
              <a:extLst>
                <a:ext uri="{FF2B5EF4-FFF2-40B4-BE49-F238E27FC236}">
                  <a16:creationId xmlns:a16="http://schemas.microsoft.com/office/drawing/2014/main" id="{2E37C14D-5A18-E542-8A17-74B77545E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7148513"/>
              <a:ext cx="31750" cy="39687"/>
            </a:xfrm>
            <a:custGeom>
              <a:avLst/>
              <a:gdLst>
                <a:gd name="T0" fmla="*/ 5412 w 88"/>
                <a:gd name="T1" fmla="*/ 7866 h 111"/>
                <a:gd name="T2" fmla="*/ 5412 w 88"/>
                <a:gd name="T3" fmla="*/ 7866 h 111"/>
                <a:gd name="T4" fmla="*/ 722 w 88"/>
                <a:gd name="T5" fmla="*/ 19665 h 111"/>
                <a:gd name="T6" fmla="*/ 722 w 88"/>
                <a:gd name="T7" fmla="*/ 19665 h 111"/>
                <a:gd name="T8" fmla="*/ 5412 w 88"/>
                <a:gd name="T9" fmla="*/ 30748 h 111"/>
                <a:gd name="T10" fmla="*/ 5412 w 88"/>
                <a:gd name="T11" fmla="*/ 30748 h 111"/>
                <a:gd name="T12" fmla="*/ 31389 w 88"/>
                <a:gd name="T13" fmla="*/ 19307 h 111"/>
                <a:gd name="T14" fmla="*/ 31389 w 88"/>
                <a:gd name="T15" fmla="*/ 19307 h 111"/>
                <a:gd name="T16" fmla="*/ 5412 w 88"/>
                <a:gd name="T17" fmla="*/ 786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1">
                  <a:moveTo>
                    <a:pt x="15" y="22"/>
                  </a:moveTo>
                  <a:lnTo>
                    <a:pt x="15" y="22"/>
                  </a:lnTo>
                  <a:cubicBezTo>
                    <a:pt x="2" y="33"/>
                    <a:pt x="0" y="37"/>
                    <a:pt x="2" y="55"/>
                  </a:cubicBezTo>
                  <a:cubicBezTo>
                    <a:pt x="4" y="67"/>
                    <a:pt x="9" y="80"/>
                    <a:pt x="15" y="86"/>
                  </a:cubicBezTo>
                  <a:cubicBezTo>
                    <a:pt x="36" y="110"/>
                    <a:pt x="87" y="88"/>
                    <a:pt x="87" y="54"/>
                  </a:cubicBezTo>
                  <a:cubicBezTo>
                    <a:pt x="87" y="19"/>
                    <a:pt x="43" y="0"/>
                    <a:pt x="15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0" name="Freeform 99">
              <a:extLst>
                <a:ext uri="{FF2B5EF4-FFF2-40B4-BE49-F238E27FC236}">
                  <a16:creationId xmlns:a16="http://schemas.microsoft.com/office/drawing/2014/main" id="{7FD446CD-0F6B-484D-997D-432DB248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7216775"/>
              <a:ext cx="42863" cy="42863"/>
            </a:xfrm>
            <a:custGeom>
              <a:avLst/>
              <a:gdLst>
                <a:gd name="T0" fmla="*/ 12859 w 120"/>
                <a:gd name="T1" fmla="*/ 4722 h 118"/>
                <a:gd name="T2" fmla="*/ 12859 w 120"/>
                <a:gd name="T3" fmla="*/ 4722 h 118"/>
                <a:gd name="T4" fmla="*/ 8215 w 120"/>
                <a:gd name="T5" fmla="*/ 33782 h 118"/>
                <a:gd name="T6" fmla="*/ 8215 w 120"/>
                <a:gd name="T7" fmla="*/ 33782 h 118"/>
                <a:gd name="T8" fmla="*/ 38577 w 120"/>
                <a:gd name="T9" fmla="*/ 26880 h 118"/>
                <a:gd name="T10" fmla="*/ 38577 w 120"/>
                <a:gd name="T11" fmla="*/ 26880 h 118"/>
                <a:gd name="T12" fmla="*/ 35719 w 120"/>
                <a:gd name="T13" fmla="*/ 7265 h 118"/>
                <a:gd name="T14" fmla="*/ 35719 w 120"/>
                <a:gd name="T15" fmla="*/ 7265 h 118"/>
                <a:gd name="T16" fmla="*/ 12859 w 120"/>
                <a:gd name="T17" fmla="*/ 47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18">
                  <a:moveTo>
                    <a:pt x="36" y="13"/>
                  </a:moveTo>
                  <a:lnTo>
                    <a:pt x="36" y="13"/>
                  </a:lnTo>
                  <a:cubicBezTo>
                    <a:pt x="7" y="29"/>
                    <a:pt x="0" y="70"/>
                    <a:pt x="23" y="93"/>
                  </a:cubicBezTo>
                  <a:cubicBezTo>
                    <a:pt x="47" y="117"/>
                    <a:pt x="90" y="107"/>
                    <a:pt x="108" y="74"/>
                  </a:cubicBezTo>
                  <a:cubicBezTo>
                    <a:pt x="119" y="51"/>
                    <a:pt x="117" y="38"/>
                    <a:pt x="100" y="20"/>
                  </a:cubicBezTo>
                  <a:cubicBezTo>
                    <a:pt x="82" y="3"/>
                    <a:pt x="58" y="0"/>
                    <a:pt x="36" y="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1" name="Freeform 102">
              <a:extLst>
                <a:ext uri="{FF2B5EF4-FFF2-40B4-BE49-F238E27FC236}">
                  <a16:creationId xmlns:a16="http://schemas.microsoft.com/office/drawing/2014/main" id="{6C8F4A5E-E452-8143-B04A-68C16CDF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7221538"/>
              <a:ext cx="44450" cy="41275"/>
            </a:xfrm>
            <a:custGeom>
              <a:avLst/>
              <a:gdLst>
                <a:gd name="T0" fmla="*/ 11659 w 122"/>
                <a:gd name="T1" fmla="*/ 6102 h 115"/>
                <a:gd name="T2" fmla="*/ 11659 w 122"/>
                <a:gd name="T3" fmla="*/ 6102 h 115"/>
                <a:gd name="T4" fmla="*/ 15667 w 122"/>
                <a:gd name="T5" fmla="*/ 35891 h 115"/>
                <a:gd name="T6" fmla="*/ 15667 w 122"/>
                <a:gd name="T7" fmla="*/ 35891 h 115"/>
                <a:gd name="T8" fmla="*/ 44086 w 122"/>
                <a:gd name="T9" fmla="*/ 19381 h 115"/>
                <a:gd name="T10" fmla="*/ 44086 w 122"/>
                <a:gd name="T11" fmla="*/ 19381 h 115"/>
                <a:gd name="T12" fmla="*/ 37527 w 122"/>
                <a:gd name="T13" fmla="*/ 8255 h 115"/>
                <a:gd name="T14" fmla="*/ 37527 w 122"/>
                <a:gd name="T15" fmla="*/ 8255 h 115"/>
                <a:gd name="T16" fmla="*/ 11659 w 122"/>
                <a:gd name="T17" fmla="*/ 610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15">
                  <a:moveTo>
                    <a:pt x="32" y="17"/>
                  </a:moveTo>
                  <a:lnTo>
                    <a:pt x="32" y="17"/>
                  </a:lnTo>
                  <a:cubicBezTo>
                    <a:pt x="0" y="37"/>
                    <a:pt x="5" y="81"/>
                    <a:pt x="43" y="100"/>
                  </a:cubicBezTo>
                  <a:cubicBezTo>
                    <a:pt x="73" y="114"/>
                    <a:pt x="121" y="87"/>
                    <a:pt x="121" y="54"/>
                  </a:cubicBezTo>
                  <a:cubicBezTo>
                    <a:pt x="121" y="47"/>
                    <a:pt x="114" y="34"/>
                    <a:pt x="103" y="23"/>
                  </a:cubicBezTo>
                  <a:cubicBezTo>
                    <a:pt x="82" y="2"/>
                    <a:pt x="59" y="0"/>
                    <a:pt x="32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2" name="Freeform 104">
              <a:extLst>
                <a:ext uri="{FF2B5EF4-FFF2-40B4-BE49-F238E27FC236}">
                  <a16:creationId xmlns:a16="http://schemas.microsoft.com/office/drawing/2014/main" id="{E19BB25E-28AB-3F4C-9379-5ACBF005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7226300"/>
              <a:ext cx="609600" cy="23813"/>
            </a:xfrm>
            <a:custGeom>
              <a:avLst/>
              <a:gdLst>
                <a:gd name="T0" fmla="*/ 15114 w 1694"/>
                <a:gd name="T1" fmla="*/ 2165 h 66"/>
                <a:gd name="T2" fmla="*/ 15114 w 1694"/>
                <a:gd name="T3" fmla="*/ 2165 h 66"/>
                <a:gd name="T4" fmla="*/ 3599 w 1694"/>
                <a:gd name="T5" fmla="*/ 13350 h 66"/>
                <a:gd name="T6" fmla="*/ 3599 w 1694"/>
                <a:gd name="T7" fmla="*/ 13350 h 66"/>
                <a:gd name="T8" fmla="*/ 15114 w 1694"/>
                <a:gd name="T9" fmla="*/ 19483 h 66"/>
                <a:gd name="T10" fmla="*/ 15114 w 1694"/>
                <a:gd name="T11" fmla="*/ 19483 h 66"/>
                <a:gd name="T12" fmla="*/ 312717 w 1694"/>
                <a:gd name="T13" fmla="*/ 22009 h 66"/>
                <a:gd name="T14" fmla="*/ 602043 w 1694"/>
                <a:gd name="T15" fmla="*/ 23452 h 66"/>
                <a:gd name="T16" fmla="*/ 605642 w 1694"/>
                <a:gd name="T17" fmla="*/ 19483 h 66"/>
                <a:gd name="T18" fmla="*/ 605642 w 1694"/>
                <a:gd name="T19" fmla="*/ 19483 h 66"/>
                <a:gd name="T20" fmla="*/ 604562 w 1694"/>
                <a:gd name="T21" fmla="*/ 2526 h 66"/>
                <a:gd name="T22" fmla="*/ 604562 w 1694"/>
                <a:gd name="T23" fmla="*/ 2526 h 66"/>
                <a:gd name="T24" fmla="*/ 314156 w 1694"/>
                <a:gd name="T25" fmla="*/ 361 h 66"/>
                <a:gd name="T26" fmla="*/ 314156 w 1694"/>
                <a:gd name="T27" fmla="*/ 361 h 66"/>
                <a:gd name="T28" fmla="*/ 15114 w 1694"/>
                <a:gd name="T29" fmla="*/ 216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4" h="66">
                  <a:moveTo>
                    <a:pt x="42" y="6"/>
                  </a:moveTo>
                  <a:lnTo>
                    <a:pt x="42" y="6"/>
                  </a:lnTo>
                  <a:cubicBezTo>
                    <a:pt x="5" y="13"/>
                    <a:pt x="0" y="18"/>
                    <a:pt x="10" y="37"/>
                  </a:cubicBezTo>
                  <a:cubicBezTo>
                    <a:pt x="16" y="47"/>
                    <a:pt x="23" y="51"/>
                    <a:pt x="42" y="54"/>
                  </a:cubicBezTo>
                  <a:cubicBezTo>
                    <a:pt x="55" y="56"/>
                    <a:pt x="427" y="59"/>
                    <a:pt x="869" y="61"/>
                  </a:cubicBezTo>
                  <a:lnTo>
                    <a:pt x="1673" y="65"/>
                  </a:lnTo>
                  <a:lnTo>
                    <a:pt x="1683" y="54"/>
                  </a:lnTo>
                  <a:cubicBezTo>
                    <a:pt x="1693" y="42"/>
                    <a:pt x="1692" y="21"/>
                    <a:pt x="1680" y="7"/>
                  </a:cubicBezTo>
                  <a:cubicBezTo>
                    <a:pt x="1676" y="1"/>
                    <a:pt x="1511" y="0"/>
                    <a:pt x="873" y="1"/>
                  </a:cubicBezTo>
                  <a:cubicBezTo>
                    <a:pt x="420" y="1"/>
                    <a:pt x="58" y="3"/>
                    <a:pt x="4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6" name="Freeform 79">
            <a:extLst>
              <a:ext uri="{FF2B5EF4-FFF2-40B4-BE49-F238E27FC236}">
                <a16:creationId xmlns:a16="http://schemas.microsoft.com/office/drawing/2014/main" id="{27811A9A-D161-1D4A-820B-1E43FE7F2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787" y="1085514"/>
            <a:ext cx="18362" cy="2968152"/>
          </a:xfrm>
          <a:custGeom>
            <a:avLst/>
            <a:gdLst>
              <a:gd name="T0" fmla="*/ 6285 w 73"/>
              <a:gd name="T1" fmla="*/ 4680 h 12118"/>
              <a:gd name="T2" fmla="*/ 6285 w 73"/>
              <a:gd name="T3" fmla="*/ 4680 h 12118"/>
              <a:gd name="T4" fmla="*/ 1109 w 73"/>
              <a:gd name="T5" fmla="*/ 45360 h 12118"/>
              <a:gd name="T6" fmla="*/ 1109 w 73"/>
              <a:gd name="T7" fmla="*/ 45360 h 12118"/>
              <a:gd name="T8" fmla="*/ 370 w 73"/>
              <a:gd name="T9" fmla="*/ 2216145 h 12118"/>
              <a:gd name="T10" fmla="*/ 370 w 73"/>
              <a:gd name="T11" fmla="*/ 2216145 h 12118"/>
              <a:gd name="T12" fmla="*/ 3327 w 73"/>
              <a:gd name="T13" fmla="*/ 4354890 h 12118"/>
              <a:gd name="T14" fmla="*/ 3327 w 73"/>
              <a:gd name="T15" fmla="*/ 4354890 h 12118"/>
              <a:gd name="T16" fmla="*/ 17745 w 73"/>
              <a:gd name="T17" fmla="*/ 4358130 h 12118"/>
              <a:gd name="T18" fmla="*/ 17745 w 73"/>
              <a:gd name="T19" fmla="*/ 4358130 h 12118"/>
              <a:gd name="T20" fmla="*/ 23290 w 73"/>
              <a:gd name="T21" fmla="*/ 4318170 h 12118"/>
              <a:gd name="T22" fmla="*/ 23290 w 73"/>
              <a:gd name="T23" fmla="*/ 4318170 h 12118"/>
              <a:gd name="T24" fmla="*/ 23290 w 73"/>
              <a:gd name="T25" fmla="*/ 43920 h 12118"/>
              <a:gd name="T26" fmla="*/ 23290 w 73"/>
              <a:gd name="T27" fmla="*/ 43920 h 12118"/>
              <a:gd name="T28" fmla="*/ 18115 w 73"/>
              <a:gd name="T29" fmla="*/ 4680 h 12118"/>
              <a:gd name="T30" fmla="*/ 18115 w 73"/>
              <a:gd name="T31" fmla="*/ 4680 h 12118"/>
              <a:gd name="T32" fmla="*/ 6285 w 73"/>
              <a:gd name="T33" fmla="*/ 4680 h 12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2118">
                <a:moveTo>
                  <a:pt x="17" y="13"/>
                </a:moveTo>
                <a:lnTo>
                  <a:pt x="17" y="13"/>
                </a:lnTo>
                <a:cubicBezTo>
                  <a:pt x="7" y="22"/>
                  <a:pt x="6" y="35"/>
                  <a:pt x="3" y="126"/>
                </a:cubicBezTo>
                <a:cubicBezTo>
                  <a:pt x="1" y="182"/>
                  <a:pt x="0" y="2896"/>
                  <a:pt x="1" y="6156"/>
                </a:cubicBezTo>
                <a:cubicBezTo>
                  <a:pt x="2" y="10884"/>
                  <a:pt x="4" y="12087"/>
                  <a:pt x="9" y="12097"/>
                </a:cubicBezTo>
                <a:cubicBezTo>
                  <a:pt x="19" y="12113"/>
                  <a:pt x="36" y="12117"/>
                  <a:pt x="48" y="12106"/>
                </a:cubicBezTo>
                <a:cubicBezTo>
                  <a:pt x="55" y="12097"/>
                  <a:pt x="58" y="12079"/>
                  <a:pt x="63" y="11995"/>
                </a:cubicBezTo>
                <a:cubicBezTo>
                  <a:pt x="72" y="11851"/>
                  <a:pt x="72" y="265"/>
                  <a:pt x="63" y="122"/>
                </a:cubicBezTo>
                <a:cubicBezTo>
                  <a:pt x="59" y="46"/>
                  <a:pt x="55" y="19"/>
                  <a:pt x="49" y="13"/>
                </a:cubicBezTo>
                <a:cubicBezTo>
                  <a:pt x="39" y="0"/>
                  <a:pt x="29" y="0"/>
                  <a:pt x="17" y="1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grpSp>
        <p:nvGrpSpPr>
          <p:cNvPr id="5127" name="Group 130">
            <a:extLst>
              <a:ext uri="{FF2B5EF4-FFF2-40B4-BE49-F238E27FC236}">
                <a16:creationId xmlns:a16="http://schemas.microsoft.com/office/drawing/2014/main" id="{863DC437-D095-2A46-9C38-2455B8979397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16185" y="4118473"/>
            <a:ext cx="821967" cy="819806"/>
            <a:chOff x="7370763" y="6069013"/>
            <a:chExt cx="1208087" cy="1204912"/>
          </a:xfrm>
          <a:solidFill>
            <a:schemeClr val="accent3"/>
          </a:solidFill>
        </p:grpSpPr>
        <p:sp>
          <p:nvSpPr>
            <p:cNvPr id="5129" name="Freeform 81">
              <a:extLst>
                <a:ext uri="{FF2B5EF4-FFF2-40B4-BE49-F238E27FC236}">
                  <a16:creationId xmlns:a16="http://schemas.microsoft.com/office/drawing/2014/main" id="{6A3DB162-5D8C-4242-8E01-E803EE55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63" y="6069013"/>
              <a:ext cx="38100" cy="42862"/>
            </a:xfrm>
            <a:custGeom>
              <a:avLst/>
              <a:gdLst>
                <a:gd name="T0" fmla="*/ 10583 w 108"/>
                <a:gd name="T1" fmla="*/ 3632 h 118"/>
                <a:gd name="T2" fmla="*/ 10583 w 108"/>
                <a:gd name="T3" fmla="*/ 3632 h 118"/>
                <a:gd name="T4" fmla="*/ 0 w 108"/>
                <a:gd name="T5" fmla="*/ 23610 h 118"/>
                <a:gd name="T6" fmla="*/ 0 w 108"/>
                <a:gd name="T7" fmla="*/ 23610 h 118"/>
                <a:gd name="T8" fmla="*/ 17286 w 108"/>
                <a:gd name="T9" fmla="*/ 42499 h 118"/>
                <a:gd name="T10" fmla="*/ 17286 w 108"/>
                <a:gd name="T11" fmla="*/ 42499 h 118"/>
                <a:gd name="T12" fmla="*/ 33867 w 108"/>
                <a:gd name="T13" fmla="*/ 14893 h 118"/>
                <a:gd name="T14" fmla="*/ 33867 w 108"/>
                <a:gd name="T15" fmla="*/ 14893 h 118"/>
                <a:gd name="T16" fmla="*/ 10583 w 108"/>
                <a:gd name="T17" fmla="*/ 363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18">
                  <a:moveTo>
                    <a:pt x="30" y="10"/>
                  </a:moveTo>
                  <a:lnTo>
                    <a:pt x="30" y="10"/>
                  </a:lnTo>
                  <a:cubicBezTo>
                    <a:pt x="17" y="16"/>
                    <a:pt x="0" y="46"/>
                    <a:pt x="0" y="65"/>
                  </a:cubicBezTo>
                  <a:cubicBezTo>
                    <a:pt x="0" y="86"/>
                    <a:pt x="30" y="117"/>
                    <a:pt x="49" y="117"/>
                  </a:cubicBezTo>
                  <a:cubicBezTo>
                    <a:pt x="79" y="117"/>
                    <a:pt x="107" y="72"/>
                    <a:pt x="96" y="41"/>
                  </a:cubicBezTo>
                  <a:cubicBezTo>
                    <a:pt x="86" y="15"/>
                    <a:pt x="55" y="0"/>
                    <a:pt x="30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0" name="Freeform 83">
              <a:extLst>
                <a:ext uri="{FF2B5EF4-FFF2-40B4-BE49-F238E27FC236}">
                  <a16:creationId xmlns:a16="http://schemas.microsoft.com/office/drawing/2014/main" id="{9B7EE34D-BBFC-A348-96F6-DBFEFF83F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113" y="6153150"/>
              <a:ext cx="39687" cy="44450"/>
            </a:xfrm>
            <a:custGeom>
              <a:avLst/>
              <a:gdLst>
                <a:gd name="T0" fmla="*/ 13229 w 111"/>
                <a:gd name="T1" fmla="*/ 6923 h 122"/>
                <a:gd name="T2" fmla="*/ 13229 w 111"/>
                <a:gd name="T3" fmla="*/ 6923 h 122"/>
                <a:gd name="T4" fmla="*/ 8939 w 111"/>
                <a:gd name="T5" fmla="*/ 37527 h 122"/>
                <a:gd name="T6" fmla="*/ 8939 w 111"/>
                <a:gd name="T7" fmla="*/ 37527 h 122"/>
                <a:gd name="T8" fmla="*/ 28246 w 111"/>
                <a:gd name="T9" fmla="*/ 40078 h 122"/>
                <a:gd name="T10" fmla="*/ 28246 w 111"/>
                <a:gd name="T11" fmla="*/ 40078 h 122"/>
                <a:gd name="T12" fmla="*/ 39329 w 111"/>
                <a:gd name="T13" fmla="*/ 21132 h 122"/>
                <a:gd name="T14" fmla="*/ 39329 w 111"/>
                <a:gd name="T15" fmla="*/ 21132 h 122"/>
                <a:gd name="T16" fmla="*/ 13229 w 111"/>
                <a:gd name="T17" fmla="*/ 6923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22">
                  <a:moveTo>
                    <a:pt x="37" y="19"/>
                  </a:moveTo>
                  <a:lnTo>
                    <a:pt x="37" y="19"/>
                  </a:lnTo>
                  <a:cubicBezTo>
                    <a:pt x="6" y="36"/>
                    <a:pt x="0" y="78"/>
                    <a:pt x="25" y="103"/>
                  </a:cubicBezTo>
                  <a:cubicBezTo>
                    <a:pt x="43" y="120"/>
                    <a:pt x="56" y="121"/>
                    <a:pt x="79" y="110"/>
                  </a:cubicBezTo>
                  <a:cubicBezTo>
                    <a:pt x="100" y="99"/>
                    <a:pt x="110" y="82"/>
                    <a:pt x="110" y="58"/>
                  </a:cubicBezTo>
                  <a:cubicBezTo>
                    <a:pt x="110" y="20"/>
                    <a:pt x="72" y="0"/>
                    <a:pt x="37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1" name="Freeform 85">
              <a:extLst>
                <a:ext uri="{FF2B5EF4-FFF2-40B4-BE49-F238E27FC236}">
                  <a16:creationId xmlns:a16="http://schemas.microsoft.com/office/drawing/2014/main" id="{A41C2A1E-BDD6-E04D-B9C6-6A8F452D1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6235700"/>
              <a:ext cx="23813" cy="609600"/>
            </a:xfrm>
            <a:custGeom>
              <a:avLst/>
              <a:gdLst>
                <a:gd name="T0" fmla="*/ 5051 w 66"/>
                <a:gd name="T1" fmla="*/ 2881 h 1693"/>
                <a:gd name="T2" fmla="*/ 5051 w 66"/>
                <a:gd name="T3" fmla="*/ 2881 h 1693"/>
                <a:gd name="T4" fmla="*/ 0 w 66"/>
                <a:gd name="T5" fmla="*/ 315782 h 1693"/>
                <a:gd name="T6" fmla="*/ 0 w 66"/>
                <a:gd name="T7" fmla="*/ 315782 h 1693"/>
                <a:gd name="T8" fmla="*/ 2526 w 66"/>
                <a:gd name="T9" fmla="*/ 604559 h 1693"/>
                <a:gd name="T10" fmla="*/ 2526 w 66"/>
                <a:gd name="T11" fmla="*/ 604559 h 1693"/>
                <a:gd name="T12" fmla="*/ 19844 w 66"/>
                <a:gd name="T13" fmla="*/ 604919 h 1693"/>
                <a:gd name="T14" fmla="*/ 19844 w 66"/>
                <a:gd name="T15" fmla="*/ 604919 h 1693"/>
                <a:gd name="T16" fmla="*/ 22009 w 66"/>
                <a:gd name="T17" fmla="*/ 304620 h 1693"/>
                <a:gd name="T18" fmla="*/ 20205 w 66"/>
                <a:gd name="T19" fmla="*/ 8282 h 1693"/>
                <a:gd name="T20" fmla="*/ 15515 w 66"/>
                <a:gd name="T21" fmla="*/ 4681 h 1693"/>
                <a:gd name="T22" fmla="*/ 15515 w 66"/>
                <a:gd name="T23" fmla="*/ 4681 h 1693"/>
                <a:gd name="T24" fmla="*/ 5051 w 66"/>
                <a:gd name="T25" fmla="*/ 2881 h 1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1693">
                  <a:moveTo>
                    <a:pt x="14" y="8"/>
                  </a:moveTo>
                  <a:lnTo>
                    <a:pt x="14" y="8"/>
                  </a:lnTo>
                  <a:cubicBezTo>
                    <a:pt x="2" y="27"/>
                    <a:pt x="0" y="133"/>
                    <a:pt x="0" y="877"/>
                  </a:cubicBezTo>
                  <a:cubicBezTo>
                    <a:pt x="0" y="1538"/>
                    <a:pt x="2" y="1674"/>
                    <a:pt x="7" y="1679"/>
                  </a:cubicBezTo>
                  <a:cubicBezTo>
                    <a:pt x="22" y="1691"/>
                    <a:pt x="45" y="1692"/>
                    <a:pt x="55" y="1680"/>
                  </a:cubicBezTo>
                  <a:cubicBezTo>
                    <a:pt x="65" y="1670"/>
                    <a:pt x="65" y="1642"/>
                    <a:pt x="61" y="846"/>
                  </a:cubicBezTo>
                  <a:lnTo>
                    <a:pt x="56" y="23"/>
                  </a:lnTo>
                  <a:lnTo>
                    <a:pt x="43" y="13"/>
                  </a:lnTo>
                  <a:cubicBezTo>
                    <a:pt x="30" y="2"/>
                    <a:pt x="19" y="0"/>
                    <a:pt x="14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2" name="Freeform 87">
              <a:extLst>
                <a:ext uri="{FF2B5EF4-FFF2-40B4-BE49-F238E27FC236}">
                  <a16:creationId xmlns:a16="http://schemas.microsoft.com/office/drawing/2014/main" id="{3CFEE485-CAA6-4C44-9FC4-46159195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1850" y="6364288"/>
              <a:ext cx="39688" cy="31750"/>
            </a:xfrm>
            <a:custGeom>
              <a:avLst/>
              <a:gdLst>
                <a:gd name="T0" fmla="*/ 8224 w 111"/>
                <a:gd name="T1" fmla="*/ 5051 h 88"/>
                <a:gd name="T2" fmla="*/ 8224 w 111"/>
                <a:gd name="T3" fmla="*/ 5051 h 88"/>
                <a:gd name="T4" fmla="*/ 19665 w 111"/>
                <a:gd name="T5" fmla="*/ 31389 h 88"/>
                <a:gd name="T6" fmla="*/ 19665 w 111"/>
                <a:gd name="T7" fmla="*/ 31389 h 88"/>
                <a:gd name="T8" fmla="*/ 30749 w 111"/>
                <a:gd name="T9" fmla="*/ 5051 h 88"/>
                <a:gd name="T10" fmla="*/ 30749 w 111"/>
                <a:gd name="T11" fmla="*/ 5051 h 88"/>
                <a:gd name="T12" fmla="*/ 19665 w 111"/>
                <a:gd name="T13" fmla="*/ 722 h 88"/>
                <a:gd name="T14" fmla="*/ 19665 w 111"/>
                <a:gd name="T15" fmla="*/ 722 h 88"/>
                <a:gd name="T16" fmla="*/ 8224 w 111"/>
                <a:gd name="T17" fmla="*/ 505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88">
                  <a:moveTo>
                    <a:pt x="23" y="14"/>
                  </a:moveTo>
                  <a:lnTo>
                    <a:pt x="23" y="14"/>
                  </a:lnTo>
                  <a:cubicBezTo>
                    <a:pt x="0" y="43"/>
                    <a:pt x="19" y="87"/>
                    <a:pt x="55" y="87"/>
                  </a:cubicBezTo>
                  <a:cubicBezTo>
                    <a:pt x="89" y="87"/>
                    <a:pt x="110" y="36"/>
                    <a:pt x="86" y="14"/>
                  </a:cubicBezTo>
                  <a:cubicBezTo>
                    <a:pt x="80" y="8"/>
                    <a:pt x="67" y="4"/>
                    <a:pt x="55" y="2"/>
                  </a:cubicBezTo>
                  <a:cubicBezTo>
                    <a:pt x="37" y="0"/>
                    <a:pt x="33" y="1"/>
                    <a:pt x="23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3" name="Freeform 89">
              <a:extLst>
                <a:ext uri="{FF2B5EF4-FFF2-40B4-BE49-F238E27FC236}">
                  <a16:creationId xmlns:a16="http://schemas.microsoft.com/office/drawing/2014/main" id="{819AE2B2-86F0-A14C-94A2-E0784562D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6427788"/>
              <a:ext cx="754063" cy="754062"/>
            </a:xfrm>
            <a:custGeom>
              <a:avLst/>
              <a:gdLst>
                <a:gd name="T0" fmla="*/ 401350 w 2093"/>
                <a:gd name="T1" fmla="*/ 303354 h 2093"/>
                <a:gd name="T2" fmla="*/ 462598 w 2093"/>
                <a:gd name="T3" fmla="*/ 462597 h 2093"/>
                <a:gd name="T4" fmla="*/ 303715 w 2093"/>
                <a:gd name="T5" fmla="*/ 401350 h 2093"/>
                <a:gd name="T6" fmla="*/ 266606 w 2093"/>
                <a:gd name="T7" fmla="*/ 266606 h 2093"/>
                <a:gd name="T8" fmla="*/ 739292 w 2093"/>
                <a:gd name="T9" fmla="*/ 3603 h 2093"/>
                <a:gd name="T10" fmla="*/ 728483 w 2093"/>
                <a:gd name="T11" fmla="*/ 261562 h 2093"/>
                <a:gd name="T12" fmla="*/ 716954 w 2093"/>
                <a:gd name="T13" fmla="*/ 315964 h 2093"/>
                <a:gd name="T14" fmla="*/ 560954 w 2093"/>
                <a:gd name="T15" fmla="*/ 458634 h 2093"/>
                <a:gd name="T16" fmla="*/ 548344 w 2093"/>
                <a:gd name="T17" fmla="*/ 505470 h 2093"/>
                <a:gd name="T18" fmla="*/ 553028 w 2093"/>
                <a:gd name="T19" fmla="*/ 333617 h 2093"/>
                <a:gd name="T20" fmla="*/ 682007 w 2093"/>
                <a:gd name="T21" fmla="*/ 133303 h 2093"/>
                <a:gd name="T22" fmla="*/ 692095 w 2093"/>
                <a:gd name="T23" fmla="*/ 83945 h 2093"/>
                <a:gd name="T24" fmla="*/ 643818 w 2093"/>
                <a:gd name="T25" fmla="*/ 115649 h 2093"/>
                <a:gd name="T26" fmla="*/ 588695 w 2093"/>
                <a:gd name="T27" fmla="*/ 53681 h 2093"/>
                <a:gd name="T28" fmla="*/ 581129 w 2093"/>
                <a:gd name="T29" fmla="*/ 188425 h 2093"/>
                <a:gd name="T30" fmla="*/ 510154 w 2093"/>
                <a:gd name="T31" fmla="*/ 424408 h 2093"/>
                <a:gd name="T32" fmla="*/ 494302 w 2093"/>
                <a:gd name="T33" fmla="*/ 377211 h 2093"/>
                <a:gd name="T34" fmla="*/ 489619 w 2093"/>
                <a:gd name="T35" fmla="*/ 159243 h 2093"/>
                <a:gd name="T36" fmla="*/ 428731 w 2093"/>
                <a:gd name="T37" fmla="*/ 48998 h 2093"/>
                <a:gd name="T38" fmla="*/ 305156 w 2093"/>
                <a:gd name="T39" fmla="*/ 104841 h 2093"/>
                <a:gd name="T40" fmla="*/ 362440 w 2093"/>
                <a:gd name="T41" fmla="*/ 218689 h 2093"/>
                <a:gd name="T42" fmla="*/ 374329 w 2093"/>
                <a:gd name="T43" fmla="*/ 159963 h 2093"/>
                <a:gd name="T44" fmla="*/ 344787 w 2093"/>
                <a:gd name="T45" fmla="*/ 85026 h 2093"/>
                <a:gd name="T46" fmla="*/ 459355 w 2093"/>
                <a:gd name="T47" fmla="*/ 136545 h 2093"/>
                <a:gd name="T48" fmla="*/ 483494 w 2093"/>
                <a:gd name="T49" fmla="*/ 430532 h 2093"/>
                <a:gd name="T50" fmla="*/ 498986 w 2093"/>
                <a:gd name="T51" fmla="*/ 474846 h 2093"/>
                <a:gd name="T52" fmla="*/ 433775 w 2093"/>
                <a:gd name="T53" fmla="*/ 313082 h 2093"/>
                <a:gd name="T54" fmla="*/ 392704 w 2093"/>
                <a:gd name="T55" fmla="*/ 274172 h 2093"/>
                <a:gd name="T56" fmla="*/ 195631 w 2093"/>
                <a:gd name="T57" fmla="*/ 208241 h 2093"/>
                <a:gd name="T58" fmla="*/ 282819 w 2093"/>
                <a:gd name="T59" fmla="*/ 426569 h 2093"/>
                <a:gd name="T60" fmla="*/ 438819 w 2093"/>
                <a:gd name="T61" fmla="*/ 475567 h 2093"/>
                <a:gd name="T62" fmla="*/ 460436 w 2093"/>
                <a:gd name="T63" fmla="*/ 493221 h 2093"/>
                <a:gd name="T64" fmla="*/ 282098 w 2093"/>
                <a:gd name="T65" fmla="*/ 471244 h 2093"/>
                <a:gd name="T66" fmla="*/ 69173 w 2093"/>
                <a:gd name="T67" fmla="*/ 388380 h 2093"/>
                <a:gd name="T68" fmla="*/ 109164 w 2093"/>
                <a:gd name="T69" fmla="*/ 339382 h 2093"/>
                <a:gd name="T70" fmla="*/ 203918 w 2093"/>
                <a:gd name="T71" fmla="*/ 388740 h 2093"/>
                <a:gd name="T72" fmla="*/ 203918 w 2093"/>
                <a:gd name="T73" fmla="*/ 327493 h 2093"/>
                <a:gd name="T74" fmla="*/ 66652 w 2093"/>
                <a:gd name="T75" fmla="*/ 329654 h 2093"/>
                <a:gd name="T76" fmla="*/ 65571 w 2093"/>
                <a:gd name="T77" fmla="*/ 449987 h 2093"/>
                <a:gd name="T78" fmla="*/ 267687 w 2093"/>
                <a:gd name="T79" fmla="*/ 492500 h 2093"/>
                <a:gd name="T80" fmla="*/ 444223 w 2093"/>
                <a:gd name="T81" fmla="*/ 506911 h 2093"/>
                <a:gd name="T82" fmla="*/ 271650 w 2093"/>
                <a:gd name="T83" fmla="*/ 550505 h 2093"/>
                <a:gd name="T84" fmla="*/ 83945 w 2093"/>
                <a:gd name="T85" fmla="*/ 590496 h 2093"/>
                <a:gd name="T86" fmla="*/ 52240 w 2093"/>
                <a:gd name="T87" fmla="*/ 599503 h 2093"/>
                <a:gd name="T88" fmla="*/ 109885 w 2093"/>
                <a:gd name="T89" fmla="*/ 657868 h 2093"/>
                <a:gd name="T90" fmla="*/ 97275 w 2093"/>
                <a:gd name="T91" fmla="*/ 694256 h 2093"/>
                <a:gd name="T92" fmla="*/ 216888 w 2093"/>
                <a:gd name="T93" fmla="*/ 626884 h 2093"/>
                <a:gd name="T94" fmla="*/ 425129 w 2093"/>
                <a:gd name="T95" fmla="*/ 535013 h 2093"/>
                <a:gd name="T96" fmla="*/ 498986 w 2093"/>
                <a:gd name="T97" fmla="*/ 555189 h 2093"/>
                <a:gd name="T98" fmla="*/ 351272 w 2093"/>
                <a:gd name="T99" fmla="*/ 634450 h 2093"/>
                <a:gd name="T100" fmla="*/ 313803 w 2093"/>
                <a:gd name="T101" fmla="*/ 722358 h 2093"/>
                <a:gd name="T102" fmla="*/ 109164 w 2093"/>
                <a:gd name="T103" fmla="*/ 734967 h 2093"/>
                <a:gd name="T104" fmla="*/ 7926 w 2093"/>
                <a:gd name="T105" fmla="*/ 751540 h 2093"/>
                <a:gd name="T106" fmla="*/ 346228 w 2093"/>
                <a:gd name="T107" fmla="*/ 738570 h 2093"/>
                <a:gd name="T108" fmla="*/ 469083 w 2093"/>
                <a:gd name="T109" fmla="*/ 587974 h 2093"/>
                <a:gd name="T110" fmla="*/ 585453 w 2093"/>
                <a:gd name="T111" fmla="*/ 596620 h 2093"/>
                <a:gd name="T112" fmla="*/ 596621 w 2093"/>
                <a:gd name="T113" fmla="*/ 585452 h 2093"/>
                <a:gd name="T114" fmla="*/ 587975 w 2093"/>
                <a:gd name="T115" fmla="*/ 469082 h 2093"/>
                <a:gd name="T116" fmla="*/ 738931 w 2093"/>
                <a:gd name="T117" fmla="*/ 345867 h 2093"/>
                <a:gd name="T118" fmla="*/ 751901 w 2093"/>
                <a:gd name="T119" fmla="*/ 7926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3" h="2093">
                  <a:moveTo>
                    <a:pt x="918" y="800"/>
                  </a:moveTo>
                  <a:lnTo>
                    <a:pt x="918" y="800"/>
                  </a:lnTo>
                  <a:cubicBezTo>
                    <a:pt x="967" y="813"/>
                    <a:pt x="1032" y="827"/>
                    <a:pt x="1061" y="832"/>
                  </a:cubicBezTo>
                  <a:lnTo>
                    <a:pt x="1114" y="842"/>
                  </a:lnTo>
                  <a:lnTo>
                    <a:pt x="1115" y="882"/>
                  </a:lnTo>
                  <a:cubicBezTo>
                    <a:pt x="1117" y="971"/>
                    <a:pt x="1164" y="1093"/>
                    <a:pt x="1251" y="1230"/>
                  </a:cubicBezTo>
                  <a:lnTo>
                    <a:pt x="1284" y="1284"/>
                  </a:lnTo>
                  <a:lnTo>
                    <a:pt x="1231" y="1250"/>
                  </a:lnTo>
                  <a:cubicBezTo>
                    <a:pt x="1093" y="1164"/>
                    <a:pt x="971" y="1117"/>
                    <a:pt x="883" y="1114"/>
                  </a:cubicBezTo>
                  <a:lnTo>
                    <a:pt x="843" y="1114"/>
                  </a:lnTo>
                  <a:lnTo>
                    <a:pt x="833" y="1061"/>
                  </a:lnTo>
                  <a:cubicBezTo>
                    <a:pt x="817" y="972"/>
                    <a:pt x="779" y="829"/>
                    <a:pt x="759" y="784"/>
                  </a:cubicBezTo>
                  <a:lnTo>
                    <a:pt x="740" y="740"/>
                  </a:lnTo>
                  <a:lnTo>
                    <a:pt x="784" y="759"/>
                  </a:lnTo>
                  <a:cubicBezTo>
                    <a:pt x="808" y="769"/>
                    <a:pt x="868" y="788"/>
                    <a:pt x="918" y="800"/>
                  </a:cubicBezTo>
                  <a:close/>
                  <a:moveTo>
                    <a:pt x="2052" y="10"/>
                  </a:moveTo>
                  <a:lnTo>
                    <a:pt x="2052" y="10"/>
                  </a:lnTo>
                  <a:cubicBezTo>
                    <a:pt x="2043" y="16"/>
                    <a:pt x="2042" y="35"/>
                    <a:pt x="2040" y="303"/>
                  </a:cubicBezTo>
                  <a:cubicBezTo>
                    <a:pt x="2038" y="571"/>
                    <a:pt x="2037" y="596"/>
                    <a:pt x="2022" y="726"/>
                  </a:cubicBezTo>
                  <a:cubicBezTo>
                    <a:pt x="2014" y="802"/>
                    <a:pt x="2007" y="867"/>
                    <a:pt x="2005" y="871"/>
                  </a:cubicBezTo>
                  <a:cubicBezTo>
                    <a:pt x="2004" y="874"/>
                    <a:pt x="1997" y="877"/>
                    <a:pt x="1990" y="877"/>
                  </a:cubicBezTo>
                  <a:cubicBezTo>
                    <a:pt x="1970" y="877"/>
                    <a:pt x="1893" y="903"/>
                    <a:pt x="1841" y="927"/>
                  </a:cubicBezTo>
                  <a:cubicBezTo>
                    <a:pt x="1708" y="990"/>
                    <a:pt x="1597" y="1125"/>
                    <a:pt x="1557" y="1273"/>
                  </a:cubicBezTo>
                  <a:cubicBezTo>
                    <a:pt x="1549" y="1301"/>
                    <a:pt x="1544" y="1339"/>
                    <a:pt x="1542" y="1384"/>
                  </a:cubicBezTo>
                  <a:lnTo>
                    <a:pt x="1538" y="1453"/>
                  </a:lnTo>
                  <a:lnTo>
                    <a:pt x="1522" y="1403"/>
                  </a:lnTo>
                  <a:cubicBezTo>
                    <a:pt x="1492" y="1316"/>
                    <a:pt x="1485" y="1272"/>
                    <a:pt x="1486" y="1180"/>
                  </a:cubicBezTo>
                  <a:cubicBezTo>
                    <a:pt x="1486" y="1083"/>
                    <a:pt x="1499" y="1016"/>
                    <a:pt x="1535" y="926"/>
                  </a:cubicBezTo>
                  <a:cubicBezTo>
                    <a:pt x="1576" y="823"/>
                    <a:pt x="1618" y="755"/>
                    <a:pt x="1740" y="601"/>
                  </a:cubicBezTo>
                  <a:cubicBezTo>
                    <a:pt x="1830" y="488"/>
                    <a:pt x="1851" y="455"/>
                    <a:pt x="1893" y="370"/>
                  </a:cubicBezTo>
                  <a:cubicBezTo>
                    <a:pt x="1918" y="317"/>
                    <a:pt x="1925" y="297"/>
                    <a:pt x="1927" y="270"/>
                  </a:cubicBezTo>
                  <a:cubicBezTo>
                    <a:pt x="1930" y="243"/>
                    <a:pt x="1928" y="236"/>
                    <a:pt x="1921" y="233"/>
                  </a:cubicBezTo>
                  <a:cubicBezTo>
                    <a:pt x="1912" y="230"/>
                    <a:pt x="1880" y="254"/>
                    <a:pt x="1826" y="304"/>
                  </a:cubicBezTo>
                  <a:lnTo>
                    <a:pt x="1791" y="337"/>
                  </a:lnTo>
                  <a:lnTo>
                    <a:pt x="1787" y="321"/>
                  </a:lnTo>
                  <a:cubicBezTo>
                    <a:pt x="1768" y="232"/>
                    <a:pt x="1717" y="159"/>
                    <a:pt x="1665" y="145"/>
                  </a:cubicBezTo>
                  <a:cubicBezTo>
                    <a:pt x="1644" y="140"/>
                    <a:pt x="1641" y="140"/>
                    <a:pt x="1634" y="149"/>
                  </a:cubicBezTo>
                  <a:cubicBezTo>
                    <a:pt x="1625" y="159"/>
                    <a:pt x="1625" y="161"/>
                    <a:pt x="1639" y="233"/>
                  </a:cubicBezTo>
                  <a:cubicBezTo>
                    <a:pt x="1655" y="317"/>
                    <a:pt x="1647" y="414"/>
                    <a:pt x="1613" y="523"/>
                  </a:cubicBezTo>
                  <a:cubicBezTo>
                    <a:pt x="1603" y="557"/>
                    <a:pt x="1565" y="661"/>
                    <a:pt x="1529" y="754"/>
                  </a:cubicBezTo>
                  <a:cubicBezTo>
                    <a:pt x="1427" y="1014"/>
                    <a:pt x="1417" y="1053"/>
                    <a:pt x="1416" y="1178"/>
                  </a:cubicBezTo>
                  <a:lnTo>
                    <a:pt x="1416" y="1259"/>
                  </a:lnTo>
                  <a:lnTo>
                    <a:pt x="1408" y="1232"/>
                  </a:lnTo>
                  <a:cubicBezTo>
                    <a:pt x="1393" y="1189"/>
                    <a:pt x="1378" y="1113"/>
                    <a:pt x="1372" y="1047"/>
                  </a:cubicBezTo>
                  <a:cubicBezTo>
                    <a:pt x="1368" y="1010"/>
                    <a:pt x="1366" y="892"/>
                    <a:pt x="1368" y="742"/>
                  </a:cubicBezTo>
                  <a:cubicBezTo>
                    <a:pt x="1369" y="529"/>
                    <a:pt x="1368" y="490"/>
                    <a:pt x="1359" y="442"/>
                  </a:cubicBezTo>
                  <a:cubicBezTo>
                    <a:pt x="1338" y="314"/>
                    <a:pt x="1305" y="237"/>
                    <a:pt x="1250" y="182"/>
                  </a:cubicBezTo>
                  <a:cubicBezTo>
                    <a:pt x="1230" y="163"/>
                    <a:pt x="1204" y="142"/>
                    <a:pt x="1190" y="136"/>
                  </a:cubicBezTo>
                  <a:cubicBezTo>
                    <a:pt x="1103" y="95"/>
                    <a:pt x="988" y="116"/>
                    <a:pt x="915" y="185"/>
                  </a:cubicBezTo>
                  <a:cubicBezTo>
                    <a:pt x="878" y="220"/>
                    <a:pt x="862" y="246"/>
                    <a:pt x="847" y="291"/>
                  </a:cubicBezTo>
                  <a:cubicBezTo>
                    <a:pt x="813" y="392"/>
                    <a:pt x="837" y="499"/>
                    <a:pt x="909" y="566"/>
                  </a:cubicBezTo>
                  <a:cubicBezTo>
                    <a:pt x="944" y="598"/>
                    <a:pt x="965" y="607"/>
                    <a:pt x="1006" y="607"/>
                  </a:cubicBezTo>
                  <a:cubicBezTo>
                    <a:pt x="1043" y="607"/>
                    <a:pt x="1071" y="591"/>
                    <a:pt x="1080" y="566"/>
                  </a:cubicBezTo>
                  <a:cubicBezTo>
                    <a:pt x="1096" y="515"/>
                    <a:pt x="1081" y="471"/>
                    <a:pt x="1039" y="444"/>
                  </a:cubicBezTo>
                  <a:cubicBezTo>
                    <a:pt x="968" y="399"/>
                    <a:pt x="947" y="367"/>
                    <a:pt x="943" y="303"/>
                  </a:cubicBezTo>
                  <a:cubicBezTo>
                    <a:pt x="940" y="260"/>
                    <a:pt x="941" y="258"/>
                    <a:pt x="957" y="236"/>
                  </a:cubicBezTo>
                  <a:cubicBezTo>
                    <a:pt x="988" y="195"/>
                    <a:pt x="1021" y="182"/>
                    <a:pt x="1079" y="192"/>
                  </a:cubicBezTo>
                  <a:cubicBezTo>
                    <a:pt x="1174" y="207"/>
                    <a:pt x="1240" y="270"/>
                    <a:pt x="1275" y="379"/>
                  </a:cubicBezTo>
                  <a:cubicBezTo>
                    <a:pt x="1301" y="458"/>
                    <a:pt x="1303" y="493"/>
                    <a:pt x="1308" y="782"/>
                  </a:cubicBezTo>
                  <a:cubicBezTo>
                    <a:pt x="1312" y="1072"/>
                    <a:pt x="1313" y="1085"/>
                    <a:pt x="1342" y="1195"/>
                  </a:cubicBezTo>
                  <a:cubicBezTo>
                    <a:pt x="1350" y="1222"/>
                    <a:pt x="1362" y="1259"/>
                    <a:pt x="1369" y="1277"/>
                  </a:cubicBezTo>
                  <a:cubicBezTo>
                    <a:pt x="1376" y="1295"/>
                    <a:pt x="1384" y="1313"/>
                    <a:pt x="1385" y="1318"/>
                  </a:cubicBezTo>
                  <a:cubicBezTo>
                    <a:pt x="1390" y="1332"/>
                    <a:pt x="1351" y="1271"/>
                    <a:pt x="1321" y="1217"/>
                  </a:cubicBezTo>
                  <a:cubicBezTo>
                    <a:pt x="1282" y="1149"/>
                    <a:pt x="1224" y="974"/>
                    <a:pt x="1204" y="869"/>
                  </a:cubicBezTo>
                  <a:cubicBezTo>
                    <a:pt x="1196" y="827"/>
                    <a:pt x="1187" y="790"/>
                    <a:pt x="1184" y="785"/>
                  </a:cubicBezTo>
                  <a:cubicBezTo>
                    <a:pt x="1180" y="780"/>
                    <a:pt x="1148" y="771"/>
                    <a:pt x="1090" y="761"/>
                  </a:cubicBezTo>
                  <a:cubicBezTo>
                    <a:pt x="869" y="720"/>
                    <a:pt x="747" y="669"/>
                    <a:pt x="578" y="543"/>
                  </a:cubicBezTo>
                  <a:cubicBezTo>
                    <a:pt x="477" y="468"/>
                    <a:pt x="468" y="477"/>
                    <a:pt x="543" y="578"/>
                  </a:cubicBezTo>
                  <a:cubicBezTo>
                    <a:pt x="669" y="747"/>
                    <a:pt x="721" y="869"/>
                    <a:pt x="761" y="1089"/>
                  </a:cubicBezTo>
                  <a:cubicBezTo>
                    <a:pt x="772" y="1148"/>
                    <a:pt x="780" y="1179"/>
                    <a:pt x="785" y="1184"/>
                  </a:cubicBezTo>
                  <a:cubicBezTo>
                    <a:pt x="790" y="1187"/>
                    <a:pt x="827" y="1196"/>
                    <a:pt x="869" y="1204"/>
                  </a:cubicBezTo>
                  <a:cubicBezTo>
                    <a:pt x="974" y="1223"/>
                    <a:pt x="1150" y="1282"/>
                    <a:pt x="1218" y="1320"/>
                  </a:cubicBezTo>
                  <a:cubicBezTo>
                    <a:pt x="1271" y="1351"/>
                    <a:pt x="1332" y="1390"/>
                    <a:pt x="1318" y="1385"/>
                  </a:cubicBezTo>
                  <a:cubicBezTo>
                    <a:pt x="1314" y="1383"/>
                    <a:pt x="1295" y="1376"/>
                    <a:pt x="1278" y="1369"/>
                  </a:cubicBezTo>
                  <a:cubicBezTo>
                    <a:pt x="1260" y="1361"/>
                    <a:pt x="1222" y="1349"/>
                    <a:pt x="1196" y="1342"/>
                  </a:cubicBezTo>
                  <a:cubicBezTo>
                    <a:pt x="1085" y="1313"/>
                    <a:pt x="1073" y="1312"/>
                    <a:pt x="783" y="1308"/>
                  </a:cubicBezTo>
                  <a:cubicBezTo>
                    <a:pt x="494" y="1303"/>
                    <a:pt x="458" y="1300"/>
                    <a:pt x="379" y="1275"/>
                  </a:cubicBezTo>
                  <a:cubicBezTo>
                    <a:pt x="270" y="1240"/>
                    <a:pt x="208" y="1174"/>
                    <a:pt x="192" y="1078"/>
                  </a:cubicBezTo>
                  <a:cubicBezTo>
                    <a:pt x="182" y="1021"/>
                    <a:pt x="195" y="987"/>
                    <a:pt x="237" y="956"/>
                  </a:cubicBezTo>
                  <a:cubicBezTo>
                    <a:pt x="259" y="940"/>
                    <a:pt x="260" y="940"/>
                    <a:pt x="303" y="942"/>
                  </a:cubicBezTo>
                  <a:cubicBezTo>
                    <a:pt x="368" y="946"/>
                    <a:pt x="399" y="967"/>
                    <a:pt x="444" y="1038"/>
                  </a:cubicBezTo>
                  <a:cubicBezTo>
                    <a:pt x="472" y="1081"/>
                    <a:pt x="515" y="1096"/>
                    <a:pt x="566" y="1079"/>
                  </a:cubicBezTo>
                  <a:cubicBezTo>
                    <a:pt x="591" y="1071"/>
                    <a:pt x="607" y="1043"/>
                    <a:pt x="607" y="1006"/>
                  </a:cubicBezTo>
                  <a:cubicBezTo>
                    <a:pt x="607" y="965"/>
                    <a:pt x="598" y="943"/>
                    <a:pt x="566" y="909"/>
                  </a:cubicBezTo>
                  <a:cubicBezTo>
                    <a:pt x="500" y="837"/>
                    <a:pt x="393" y="813"/>
                    <a:pt x="292" y="846"/>
                  </a:cubicBezTo>
                  <a:cubicBezTo>
                    <a:pt x="247" y="862"/>
                    <a:pt x="220" y="878"/>
                    <a:pt x="185" y="915"/>
                  </a:cubicBezTo>
                  <a:cubicBezTo>
                    <a:pt x="116" y="987"/>
                    <a:pt x="96" y="1102"/>
                    <a:pt x="136" y="1189"/>
                  </a:cubicBezTo>
                  <a:cubicBezTo>
                    <a:pt x="142" y="1203"/>
                    <a:pt x="163" y="1230"/>
                    <a:pt x="182" y="1249"/>
                  </a:cubicBezTo>
                  <a:cubicBezTo>
                    <a:pt x="238" y="1305"/>
                    <a:pt x="315" y="1338"/>
                    <a:pt x="442" y="1359"/>
                  </a:cubicBezTo>
                  <a:cubicBezTo>
                    <a:pt x="491" y="1368"/>
                    <a:pt x="530" y="1368"/>
                    <a:pt x="743" y="1367"/>
                  </a:cubicBezTo>
                  <a:cubicBezTo>
                    <a:pt x="893" y="1366"/>
                    <a:pt x="1010" y="1368"/>
                    <a:pt x="1048" y="1371"/>
                  </a:cubicBezTo>
                  <a:cubicBezTo>
                    <a:pt x="1113" y="1377"/>
                    <a:pt x="1190" y="1392"/>
                    <a:pt x="1233" y="1407"/>
                  </a:cubicBezTo>
                  <a:lnTo>
                    <a:pt x="1260" y="1416"/>
                  </a:lnTo>
                  <a:lnTo>
                    <a:pt x="1179" y="1416"/>
                  </a:lnTo>
                  <a:cubicBezTo>
                    <a:pt x="1053" y="1416"/>
                    <a:pt x="1014" y="1427"/>
                    <a:pt x="754" y="1528"/>
                  </a:cubicBezTo>
                  <a:cubicBezTo>
                    <a:pt x="661" y="1564"/>
                    <a:pt x="558" y="1602"/>
                    <a:pt x="523" y="1613"/>
                  </a:cubicBezTo>
                  <a:cubicBezTo>
                    <a:pt x="414" y="1646"/>
                    <a:pt x="318" y="1655"/>
                    <a:pt x="233" y="1639"/>
                  </a:cubicBezTo>
                  <a:cubicBezTo>
                    <a:pt x="161" y="1625"/>
                    <a:pt x="159" y="1625"/>
                    <a:pt x="149" y="1633"/>
                  </a:cubicBezTo>
                  <a:cubicBezTo>
                    <a:pt x="141" y="1640"/>
                    <a:pt x="140" y="1644"/>
                    <a:pt x="145" y="1664"/>
                  </a:cubicBezTo>
                  <a:cubicBezTo>
                    <a:pt x="159" y="1717"/>
                    <a:pt x="232" y="1767"/>
                    <a:pt x="322" y="1787"/>
                  </a:cubicBezTo>
                  <a:lnTo>
                    <a:pt x="338" y="1790"/>
                  </a:lnTo>
                  <a:lnTo>
                    <a:pt x="305" y="1826"/>
                  </a:lnTo>
                  <a:cubicBezTo>
                    <a:pt x="254" y="1879"/>
                    <a:pt x="230" y="1911"/>
                    <a:pt x="234" y="1921"/>
                  </a:cubicBezTo>
                  <a:cubicBezTo>
                    <a:pt x="237" y="1928"/>
                    <a:pt x="244" y="1929"/>
                    <a:pt x="270" y="1927"/>
                  </a:cubicBezTo>
                  <a:cubicBezTo>
                    <a:pt x="298" y="1925"/>
                    <a:pt x="318" y="1918"/>
                    <a:pt x="370" y="1892"/>
                  </a:cubicBezTo>
                  <a:cubicBezTo>
                    <a:pt x="455" y="1851"/>
                    <a:pt x="488" y="1830"/>
                    <a:pt x="602" y="1740"/>
                  </a:cubicBezTo>
                  <a:cubicBezTo>
                    <a:pt x="756" y="1618"/>
                    <a:pt x="823" y="1575"/>
                    <a:pt x="926" y="1535"/>
                  </a:cubicBezTo>
                  <a:cubicBezTo>
                    <a:pt x="1017" y="1499"/>
                    <a:pt x="1083" y="1486"/>
                    <a:pt x="1180" y="1485"/>
                  </a:cubicBezTo>
                  <a:cubicBezTo>
                    <a:pt x="1272" y="1485"/>
                    <a:pt x="1317" y="1492"/>
                    <a:pt x="1403" y="1521"/>
                  </a:cubicBezTo>
                  <a:lnTo>
                    <a:pt x="1453" y="1538"/>
                  </a:lnTo>
                  <a:lnTo>
                    <a:pt x="1385" y="1541"/>
                  </a:lnTo>
                  <a:cubicBezTo>
                    <a:pt x="1281" y="1546"/>
                    <a:pt x="1205" y="1571"/>
                    <a:pt x="1117" y="1628"/>
                  </a:cubicBezTo>
                  <a:cubicBezTo>
                    <a:pt x="1073" y="1656"/>
                    <a:pt x="1008" y="1717"/>
                    <a:pt x="975" y="1761"/>
                  </a:cubicBezTo>
                  <a:cubicBezTo>
                    <a:pt x="935" y="1813"/>
                    <a:pt x="878" y="1948"/>
                    <a:pt x="878" y="1989"/>
                  </a:cubicBezTo>
                  <a:cubicBezTo>
                    <a:pt x="878" y="1997"/>
                    <a:pt x="875" y="2003"/>
                    <a:pt x="871" y="2005"/>
                  </a:cubicBezTo>
                  <a:cubicBezTo>
                    <a:pt x="867" y="2006"/>
                    <a:pt x="802" y="2013"/>
                    <a:pt x="726" y="2022"/>
                  </a:cubicBezTo>
                  <a:cubicBezTo>
                    <a:pt x="596" y="2037"/>
                    <a:pt x="571" y="2038"/>
                    <a:pt x="303" y="2040"/>
                  </a:cubicBezTo>
                  <a:cubicBezTo>
                    <a:pt x="36" y="2042"/>
                    <a:pt x="17" y="2043"/>
                    <a:pt x="10" y="2052"/>
                  </a:cubicBezTo>
                  <a:cubicBezTo>
                    <a:pt x="0" y="2065"/>
                    <a:pt x="6" y="2082"/>
                    <a:pt x="22" y="2086"/>
                  </a:cubicBezTo>
                  <a:cubicBezTo>
                    <a:pt x="30" y="2089"/>
                    <a:pt x="237" y="2090"/>
                    <a:pt x="482" y="2090"/>
                  </a:cubicBezTo>
                  <a:cubicBezTo>
                    <a:pt x="988" y="2090"/>
                    <a:pt x="959" y="2092"/>
                    <a:pt x="961" y="2050"/>
                  </a:cubicBezTo>
                  <a:cubicBezTo>
                    <a:pt x="962" y="2018"/>
                    <a:pt x="980" y="1939"/>
                    <a:pt x="994" y="1901"/>
                  </a:cubicBezTo>
                  <a:cubicBezTo>
                    <a:pt x="1037" y="1787"/>
                    <a:pt x="1176" y="1665"/>
                    <a:pt x="1302" y="1632"/>
                  </a:cubicBezTo>
                  <a:cubicBezTo>
                    <a:pt x="1391" y="1608"/>
                    <a:pt x="1494" y="1604"/>
                    <a:pt x="1545" y="1621"/>
                  </a:cubicBezTo>
                  <a:cubicBezTo>
                    <a:pt x="1562" y="1627"/>
                    <a:pt x="1598" y="1642"/>
                    <a:pt x="1625" y="1656"/>
                  </a:cubicBezTo>
                  <a:cubicBezTo>
                    <a:pt x="1653" y="1669"/>
                    <a:pt x="1676" y="1679"/>
                    <a:pt x="1678" y="1677"/>
                  </a:cubicBezTo>
                  <a:cubicBezTo>
                    <a:pt x="1679" y="1676"/>
                    <a:pt x="1669" y="1652"/>
                    <a:pt x="1656" y="1625"/>
                  </a:cubicBezTo>
                  <a:cubicBezTo>
                    <a:pt x="1643" y="1598"/>
                    <a:pt x="1627" y="1562"/>
                    <a:pt x="1622" y="1545"/>
                  </a:cubicBezTo>
                  <a:cubicBezTo>
                    <a:pt x="1604" y="1494"/>
                    <a:pt x="1608" y="1390"/>
                    <a:pt x="1632" y="1302"/>
                  </a:cubicBezTo>
                  <a:cubicBezTo>
                    <a:pt x="1666" y="1176"/>
                    <a:pt x="1787" y="1037"/>
                    <a:pt x="1901" y="994"/>
                  </a:cubicBezTo>
                  <a:cubicBezTo>
                    <a:pt x="1939" y="980"/>
                    <a:pt x="2019" y="962"/>
                    <a:pt x="2051" y="960"/>
                  </a:cubicBezTo>
                  <a:cubicBezTo>
                    <a:pt x="2092" y="959"/>
                    <a:pt x="2090" y="987"/>
                    <a:pt x="2091" y="482"/>
                  </a:cubicBezTo>
                  <a:cubicBezTo>
                    <a:pt x="2091" y="237"/>
                    <a:pt x="2089" y="30"/>
                    <a:pt x="2087" y="22"/>
                  </a:cubicBezTo>
                  <a:cubicBezTo>
                    <a:pt x="2082" y="5"/>
                    <a:pt x="2066" y="0"/>
                    <a:pt x="205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4" name="Freeform 91">
              <a:extLst>
                <a:ext uri="{FF2B5EF4-FFF2-40B4-BE49-F238E27FC236}">
                  <a16:creationId xmlns:a16="http://schemas.microsoft.com/office/drawing/2014/main" id="{9CC7E90E-3986-CC42-8953-595A9211F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6661150"/>
              <a:ext cx="128588" cy="142875"/>
            </a:xfrm>
            <a:custGeom>
              <a:avLst/>
              <a:gdLst>
                <a:gd name="T0" fmla="*/ 96441 w 356"/>
                <a:gd name="T1" fmla="*/ 3599 h 397"/>
                <a:gd name="T2" fmla="*/ 96441 w 356"/>
                <a:gd name="T3" fmla="*/ 3599 h 397"/>
                <a:gd name="T4" fmla="*/ 35759 w 356"/>
                <a:gd name="T5" fmla="*/ 69098 h 397"/>
                <a:gd name="T6" fmla="*/ 35759 w 356"/>
                <a:gd name="T7" fmla="*/ 69098 h 397"/>
                <a:gd name="T8" fmla="*/ 1445 w 356"/>
                <a:gd name="T9" fmla="*/ 137117 h 397"/>
                <a:gd name="T10" fmla="*/ 1445 w 356"/>
                <a:gd name="T11" fmla="*/ 137117 h 397"/>
                <a:gd name="T12" fmla="*/ 4334 w 356"/>
                <a:gd name="T13" fmla="*/ 141076 h 397"/>
                <a:gd name="T14" fmla="*/ 4334 w 356"/>
                <a:gd name="T15" fmla="*/ 141076 h 397"/>
                <a:gd name="T16" fmla="*/ 9391 w 356"/>
                <a:gd name="T17" fmla="*/ 137837 h 397"/>
                <a:gd name="T18" fmla="*/ 9391 w 356"/>
                <a:gd name="T19" fmla="*/ 137837 h 397"/>
                <a:gd name="T20" fmla="*/ 18060 w 356"/>
                <a:gd name="T21" fmla="*/ 125600 h 397"/>
                <a:gd name="T22" fmla="*/ 18060 w 356"/>
                <a:gd name="T23" fmla="*/ 125600 h 397"/>
                <a:gd name="T24" fmla="*/ 88856 w 356"/>
                <a:gd name="T25" fmla="*/ 57222 h 397"/>
                <a:gd name="T26" fmla="*/ 88856 w 356"/>
                <a:gd name="T27" fmla="*/ 57222 h 397"/>
                <a:gd name="T28" fmla="*/ 121725 w 356"/>
                <a:gd name="T29" fmla="*/ 27351 h 397"/>
                <a:gd name="T30" fmla="*/ 121725 w 356"/>
                <a:gd name="T31" fmla="*/ 27351 h 397"/>
                <a:gd name="T32" fmla="*/ 122448 w 356"/>
                <a:gd name="T33" fmla="*/ 3599 h 397"/>
                <a:gd name="T34" fmla="*/ 122448 w 356"/>
                <a:gd name="T35" fmla="*/ 3599 h 397"/>
                <a:gd name="T36" fmla="*/ 96441 w 356"/>
                <a:gd name="T37" fmla="*/ 3599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6" h="397">
                  <a:moveTo>
                    <a:pt x="267" y="10"/>
                  </a:moveTo>
                  <a:lnTo>
                    <a:pt x="267" y="10"/>
                  </a:lnTo>
                  <a:cubicBezTo>
                    <a:pt x="231" y="26"/>
                    <a:pt x="160" y="104"/>
                    <a:pt x="99" y="192"/>
                  </a:cubicBezTo>
                  <a:cubicBezTo>
                    <a:pt x="69" y="237"/>
                    <a:pt x="10" y="353"/>
                    <a:pt x="4" y="381"/>
                  </a:cubicBezTo>
                  <a:cubicBezTo>
                    <a:pt x="0" y="395"/>
                    <a:pt x="1" y="396"/>
                    <a:pt x="12" y="392"/>
                  </a:cubicBezTo>
                  <a:cubicBezTo>
                    <a:pt x="19" y="390"/>
                    <a:pt x="25" y="386"/>
                    <a:pt x="26" y="383"/>
                  </a:cubicBezTo>
                  <a:cubicBezTo>
                    <a:pt x="27" y="381"/>
                    <a:pt x="38" y="365"/>
                    <a:pt x="50" y="349"/>
                  </a:cubicBezTo>
                  <a:cubicBezTo>
                    <a:pt x="85" y="301"/>
                    <a:pt x="160" y="229"/>
                    <a:pt x="246" y="159"/>
                  </a:cubicBezTo>
                  <a:cubicBezTo>
                    <a:pt x="289" y="124"/>
                    <a:pt x="329" y="87"/>
                    <a:pt x="337" y="76"/>
                  </a:cubicBezTo>
                  <a:cubicBezTo>
                    <a:pt x="355" y="50"/>
                    <a:pt x="355" y="22"/>
                    <a:pt x="339" y="10"/>
                  </a:cubicBezTo>
                  <a:cubicBezTo>
                    <a:pt x="324" y="0"/>
                    <a:pt x="290" y="0"/>
                    <a:pt x="267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5" name="Freeform 93">
              <a:extLst>
                <a:ext uri="{FF2B5EF4-FFF2-40B4-BE49-F238E27FC236}">
                  <a16:creationId xmlns:a16="http://schemas.microsoft.com/office/drawing/2014/main" id="{A1A08056-5F80-824D-A6B5-62D85883C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6846888"/>
              <a:ext cx="431800" cy="427037"/>
            </a:xfrm>
            <a:custGeom>
              <a:avLst/>
              <a:gdLst>
                <a:gd name="T0" fmla="*/ 311155 w 1199"/>
                <a:gd name="T1" fmla="*/ 1438 h 1188"/>
                <a:gd name="T2" fmla="*/ 246331 w 1199"/>
                <a:gd name="T3" fmla="*/ 31632 h 1188"/>
                <a:gd name="T4" fmla="*/ 200954 w 1199"/>
                <a:gd name="T5" fmla="*/ 146659 h 1188"/>
                <a:gd name="T6" fmla="*/ 224003 w 1199"/>
                <a:gd name="T7" fmla="*/ 219629 h 1188"/>
                <a:gd name="T8" fmla="*/ 218601 w 1199"/>
                <a:gd name="T9" fmla="*/ 216754 h 1188"/>
                <a:gd name="T10" fmla="*/ 151256 w 1199"/>
                <a:gd name="T11" fmla="*/ 196624 h 1188"/>
                <a:gd name="T12" fmla="*/ 53300 w 1199"/>
                <a:gd name="T13" fmla="*/ 224302 h 1188"/>
                <a:gd name="T14" fmla="*/ 5042 w 1199"/>
                <a:gd name="T15" fmla="*/ 308416 h 1188"/>
                <a:gd name="T16" fmla="*/ 83911 w 1199"/>
                <a:gd name="T17" fmla="*/ 400437 h 1188"/>
                <a:gd name="T18" fmla="*/ 165661 w 1199"/>
                <a:gd name="T19" fmla="*/ 364491 h 1188"/>
                <a:gd name="T20" fmla="*/ 169983 w 1199"/>
                <a:gd name="T21" fmla="*/ 343283 h 1188"/>
                <a:gd name="T22" fmla="*/ 160620 w 1199"/>
                <a:gd name="T23" fmla="*/ 321356 h 1188"/>
                <a:gd name="T24" fmla="*/ 121365 w 1199"/>
                <a:gd name="T25" fmla="*/ 294397 h 1188"/>
                <a:gd name="T26" fmla="*/ 91474 w 1199"/>
                <a:gd name="T27" fmla="*/ 308775 h 1188"/>
                <a:gd name="T28" fmla="*/ 90033 w 1199"/>
                <a:gd name="T29" fmla="*/ 322794 h 1188"/>
                <a:gd name="T30" fmla="*/ 115243 w 1199"/>
                <a:gd name="T31" fmla="*/ 337532 h 1188"/>
                <a:gd name="T32" fmla="*/ 145854 w 1199"/>
                <a:gd name="T33" fmla="*/ 357661 h 1188"/>
                <a:gd name="T34" fmla="*/ 121725 w 1199"/>
                <a:gd name="T35" fmla="*/ 379948 h 1188"/>
                <a:gd name="T36" fmla="*/ 72027 w 1199"/>
                <a:gd name="T37" fmla="*/ 379588 h 1188"/>
                <a:gd name="T38" fmla="*/ 29531 w 1199"/>
                <a:gd name="T39" fmla="*/ 317043 h 1188"/>
                <a:gd name="T40" fmla="*/ 108400 w 1199"/>
                <a:gd name="T41" fmla="*/ 221067 h 1188"/>
                <a:gd name="T42" fmla="*/ 220402 w 1199"/>
                <a:gd name="T43" fmla="*/ 247667 h 1188"/>
                <a:gd name="T44" fmla="*/ 284866 w 1199"/>
                <a:gd name="T45" fmla="*/ 296553 h 1188"/>
                <a:gd name="T46" fmla="*/ 332043 w 1199"/>
                <a:gd name="T47" fmla="*/ 342924 h 1188"/>
                <a:gd name="T48" fmla="*/ 317638 w 1199"/>
                <a:gd name="T49" fmla="*/ 338610 h 1188"/>
                <a:gd name="T50" fmla="*/ 229405 w 1199"/>
                <a:gd name="T51" fmla="*/ 337532 h 1188"/>
                <a:gd name="T52" fmla="*/ 190150 w 1199"/>
                <a:gd name="T53" fmla="*/ 361256 h 1188"/>
                <a:gd name="T54" fmla="*/ 184028 w 1199"/>
                <a:gd name="T55" fmla="*/ 373478 h 1188"/>
                <a:gd name="T56" fmla="*/ 204916 w 1199"/>
                <a:gd name="T57" fmla="*/ 400437 h 1188"/>
                <a:gd name="T58" fmla="*/ 227964 w 1199"/>
                <a:gd name="T59" fmla="*/ 387137 h 1188"/>
                <a:gd name="T60" fmla="*/ 244891 w 1199"/>
                <a:gd name="T61" fmla="*/ 373837 h 1188"/>
                <a:gd name="T62" fmla="*/ 346088 w 1199"/>
                <a:gd name="T63" fmla="*/ 372759 h 1188"/>
                <a:gd name="T64" fmla="*/ 395787 w 1199"/>
                <a:gd name="T65" fmla="*/ 403672 h 1188"/>
                <a:gd name="T66" fmla="*/ 408751 w 1199"/>
                <a:gd name="T67" fmla="*/ 390732 h 1188"/>
                <a:gd name="T68" fmla="*/ 377780 w 1199"/>
                <a:gd name="T69" fmla="*/ 341126 h 1188"/>
                <a:gd name="T70" fmla="*/ 378860 w 1199"/>
                <a:gd name="T71" fmla="*/ 240478 h 1188"/>
                <a:gd name="T72" fmla="*/ 392185 w 1199"/>
                <a:gd name="T73" fmla="*/ 223583 h 1188"/>
                <a:gd name="T74" fmla="*/ 405510 w 1199"/>
                <a:gd name="T75" fmla="*/ 200219 h 1188"/>
                <a:gd name="T76" fmla="*/ 378140 w 1199"/>
                <a:gd name="T77" fmla="*/ 179370 h 1188"/>
                <a:gd name="T78" fmla="*/ 365896 w 1199"/>
                <a:gd name="T79" fmla="*/ 185481 h 1188"/>
                <a:gd name="T80" fmla="*/ 342127 w 1199"/>
                <a:gd name="T81" fmla="*/ 225021 h 1188"/>
                <a:gd name="T82" fmla="*/ 343567 w 1199"/>
                <a:gd name="T83" fmla="*/ 312729 h 1188"/>
                <a:gd name="T84" fmla="*/ 347529 w 1199"/>
                <a:gd name="T85" fmla="*/ 327467 h 1188"/>
                <a:gd name="T86" fmla="*/ 301432 w 1199"/>
                <a:gd name="T87" fmla="*/ 280378 h 1188"/>
                <a:gd name="T88" fmla="*/ 252093 w 1199"/>
                <a:gd name="T89" fmla="*/ 216035 h 1188"/>
                <a:gd name="T90" fmla="*/ 225444 w 1199"/>
                <a:gd name="T91" fmla="*/ 103884 h 1188"/>
                <a:gd name="T92" fmla="*/ 321599 w 1199"/>
                <a:gd name="T93" fmla="*/ 25162 h 1188"/>
                <a:gd name="T94" fmla="*/ 384623 w 1199"/>
                <a:gd name="T95" fmla="*/ 67938 h 1188"/>
                <a:gd name="T96" fmla="*/ 384623 w 1199"/>
                <a:gd name="T97" fmla="*/ 117543 h 1188"/>
                <a:gd name="T98" fmla="*/ 362294 w 1199"/>
                <a:gd name="T99" fmla="*/ 141627 h 1188"/>
                <a:gd name="T100" fmla="*/ 342127 w 1199"/>
                <a:gd name="T101" fmla="*/ 110713 h 1188"/>
                <a:gd name="T102" fmla="*/ 327361 w 1199"/>
                <a:gd name="T103" fmla="*/ 85911 h 1188"/>
                <a:gd name="T104" fmla="*/ 313676 w 1199"/>
                <a:gd name="T105" fmla="*/ 86989 h 1188"/>
                <a:gd name="T106" fmla="*/ 298911 w 1199"/>
                <a:gd name="T107" fmla="*/ 117184 h 1188"/>
                <a:gd name="T108" fmla="*/ 325921 w 1199"/>
                <a:gd name="T109" fmla="*/ 156365 h 1188"/>
                <a:gd name="T110" fmla="*/ 347889 w 1199"/>
                <a:gd name="T111" fmla="*/ 165710 h 1188"/>
                <a:gd name="T112" fmla="*/ 369137 w 1199"/>
                <a:gd name="T113" fmla="*/ 161038 h 1188"/>
                <a:gd name="T114" fmla="*/ 405510 w 1199"/>
                <a:gd name="T115" fmla="*/ 79800 h 1188"/>
                <a:gd name="T116" fmla="*/ 334564 w 1199"/>
                <a:gd name="T117" fmla="*/ 2876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99" h="1188">
                  <a:moveTo>
                    <a:pt x="864" y="4"/>
                  </a:moveTo>
                  <a:lnTo>
                    <a:pt x="864" y="4"/>
                  </a:lnTo>
                  <a:cubicBezTo>
                    <a:pt x="811" y="11"/>
                    <a:pt x="734" y="47"/>
                    <a:pt x="684" y="88"/>
                  </a:cubicBezTo>
                  <a:cubicBezTo>
                    <a:pt x="599" y="157"/>
                    <a:pt x="544" y="296"/>
                    <a:pt x="558" y="408"/>
                  </a:cubicBezTo>
                  <a:cubicBezTo>
                    <a:pt x="563" y="451"/>
                    <a:pt x="597" y="562"/>
                    <a:pt x="615" y="596"/>
                  </a:cubicBezTo>
                  <a:lnTo>
                    <a:pt x="622" y="611"/>
                  </a:lnTo>
                  <a:lnTo>
                    <a:pt x="607" y="603"/>
                  </a:lnTo>
                  <a:cubicBezTo>
                    <a:pt x="573" y="586"/>
                    <a:pt x="462" y="552"/>
                    <a:pt x="420" y="547"/>
                  </a:cubicBezTo>
                  <a:cubicBezTo>
                    <a:pt x="333" y="536"/>
                    <a:pt x="228" y="566"/>
                    <a:pt x="148" y="624"/>
                  </a:cubicBezTo>
                  <a:cubicBezTo>
                    <a:pt x="85" y="671"/>
                    <a:pt x="27" y="773"/>
                    <a:pt x="14" y="858"/>
                  </a:cubicBezTo>
                  <a:cubicBezTo>
                    <a:pt x="0" y="962"/>
                    <a:pt x="117" y="1098"/>
                    <a:pt x="233" y="1114"/>
                  </a:cubicBezTo>
                  <a:cubicBezTo>
                    <a:pt x="330" y="1128"/>
                    <a:pt x="419" y="1089"/>
                    <a:pt x="460" y="1014"/>
                  </a:cubicBezTo>
                  <a:cubicBezTo>
                    <a:pt x="472" y="990"/>
                    <a:pt x="474" y="982"/>
                    <a:pt x="472" y="955"/>
                  </a:cubicBezTo>
                  <a:cubicBezTo>
                    <a:pt x="470" y="928"/>
                    <a:pt x="467" y="920"/>
                    <a:pt x="446" y="894"/>
                  </a:cubicBezTo>
                  <a:cubicBezTo>
                    <a:pt x="413" y="851"/>
                    <a:pt x="370" y="822"/>
                    <a:pt x="337" y="819"/>
                  </a:cubicBezTo>
                  <a:cubicBezTo>
                    <a:pt x="304" y="816"/>
                    <a:pt x="269" y="834"/>
                    <a:pt x="254" y="859"/>
                  </a:cubicBezTo>
                  <a:cubicBezTo>
                    <a:pt x="245" y="875"/>
                    <a:pt x="245" y="879"/>
                    <a:pt x="250" y="898"/>
                  </a:cubicBezTo>
                  <a:cubicBezTo>
                    <a:pt x="260" y="934"/>
                    <a:pt x="270" y="939"/>
                    <a:pt x="320" y="939"/>
                  </a:cubicBezTo>
                  <a:cubicBezTo>
                    <a:pt x="385" y="939"/>
                    <a:pt x="411" y="956"/>
                    <a:pt x="405" y="995"/>
                  </a:cubicBezTo>
                  <a:cubicBezTo>
                    <a:pt x="402" y="1012"/>
                    <a:pt x="368" y="1044"/>
                    <a:pt x="338" y="1057"/>
                  </a:cubicBezTo>
                  <a:cubicBezTo>
                    <a:pt x="300" y="1073"/>
                    <a:pt x="234" y="1073"/>
                    <a:pt x="200" y="1056"/>
                  </a:cubicBezTo>
                  <a:cubicBezTo>
                    <a:pt x="136" y="1025"/>
                    <a:pt x="87" y="952"/>
                    <a:pt x="82" y="882"/>
                  </a:cubicBezTo>
                  <a:cubicBezTo>
                    <a:pt x="74" y="765"/>
                    <a:pt x="178" y="637"/>
                    <a:pt x="301" y="615"/>
                  </a:cubicBezTo>
                  <a:cubicBezTo>
                    <a:pt x="379" y="601"/>
                    <a:pt x="519" y="633"/>
                    <a:pt x="612" y="689"/>
                  </a:cubicBezTo>
                  <a:cubicBezTo>
                    <a:pt x="656" y="714"/>
                    <a:pt x="738" y="777"/>
                    <a:pt x="791" y="825"/>
                  </a:cubicBezTo>
                  <a:cubicBezTo>
                    <a:pt x="849" y="877"/>
                    <a:pt x="925" y="952"/>
                    <a:pt x="922" y="954"/>
                  </a:cubicBezTo>
                  <a:cubicBezTo>
                    <a:pt x="922" y="955"/>
                    <a:pt x="904" y="949"/>
                    <a:pt x="882" y="942"/>
                  </a:cubicBezTo>
                  <a:cubicBezTo>
                    <a:pt x="797" y="915"/>
                    <a:pt x="703" y="914"/>
                    <a:pt x="637" y="939"/>
                  </a:cubicBezTo>
                  <a:cubicBezTo>
                    <a:pt x="604" y="952"/>
                    <a:pt x="542" y="988"/>
                    <a:pt x="528" y="1005"/>
                  </a:cubicBezTo>
                  <a:cubicBezTo>
                    <a:pt x="522" y="1011"/>
                    <a:pt x="514" y="1026"/>
                    <a:pt x="511" y="1039"/>
                  </a:cubicBezTo>
                  <a:cubicBezTo>
                    <a:pt x="500" y="1080"/>
                    <a:pt x="526" y="1114"/>
                    <a:pt x="569" y="1114"/>
                  </a:cubicBezTo>
                  <a:cubicBezTo>
                    <a:pt x="591" y="1114"/>
                    <a:pt x="600" y="1109"/>
                    <a:pt x="633" y="1077"/>
                  </a:cubicBezTo>
                  <a:cubicBezTo>
                    <a:pt x="648" y="1062"/>
                    <a:pt x="669" y="1046"/>
                    <a:pt x="680" y="1040"/>
                  </a:cubicBezTo>
                  <a:cubicBezTo>
                    <a:pt x="751" y="1004"/>
                    <a:pt x="851" y="1003"/>
                    <a:pt x="961" y="1037"/>
                  </a:cubicBezTo>
                  <a:cubicBezTo>
                    <a:pt x="1000" y="1050"/>
                    <a:pt x="1034" y="1071"/>
                    <a:pt x="1099" y="1123"/>
                  </a:cubicBezTo>
                  <a:cubicBezTo>
                    <a:pt x="1176" y="1187"/>
                    <a:pt x="1198" y="1165"/>
                    <a:pt x="1135" y="1087"/>
                  </a:cubicBezTo>
                  <a:cubicBezTo>
                    <a:pt x="1082" y="1022"/>
                    <a:pt x="1061" y="989"/>
                    <a:pt x="1049" y="949"/>
                  </a:cubicBezTo>
                  <a:cubicBezTo>
                    <a:pt x="1015" y="839"/>
                    <a:pt x="1015" y="740"/>
                    <a:pt x="1052" y="669"/>
                  </a:cubicBezTo>
                  <a:cubicBezTo>
                    <a:pt x="1057" y="657"/>
                    <a:pt x="1074" y="637"/>
                    <a:pt x="1089" y="622"/>
                  </a:cubicBezTo>
                  <a:cubicBezTo>
                    <a:pt x="1121" y="589"/>
                    <a:pt x="1126" y="579"/>
                    <a:pt x="1126" y="557"/>
                  </a:cubicBezTo>
                  <a:cubicBezTo>
                    <a:pt x="1126" y="515"/>
                    <a:pt x="1091" y="488"/>
                    <a:pt x="1050" y="499"/>
                  </a:cubicBezTo>
                  <a:cubicBezTo>
                    <a:pt x="1038" y="502"/>
                    <a:pt x="1022" y="510"/>
                    <a:pt x="1016" y="516"/>
                  </a:cubicBezTo>
                  <a:cubicBezTo>
                    <a:pt x="1000" y="531"/>
                    <a:pt x="963" y="593"/>
                    <a:pt x="950" y="626"/>
                  </a:cubicBezTo>
                  <a:cubicBezTo>
                    <a:pt x="925" y="692"/>
                    <a:pt x="927" y="785"/>
                    <a:pt x="954" y="870"/>
                  </a:cubicBezTo>
                  <a:cubicBezTo>
                    <a:pt x="961" y="892"/>
                    <a:pt x="966" y="910"/>
                    <a:pt x="965" y="911"/>
                  </a:cubicBezTo>
                  <a:cubicBezTo>
                    <a:pt x="963" y="914"/>
                    <a:pt x="888" y="837"/>
                    <a:pt x="837" y="780"/>
                  </a:cubicBezTo>
                  <a:cubicBezTo>
                    <a:pt x="788" y="727"/>
                    <a:pt x="726" y="644"/>
                    <a:pt x="700" y="601"/>
                  </a:cubicBezTo>
                  <a:cubicBezTo>
                    <a:pt x="645" y="507"/>
                    <a:pt x="612" y="368"/>
                    <a:pt x="626" y="289"/>
                  </a:cubicBezTo>
                  <a:cubicBezTo>
                    <a:pt x="649" y="166"/>
                    <a:pt x="777" y="62"/>
                    <a:pt x="893" y="70"/>
                  </a:cubicBezTo>
                  <a:cubicBezTo>
                    <a:pt x="964" y="75"/>
                    <a:pt x="1037" y="125"/>
                    <a:pt x="1068" y="189"/>
                  </a:cubicBezTo>
                  <a:cubicBezTo>
                    <a:pt x="1084" y="223"/>
                    <a:pt x="1084" y="289"/>
                    <a:pt x="1068" y="327"/>
                  </a:cubicBezTo>
                  <a:cubicBezTo>
                    <a:pt x="1055" y="357"/>
                    <a:pt x="1023" y="391"/>
                    <a:pt x="1006" y="394"/>
                  </a:cubicBezTo>
                  <a:cubicBezTo>
                    <a:pt x="967" y="399"/>
                    <a:pt x="950" y="374"/>
                    <a:pt x="950" y="308"/>
                  </a:cubicBezTo>
                  <a:cubicBezTo>
                    <a:pt x="950" y="259"/>
                    <a:pt x="945" y="249"/>
                    <a:pt x="909" y="239"/>
                  </a:cubicBezTo>
                  <a:cubicBezTo>
                    <a:pt x="891" y="233"/>
                    <a:pt x="886" y="233"/>
                    <a:pt x="871" y="242"/>
                  </a:cubicBezTo>
                  <a:cubicBezTo>
                    <a:pt x="845" y="257"/>
                    <a:pt x="828" y="293"/>
                    <a:pt x="830" y="326"/>
                  </a:cubicBezTo>
                  <a:cubicBezTo>
                    <a:pt x="833" y="358"/>
                    <a:pt x="863" y="402"/>
                    <a:pt x="905" y="435"/>
                  </a:cubicBezTo>
                  <a:cubicBezTo>
                    <a:pt x="931" y="455"/>
                    <a:pt x="939" y="458"/>
                    <a:pt x="966" y="461"/>
                  </a:cubicBezTo>
                  <a:cubicBezTo>
                    <a:pt x="993" y="462"/>
                    <a:pt x="1001" y="461"/>
                    <a:pt x="1025" y="448"/>
                  </a:cubicBezTo>
                  <a:cubicBezTo>
                    <a:pt x="1100" y="407"/>
                    <a:pt x="1140" y="319"/>
                    <a:pt x="1126" y="222"/>
                  </a:cubicBezTo>
                  <a:cubicBezTo>
                    <a:pt x="1112" y="129"/>
                    <a:pt x="1021" y="30"/>
                    <a:pt x="929" y="8"/>
                  </a:cubicBezTo>
                  <a:cubicBezTo>
                    <a:pt x="895" y="0"/>
                    <a:pt x="892" y="0"/>
                    <a:pt x="86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6" name="Freeform 95">
              <a:extLst>
                <a:ext uri="{FF2B5EF4-FFF2-40B4-BE49-F238E27FC236}">
                  <a16:creationId xmlns:a16="http://schemas.microsoft.com/office/drawing/2014/main" id="{6ED295AC-EE97-ED49-869B-58C8B0F4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6996113"/>
              <a:ext cx="146050" cy="127000"/>
            </a:xfrm>
            <a:custGeom>
              <a:avLst/>
              <a:gdLst>
                <a:gd name="T0" fmla="*/ 137797 w 407"/>
                <a:gd name="T1" fmla="*/ 1447 h 351"/>
                <a:gd name="T2" fmla="*/ 137797 w 407"/>
                <a:gd name="T3" fmla="*/ 1447 h 351"/>
                <a:gd name="T4" fmla="*/ 72128 w 407"/>
                <a:gd name="T5" fmla="*/ 35821 h 351"/>
                <a:gd name="T6" fmla="*/ 72128 w 407"/>
                <a:gd name="T7" fmla="*/ 35821 h 351"/>
                <a:gd name="T8" fmla="*/ 6459 w 407"/>
                <a:gd name="T9" fmla="*/ 96969 h 351"/>
                <a:gd name="T10" fmla="*/ 6459 w 407"/>
                <a:gd name="T11" fmla="*/ 96969 h 351"/>
                <a:gd name="T12" fmla="*/ 16507 w 407"/>
                <a:gd name="T13" fmla="*/ 126638 h 351"/>
                <a:gd name="T14" fmla="*/ 16507 w 407"/>
                <a:gd name="T15" fmla="*/ 126638 h 351"/>
                <a:gd name="T16" fmla="*/ 60286 w 407"/>
                <a:gd name="T17" fmla="*/ 88647 h 351"/>
                <a:gd name="T18" fmla="*/ 60286 w 407"/>
                <a:gd name="T19" fmla="*/ 88647 h 351"/>
                <a:gd name="T20" fmla="*/ 128108 w 407"/>
                <a:gd name="T21" fmla="*/ 18091 h 351"/>
                <a:gd name="T22" fmla="*/ 128108 w 407"/>
                <a:gd name="T23" fmla="*/ 18091 h 351"/>
                <a:gd name="T24" fmla="*/ 140308 w 407"/>
                <a:gd name="T25" fmla="*/ 9407 h 351"/>
                <a:gd name="T26" fmla="*/ 140308 w 407"/>
                <a:gd name="T27" fmla="*/ 9407 h 351"/>
                <a:gd name="T28" fmla="*/ 143538 w 407"/>
                <a:gd name="T29" fmla="*/ 0 h 351"/>
                <a:gd name="T30" fmla="*/ 143538 w 407"/>
                <a:gd name="T31" fmla="*/ 0 h 351"/>
                <a:gd name="T32" fmla="*/ 137797 w 407"/>
                <a:gd name="T33" fmla="*/ 1447 h 3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7" h="351">
                  <a:moveTo>
                    <a:pt x="384" y="4"/>
                  </a:moveTo>
                  <a:lnTo>
                    <a:pt x="384" y="4"/>
                  </a:lnTo>
                  <a:cubicBezTo>
                    <a:pt x="360" y="10"/>
                    <a:pt x="242" y="71"/>
                    <a:pt x="201" y="99"/>
                  </a:cubicBezTo>
                  <a:cubicBezTo>
                    <a:pt x="111" y="160"/>
                    <a:pt x="33" y="232"/>
                    <a:pt x="18" y="268"/>
                  </a:cubicBezTo>
                  <a:cubicBezTo>
                    <a:pt x="0" y="310"/>
                    <a:pt x="13" y="350"/>
                    <a:pt x="46" y="350"/>
                  </a:cubicBezTo>
                  <a:cubicBezTo>
                    <a:pt x="75" y="350"/>
                    <a:pt x="100" y="328"/>
                    <a:pt x="168" y="245"/>
                  </a:cubicBezTo>
                  <a:cubicBezTo>
                    <a:pt x="237" y="159"/>
                    <a:pt x="310" y="84"/>
                    <a:pt x="357" y="50"/>
                  </a:cubicBezTo>
                  <a:cubicBezTo>
                    <a:pt x="373" y="37"/>
                    <a:pt x="389" y="27"/>
                    <a:pt x="391" y="26"/>
                  </a:cubicBezTo>
                  <a:cubicBezTo>
                    <a:pt x="398" y="23"/>
                    <a:pt x="406" y="0"/>
                    <a:pt x="400" y="0"/>
                  </a:cubicBezTo>
                  <a:cubicBezTo>
                    <a:pt x="397" y="1"/>
                    <a:pt x="391" y="2"/>
                    <a:pt x="38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7" name="Freeform 97">
              <a:extLst>
                <a:ext uri="{FF2B5EF4-FFF2-40B4-BE49-F238E27FC236}">
                  <a16:creationId xmlns:a16="http://schemas.microsoft.com/office/drawing/2014/main" id="{7E98C3F2-C2AE-D148-A0B1-405D9C2EA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7148513"/>
              <a:ext cx="31750" cy="39687"/>
            </a:xfrm>
            <a:custGeom>
              <a:avLst/>
              <a:gdLst>
                <a:gd name="T0" fmla="*/ 5412 w 88"/>
                <a:gd name="T1" fmla="*/ 7866 h 111"/>
                <a:gd name="T2" fmla="*/ 5412 w 88"/>
                <a:gd name="T3" fmla="*/ 7866 h 111"/>
                <a:gd name="T4" fmla="*/ 722 w 88"/>
                <a:gd name="T5" fmla="*/ 19665 h 111"/>
                <a:gd name="T6" fmla="*/ 722 w 88"/>
                <a:gd name="T7" fmla="*/ 19665 h 111"/>
                <a:gd name="T8" fmla="*/ 5412 w 88"/>
                <a:gd name="T9" fmla="*/ 30748 h 111"/>
                <a:gd name="T10" fmla="*/ 5412 w 88"/>
                <a:gd name="T11" fmla="*/ 30748 h 111"/>
                <a:gd name="T12" fmla="*/ 31389 w 88"/>
                <a:gd name="T13" fmla="*/ 19307 h 111"/>
                <a:gd name="T14" fmla="*/ 31389 w 88"/>
                <a:gd name="T15" fmla="*/ 19307 h 111"/>
                <a:gd name="T16" fmla="*/ 5412 w 88"/>
                <a:gd name="T17" fmla="*/ 786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1">
                  <a:moveTo>
                    <a:pt x="15" y="22"/>
                  </a:moveTo>
                  <a:lnTo>
                    <a:pt x="15" y="22"/>
                  </a:lnTo>
                  <a:cubicBezTo>
                    <a:pt x="2" y="33"/>
                    <a:pt x="0" y="37"/>
                    <a:pt x="2" y="55"/>
                  </a:cubicBezTo>
                  <a:cubicBezTo>
                    <a:pt x="4" y="67"/>
                    <a:pt x="9" y="80"/>
                    <a:pt x="15" y="86"/>
                  </a:cubicBezTo>
                  <a:cubicBezTo>
                    <a:pt x="36" y="110"/>
                    <a:pt x="87" y="88"/>
                    <a:pt x="87" y="54"/>
                  </a:cubicBezTo>
                  <a:cubicBezTo>
                    <a:pt x="87" y="19"/>
                    <a:pt x="43" y="0"/>
                    <a:pt x="15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8" name="Freeform 99">
              <a:extLst>
                <a:ext uri="{FF2B5EF4-FFF2-40B4-BE49-F238E27FC236}">
                  <a16:creationId xmlns:a16="http://schemas.microsoft.com/office/drawing/2014/main" id="{4A1DE997-1F16-824C-93B9-30BB2D403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7216775"/>
              <a:ext cx="42863" cy="42863"/>
            </a:xfrm>
            <a:custGeom>
              <a:avLst/>
              <a:gdLst>
                <a:gd name="T0" fmla="*/ 12859 w 120"/>
                <a:gd name="T1" fmla="*/ 4722 h 118"/>
                <a:gd name="T2" fmla="*/ 12859 w 120"/>
                <a:gd name="T3" fmla="*/ 4722 h 118"/>
                <a:gd name="T4" fmla="*/ 8215 w 120"/>
                <a:gd name="T5" fmla="*/ 33782 h 118"/>
                <a:gd name="T6" fmla="*/ 8215 w 120"/>
                <a:gd name="T7" fmla="*/ 33782 h 118"/>
                <a:gd name="T8" fmla="*/ 38577 w 120"/>
                <a:gd name="T9" fmla="*/ 26880 h 118"/>
                <a:gd name="T10" fmla="*/ 38577 w 120"/>
                <a:gd name="T11" fmla="*/ 26880 h 118"/>
                <a:gd name="T12" fmla="*/ 35719 w 120"/>
                <a:gd name="T13" fmla="*/ 7265 h 118"/>
                <a:gd name="T14" fmla="*/ 35719 w 120"/>
                <a:gd name="T15" fmla="*/ 7265 h 118"/>
                <a:gd name="T16" fmla="*/ 12859 w 120"/>
                <a:gd name="T17" fmla="*/ 47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18">
                  <a:moveTo>
                    <a:pt x="36" y="13"/>
                  </a:moveTo>
                  <a:lnTo>
                    <a:pt x="36" y="13"/>
                  </a:lnTo>
                  <a:cubicBezTo>
                    <a:pt x="7" y="29"/>
                    <a:pt x="0" y="70"/>
                    <a:pt x="23" y="93"/>
                  </a:cubicBezTo>
                  <a:cubicBezTo>
                    <a:pt x="47" y="117"/>
                    <a:pt x="90" y="107"/>
                    <a:pt x="108" y="74"/>
                  </a:cubicBezTo>
                  <a:cubicBezTo>
                    <a:pt x="119" y="51"/>
                    <a:pt x="117" y="38"/>
                    <a:pt x="100" y="20"/>
                  </a:cubicBezTo>
                  <a:cubicBezTo>
                    <a:pt x="82" y="3"/>
                    <a:pt x="58" y="0"/>
                    <a:pt x="36" y="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9" name="Freeform 102">
              <a:extLst>
                <a:ext uri="{FF2B5EF4-FFF2-40B4-BE49-F238E27FC236}">
                  <a16:creationId xmlns:a16="http://schemas.microsoft.com/office/drawing/2014/main" id="{25F208D3-4077-FA40-905E-A8E4C4CE6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7221538"/>
              <a:ext cx="44450" cy="41275"/>
            </a:xfrm>
            <a:custGeom>
              <a:avLst/>
              <a:gdLst>
                <a:gd name="T0" fmla="*/ 11659 w 122"/>
                <a:gd name="T1" fmla="*/ 6102 h 115"/>
                <a:gd name="T2" fmla="*/ 11659 w 122"/>
                <a:gd name="T3" fmla="*/ 6102 h 115"/>
                <a:gd name="T4" fmla="*/ 15667 w 122"/>
                <a:gd name="T5" fmla="*/ 35891 h 115"/>
                <a:gd name="T6" fmla="*/ 15667 w 122"/>
                <a:gd name="T7" fmla="*/ 35891 h 115"/>
                <a:gd name="T8" fmla="*/ 44086 w 122"/>
                <a:gd name="T9" fmla="*/ 19381 h 115"/>
                <a:gd name="T10" fmla="*/ 44086 w 122"/>
                <a:gd name="T11" fmla="*/ 19381 h 115"/>
                <a:gd name="T12" fmla="*/ 37527 w 122"/>
                <a:gd name="T13" fmla="*/ 8255 h 115"/>
                <a:gd name="T14" fmla="*/ 37527 w 122"/>
                <a:gd name="T15" fmla="*/ 8255 h 115"/>
                <a:gd name="T16" fmla="*/ 11659 w 122"/>
                <a:gd name="T17" fmla="*/ 610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15">
                  <a:moveTo>
                    <a:pt x="32" y="17"/>
                  </a:moveTo>
                  <a:lnTo>
                    <a:pt x="32" y="17"/>
                  </a:lnTo>
                  <a:cubicBezTo>
                    <a:pt x="0" y="37"/>
                    <a:pt x="5" y="81"/>
                    <a:pt x="43" y="100"/>
                  </a:cubicBezTo>
                  <a:cubicBezTo>
                    <a:pt x="73" y="114"/>
                    <a:pt x="121" y="87"/>
                    <a:pt x="121" y="54"/>
                  </a:cubicBezTo>
                  <a:cubicBezTo>
                    <a:pt x="121" y="47"/>
                    <a:pt x="114" y="34"/>
                    <a:pt x="103" y="23"/>
                  </a:cubicBezTo>
                  <a:cubicBezTo>
                    <a:pt x="82" y="2"/>
                    <a:pt x="59" y="0"/>
                    <a:pt x="32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0" name="Freeform 104">
              <a:extLst>
                <a:ext uri="{FF2B5EF4-FFF2-40B4-BE49-F238E27FC236}">
                  <a16:creationId xmlns:a16="http://schemas.microsoft.com/office/drawing/2014/main" id="{0B9C3CFD-1731-294A-8565-D2F27F18F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7226300"/>
              <a:ext cx="609600" cy="23813"/>
            </a:xfrm>
            <a:custGeom>
              <a:avLst/>
              <a:gdLst>
                <a:gd name="T0" fmla="*/ 15114 w 1694"/>
                <a:gd name="T1" fmla="*/ 2165 h 66"/>
                <a:gd name="T2" fmla="*/ 15114 w 1694"/>
                <a:gd name="T3" fmla="*/ 2165 h 66"/>
                <a:gd name="T4" fmla="*/ 3599 w 1694"/>
                <a:gd name="T5" fmla="*/ 13350 h 66"/>
                <a:gd name="T6" fmla="*/ 3599 w 1694"/>
                <a:gd name="T7" fmla="*/ 13350 h 66"/>
                <a:gd name="T8" fmla="*/ 15114 w 1694"/>
                <a:gd name="T9" fmla="*/ 19483 h 66"/>
                <a:gd name="T10" fmla="*/ 15114 w 1694"/>
                <a:gd name="T11" fmla="*/ 19483 h 66"/>
                <a:gd name="T12" fmla="*/ 312717 w 1694"/>
                <a:gd name="T13" fmla="*/ 22009 h 66"/>
                <a:gd name="T14" fmla="*/ 602043 w 1694"/>
                <a:gd name="T15" fmla="*/ 23452 h 66"/>
                <a:gd name="T16" fmla="*/ 605642 w 1694"/>
                <a:gd name="T17" fmla="*/ 19483 h 66"/>
                <a:gd name="T18" fmla="*/ 605642 w 1694"/>
                <a:gd name="T19" fmla="*/ 19483 h 66"/>
                <a:gd name="T20" fmla="*/ 604562 w 1694"/>
                <a:gd name="T21" fmla="*/ 2526 h 66"/>
                <a:gd name="T22" fmla="*/ 604562 w 1694"/>
                <a:gd name="T23" fmla="*/ 2526 h 66"/>
                <a:gd name="T24" fmla="*/ 314156 w 1694"/>
                <a:gd name="T25" fmla="*/ 361 h 66"/>
                <a:gd name="T26" fmla="*/ 314156 w 1694"/>
                <a:gd name="T27" fmla="*/ 361 h 66"/>
                <a:gd name="T28" fmla="*/ 15114 w 1694"/>
                <a:gd name="T29" fmla="*/ 216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4" h="66">
                  <a:moveTo>
                    <a:pt x="42" y="6"/>
                  </a:moveTo>
                  <a:lnTo>
                    <a:pt x="42" y="6"/>
                  </a:lnTo>
                  <a:cubicBezTo>
                    <a:pt x="5" y="13"/>
                    <a:pt x="0" y="18"/>
                    <a:pt x="10" y="37"/>
                  </a:cubicBezTo>
                  <a:cubicBezTo>
                    <a:pt x="16" y="47"/>
                    <a:pt x="23" y="51"/>
                    <a:pt x="42" y="54"/>
                  </a:cubicBezTo>
                  <a:cubicBezTo>
                    <a:pt x="55" y="56"/>
                    <a:pt x="427" y="59"/>
                    <a:pt x="869" y="61"/>
                  </a:cubicBezTo>
                  <a:lnTo>
                    <a:pt x="1673" y="65"/>
                  </a:lnTo>
                  <a:lnTo>
                    <a:pt x="1683" y="54"/>
                  </a:lnTo>
                  <a:cubicBezTo>
                    <a:pt x="1693" y="42"/>
                    <a:pt x="1692" y="21"/>
                    <a:pt x="1680" y="7"/>
                  </a:cubicBezTo>
                  <a:cubicBezTo>
                    <a:pt x="1676" y="1"/>
                    <a:pt x="1511" y="0"/>
                    <a:pt x="873" y="1"/>
                  </a:cubicBezTo>
                  <a:cubicBezTo>
                    <a:pt x="420" y="1"/>
                    <a:pt x="58" y="3"/>
                    <a:pt x="4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8" name="Freeform 101">
            <a:extLst>
              <a:ext uri="{FF2B5EF4-FFF2-40B4-BE49-F238E27FC236}">
                <a16:creationId xmlns:a16="http://schemas.microsoft.com/office/drawing/2014/main" id="{51723224-2373-8144-B5A8-7A85456E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661" y="225744"/>
            <a:ext cx="6760800" cy="17282"/>
          </a:xfrm>
          <a:custGeom>
            <a:avLst/>
            <a:gdLst>
              <a:gd name="T0" fmla="*/ 40161 w 12117"/>
              <a:gd name="T1" fmla="*/ 1065 h 71"/>
              <a:gd name="T2" fmla="*/ 40161 w 12117"/>
              <a:gd name="T3" fmla="*/ 1065 h 71"/>
              <a:gd name="T4" fmla="*/ 5578 w 12117"/>
              <a:gd name="T5" fmla="*/ 6034 h 71"/>
              <a:gd name="T6" fmla="*/ 5578 w 12117"/>
              <a:gd name="T7" fmla="*/ 6034 h 71"/>
              <a:gd name="T8" fmla="*/ 6136 w 12117"/>
              <a:gd name="T9" fmla="*/ 16682 h 71"/>
              <a:gd name="T10" fmla="*/ 6136 w 12117"/>
              <a:gd name="T11" fmla="*/ 16682 h 71"/>
              <a:gd name="T12" fmla="*/ 68050 w 12117"/>
              <a:gd name="T13" fmla="*/ 21651 h 71"/>
              <a:gd name="T14" fmla="*/ 68050 w 12117"/>
              <a:gd name="T15" fmla="*/ 21651 h 71"/>
              <a:gd name="T16" fmla="*/ 6689517 w 12117"/>
              <a:gd name="T17" fmla="*/ 21651 h 71"/>
              <a:gd name="T18" fmla="*/ 6689517 w 12117"/>
              <a:gd name="T19" fmla="*/ 21651 h 71"/>
              <a:gd name="T20" fmla="*/ 6751431 w 12117"/>
              <a:gd name="T21" fmla="*/ 16327 h 71"/>
              <a:gd name="T22" fmla="*/ 6751431 w 12117"/>
              <a:gd name="T23" fmla="*/ 16327 h 71"/>
              <a:gd name="T24" fmla="*/ 6746411 w 12117"/>
              <a:gd name="T25" fmla="*/ 2839 h 71"/>
              <a:gd name="T26" fmla="*/ 6746411 w 12117"/>
              <a:gd name="T27" fmla="*/ 2839 h 71"/>
              <a:gd name="T28" fmla="*/ 3404720 w 12117"/>
              <a:gd name="T29" fmla="*/ 355 h 71"/>
              <a:gd name="T30" fmla="*/ 3404720 w 12117"/>
              <a:gd name="T31" fmla="*/ 355 h 71"/>
              <a:gd name="T32" fmla="*/ 40161 w 12117"/>
              <a:gd name="T33" fmla="*/ 106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17" h="71">
                <a:moveTo>
                  <a:pt x="72" y="3"/>
                </a:moveTo>
                <a:lnTo>
                  <a:pt x="72" y="3"/>
                </a:lnTo>
                <a:cubicBezTo>
                  <a:pt x="26" y="6"/>
                  <a:pt x="15" y="8"/>
                  <a:pt x="10" y="17"/>
                </a:cubicBezTo>
                <a:cubicBezTo>
                  <a:pt x="0" y="30"/>
                  <a:pt x="0" y="38"/>
                  <a:pt x="11" y="47"/>
                </a:cubicBezTo>
                <a:cubicBezTo>
                  <a:pt x="18" y="54"/>
                  <a:pt x="44" y="57"/>
                  <a:pt x="122" y="61"/>
                </a:cubicBezTo>
                <a:cubicBezTo>
                  <a:pt x="264" y="70"/>
                  <a:pt x="11849" y="70"/>
                  <a:pt x="11993" y="61"/>
                </a:cubicBezTo>
                <a:cubicBezTo>
                  <a:pt x="12077" y="57"/>
                  <a:pt x="12096" y="54"/>
                  <a:pt x="12104" y="46"/>
                </a:cubicBezTo>
                <a:cubicBezTo>
                  <a:pt x="12116" y="35"/>
                  <a:pt x="12112" y="18"/>
                  <a:pt x="12095" y="8"/>
                </a:cubicBezTo>
                <a:cubicBezTo>
                  <a:pt x="12086" y="2"/>
                  <a:pt x="10874" y="1"/>
                  <a:pt x="6104" y="1"/>
                </a:cubicBezTo>
                <a:cubicBezTo>
                  <a:pt x="2817" y="0"/>
                  <a:pt x="102" y="2"/>
                  <a:pt x="72" y="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sp>
        <p:nvSpPr>
          <p:cNvPr id="58" name="Freeform 101">
            <a:extLst>
              <a:ext uri="{FF2B5EF4-FFF2-40B4-BE49-F238E27FC236}">
                <a16:creationId xmlns:a16="http://schemas.microsoft.com/office/drawing/2014/main" id="{AD526E26-CBB7-FB47-869C-DE9428D9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89" y="4912339"/>
            <a:ext cx="6760800" cy="17282"/>
          </a:xfrm>
          <a:custGeom>
            <a:avLst/>
            <a:gdLst>
              <a:gd name="T0" fmla="*/ 40161 w 12117"/>
              <a:gd name="T1" fmla="*/ 1065 h 71"/>
              <a:gd name="T2" fmla="*/ 40161 w 12117"/>
              <a:gd name="T3" fmla="*/ 1065 h 71"/>
              <a:gd name="T4" fmla="*/ 5578 w 12117"/>
              <a:gd name="T5" fmla="*/ 6034 h 71"/>
              <a:gd name="T6" fmla="*/ 5578 w 12117"/>
              <a:gd name="T7" fmla="*/ 6034 h 71"/>
              <a:gd name="T8" fmla="*/ 6136 w 12117"/>
              <a:gd name="T9" fmla="*/ 16682 h 71"/>
              <a:gd name="T10" fmla="*/ 6136 w 12117"/>
              <a:gd name="T11" fmla="*/ 16682 h 71"/>
              <a:gd name="T12" fmla="*/ 68050 w 12117"/>
              <a:gd name="T13" fmla="*/ 21651 h 71"/>
              <a:gd name="T14" fmla="*/ 68050 w 12117"/>
              <a:gd name="T15" fmla="*/ 21651 h 71"/>
              <a:gd name="T16" fmla="*/ 6689517 w 12117"/>
              <a:gd name="T17" fmla="*/ 21651 h 71"/>
              <a:gd name="T18" fmla="*/ 6689517 w 12117"/>
              <a:gd name="T19" fmla="*/ 21651 h 71"/>
              <a:gd name="T20" fmla="*/ 6751431 w 12117"/>
              <a:gd name="T21" fmla="*/ 16327 h 71"/>
              <a:gd name="T22" fmla="*/ 6751431 w 12117"/>
              <a:gd name="T23" fmla="*/ 16327 h 71"/>
              <a:gd name="T24" fmla="*/ 6746411 w 12117"/>
              <a:gd name="T25" fmla="*/ 2839 h 71"/>
              <a:gd name="T26" fmla="*/ 6746411 w 12117"/>
              <a:gd name="T27" fmla="*/ 2839 h 71"/>
              <a:gd name="T28" fmla="*/ 3404720 w 12117"/>
              <a:gd name="T29" fmla="*/ 355 h 71"/>
              <a:gd name="T30" fmla="*/ 3404720 w 12117"/>
              <a:gd name="T31" fmla="*/ 355 h 71"/>
              <a:gd name="T32" fmla="*/ 40161 w 12117"/>
              <a:gd name="T33" fmla="*/ 106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17" h="71">
                <a:moveTo>
                  <a:pt x="72" y="3"/>
                </a:moveTo>
                <a:lnTo>
                  <a:pt x="72" y="3"/>
                </a:lnTo>
                <a:cubicBezTo>
                  <a:pt x="26" y="6"/>
                  <a:pt x="15" y="8"/>
                  <a:pt x="10" y="17"/>
                </a:cubicBezTo>
                <a:cubicBezTo>
                  <a:pt x="0" y="30"/>
                  <a:pt x="0" y="38"/>
                  <a:pt x="11" y="47"/>
                </a:cubicBezTo>
                <a:cubicBezTo>
                  <a:pt x="18" y="54"/>
                  <a:pt x="44" y="57"/>
                  <a:pt x="122" y="61"/>
                </a:cubicBezTo>
                <a:cubicBezTo>
                  <a:pt x="264" y="70"/>
                  <a:pt x="11849" y="70"/>
                  <a:pt x="11993" y="61"/>
                </a:cubicBezTo>
                <a:cubicBezTo>
                  <a:pt x="12077" y="57"/>
                  <a:pt x="12096" y="54"/>
                  <a:pt x="12104" y="46"/>
                </a:cubicBezTo>
                <a:cubicBezTo>
                  <a:pt x="12116" y="35"/>
                  <a:pt x="12112" y="18"/>
                  <a:pt x="12095" y="8"/>
                </a:cubicBezTo>
                <a:cubicBezTo>
                  <a:pt x="12086" y="2"/>
                  <a:pt x="10874" y="1"/>
                  <a:pt x="6104" y="1"/>
                </a:cubicBezTo>
                <a:cubicBezTo>
                  <a:pt x="2817" y="0"/>
                  <a:pt x="102" y="2"/>
                  <a:pt x="72" y="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4851553" y="2642214"/>
            <a:ext cx="2667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High Tower Text" panose="02040502050506030303" pitchFamily="18" charset="0"/>
              </a:rPr>
              <a:t>Crosschecking Literature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708962" y="2566414"/>
            <a:ext cx="407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2751761" y="362033"/>
            <a:ext cx="3776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V.</a:t>
            </a:r>
          </a:p>
          <a:p>
            <a:pPr algn="ctr"/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Does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Fact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Books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Written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Early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Period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did 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not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Survive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Mean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Tafsir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Reports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have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not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Reached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Present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000" spc="300" dirty="0">
              <a:solidFill>
                <a:schemeClr val="tx2"/>
              </a:solidFill>
              <a:latin typeface="Times New Roman" panose="02020603050405020304" pitchFamily="18" charset="0"/>
              <a:ea typeface="Nunito Bold" charset="0"/>
              <a:cs typeface="Times New Roman" panose="02020603050405020304" pitchFamily="18" charset="0"/>
            </a:endParaRPr>
          </a:p>
        </p:txBody>
      </p:sp>
      <p:sp>
        <p:nvSpPr>
          <p:cNvPr id="66" name="Freeform 1">
            <a:extLst>
              <a:ext uri="{FF2B5EF4-FFF2-40B4-BE49-F238E27FC236}">
                <a16:creationId xmlns:a16="http://schemas.microsoft.com/office/drawing/2014/main" id="{333D917A-A8B0-4A65-9022-1F04371D1A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070" y="2245686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70" name="Freeform 1">
            <a:extLst>
              <a:ext uri="{FF2B5EF4-FFF2-40B4-BE49-F238E27FC236}">
                <a16:creationId xmlns:a16="http://schemas.microsoft.com/office/drawing/2014/main" id="{AF74C860-07FD-4EF8-A567-3411D537CF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4339" y="2317806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64" name="Freeform 1">
            <a:extLst>
              <a:ext uri="{FF2B5EF4-FFF2-40B4-BE49-F238E27FC236}">
                <a16:creationId xmlns:a16="http://schemas.microsoft.com/office/drawing/2014/main" id="{F0E6463A-6A22-429F-A829-F0B300939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3697" y="3335217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9A3961F-6593-40F1-B3A1-F8F9C061B1BF}"/>
              </a:ext>
            </a:extLst>
          </p:cNvPr>
          <p:cNvSpPr/>
          <p:nvPr/>
        </p:nvSpPr>
        <p:spPr>
          <a:xfrm>
            <a:off x="771988" y="3676720"/>
            <a:ext cx="2927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وروي</a:t>
            </a:r>
            <a:r>
              <a:rPr lang="en-US" sz="1600" dirty="0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 </a:t>
            </a:r>
            <a:r>
              <a:rPr lang="en-US" sz="1600" dirty="0" err="1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عن</a:t>
            </a:r>
            <a:r>
              <a:rPr lang="en-US" sz="1600" dirty="0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 </a:t>
            </a:r>
            <a:r>
              <a:rPr lang="en-US" sz="1600" dirty="0" err="1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ابن</a:t>
            </a:r>
            <a:r>
              <a:rPr lang="en-US" sz="1600" dirty="0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 </a:t>
            </a:r>
            <a:r>
              <a:rPr lang="en-US" sz="1600" dirty="0" err="1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عباس</a:t>
            </a:r>
            <a:r>
              <a:rPr lang="en-US" sz="1600" dirty="0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 </a:t>
            </a:r>
            <a:r>
              <a:rPr lang="en-US" sz="1600" dirty="0" err="1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بإسناد</a:t>
            </a:r>
            <a:r>
              <a:rPr lang="en-US" sz="1600" dirty="0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 غ</a:t>
            </a:r>
            <a:r>
              <a:rPr lang="ar-SA" sz="1600" dirty="0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ي</a:t>
            </a:r>
            <a:r>
              <a:rPr lang="en-US" sz="1600" dirty="0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ر </a:t>
            </a:r>
            <a:r>
              <a:rPr lang="en-US" sz="1600" dirty="0" err="1">
                <a:solidFill>
                  <a:schemeClr val="accent4"/>
                </a:solidFill>
                <a:latin typeface="High Tower Text" panose="02040502050506030303" pitchFamily="18" charset="0"/>
                <a:cs typeface="+mj-cs"/>
              </a:rPr>
              <a:t>مرتضي</a:t>
            </a:r>
            <a:endParaRPr lang="en-US" sz="1600" dirty="0">
              <a:solidFill>
                <a:schemeClr val="accent4"/>
              </a:solidFill>
              <a:latin typeface="High Tower Text" panose="02040502050506030303" pitchFamily="18" charset="0"/>
              <a:cs typeface="+mj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D7BC9C4-291B-4D7B-979D-6A64AA50EB77}"/>
              </a:ext>
            </a:extLst>
          </p:cNvPr>
          <p:cNvSpPr/>
          <p:nvPr/>
        </p:nvSpPr>
        <p:spPr>
          <a:xfrm>
            <a:off x="4810812" y="3491662"/>
            <a:ext cx="3986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غ</a:t>
            </a:r>
            <a:r>
              <a:rPr lang="ar-SA" sz="16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en-US" sz="16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 </a:t>
            </a:r>
            <a:r>
              <a:rPr lang="en-US" sz="1600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مرتضي</a:t>
            </a:r>
            <a:r>
              <a:rPr lang="en-US" sz="16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“unreliable”. (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ʿ</a:t>
            </a:r>
            <a:r>
              <a:rPr lang="en-US" sz="1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 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XXVI. 55)</a:t>
            </a:r>
            <a:r>
              <a:rPr lang="tr-TR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Actually, this 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riw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āya</a:t>
            </a:r>
            <a:r>
              <a:rPr lang="en-US" sz="1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r>
              <a:rPr lang="en-US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with</a:t>
            </a:r>
            <a:r>
              <a:rPr lang="en-US" sz="1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</a:t>
            </a:r>
            <a:r>
              <a:rPr lang="en-US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unreliable 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chain</a:t>
            </a:r>
            <a:r>
              <a:rPr lang="en-US" sz="1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found in 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Tanw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īr</a:t>
            </a:r>
            <a:r>
              <a:rPr lang="en-US" sz="1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al-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Miqbās</a:t>
            </a:r>
            <a:r>
              <a:rPr lang="en-US" sz="1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min 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Tafsīr</a:t>
            </a:r>
            <a:r>
              <a:rPr lang="en-US" sz="1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 Ibn </a:t>
            </a:r>
            <a:r>
              <a:rPr lang="en-US" sz="16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ʿAbbās</a:t>
            </a:r>
            <a:endParaRPr lang="tr-TR" sz="16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L LatinALA-LC1Times"/>
            </a:endParaRPr>
          </a:p>
        </p:txBody>
      </p:sp>
      <p:sp>
        <p:nvSpPr>
          <p:cNvPr id="68" name="Freeform 1">
            <a:extLst>
              <a:ext uri="{FF2B5EF4-FFF2-40B4-BE49-F238E27FC236}">
                <a16:creationId xmlns:a16="http://schemas.microsoft.com/office/drawing/2014/main" id="{A4A6B925-5BAB-4FFC-A953-5E52A69DDA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2704" y="3201941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82921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45659" y="758315"/>
            <a:ext cx="7452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VI.</a:t>
            </a:r>
          </a:p>
          <a:p>
            <a:pPr algn="ctr"/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Conflict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over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Isrāīliyyāt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between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Early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Contemporary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Periods</a:t>
            </a:r>
            <a:endParaRPr lang="tr-T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493A0DD9-3F90-48D0-BF37-A3206280E315}"/>
              </a:ext>
            </a:extLst>
          </p:cNvPr>
          <p:cNvSpPr txBox="1"/>
          <p:nvPr/>
        </p:nvSpPr>
        <p:spPr>
          <a:xfrm>
            <a:off x="1420777" y="2150639"/>
            <a:ext cx="6785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earliest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B0807A5C-E0BF-4B21-A1BE-F6EF10F95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3846" y="1941019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D2A870D-9055-488A-95F0-3263D533ADAC}"/>
              </a:ext>
            </a:extLst>
          </p:cNvPr>
          <p:cNvSpPr/>
          <p:nvPr/>
        </p:nvSpPr>
        <p:spPr>
          <a:xfrm>
            <a:off x="1420777" y="30039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problematic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present.</a:t>
            </a:r>
            <a:endParaRPr lang="tr-TR" sz="1600" strike="sngStrik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5CF14DA3-186D-4504-B6F3-623B1EE62E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3846" y="2679509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774CE69E-8E39-44AF-884C-98797F76C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3846" y="3678854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1CE07A8-4A46-4F1E-8A22-9FCE0F3858AB}"/>
              </a:ext>
            </a:extLst>
          </p:cNvPr>
          <p:cNvSpPr/>
          <p:nvPr/>
        </p:nvSpPr>
        <p:spPr>
          <a:xfrm>
            <a:off x="1420777" y="4003262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98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798499" y="309790"/>
            <a:ext cx="3546999" cy="104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Objective Proof on al-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Ṭabarī’s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using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Christian and Judaic Narrations</a:t>
            </a:r>
            <a:endParaRPr lang="en-US" sz="1600" b="1" dirty="0">
              <a:solidFill>
                <a:schemeClr val="tx2"/>
              </a:solidFill>
              <a:latin typeface="Times New Roman" panose="02020603050405020304" pitchFamily="18" charset="0"/>
              <a:ea typeface="Nunito Bold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46B9DDB-80D7-41E8-9FEC-0DD0D237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348" y="1353922"/>
            <a:ext cx="5985299" cy="263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EC68D31-B48B-4DE9-A255-9679F816DBDD}"/>
              </a:ext>
            </a:extLst>
          </p:cNvPr>
          <p:cNvSpPr/>
          <p:nvPr/>
        </p:nvSpPr>
        <p:spPr>
          <a:xfrm>
            <a:off x="1105522" y="4117846"/>
            <a:ext cx="6932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aʿīd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b.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Jubayr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al-</a:t>
            </a:r>
            <a:r>
              <a:rPr lang="en-US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Raq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ī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 (18:9), ….stone.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They wrote stories of 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Companions of the Cave’ on it.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After that, they put it in front of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door of the cave. (</a:t>
            </a:r>
            <a:r>
              <a:rPr lang="en-US" sz="14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4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en-US" sz="14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14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ʿ</a:t>
            </a:r>
            <a:r>
              <a:rPr lang="en-US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 </a:t>
            </a:r>
            <a:r>
              <a:rPr lang="en-US" sz="14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14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en-US" sz="14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XV. 159)</a:t>
            </a:r>
          </a:p>
        </p:txBody>
      </p:sp>
    </p:spTree>
    <p:extLst>
      <p:ext uri="{BB962C8B-B14F-4D97-AF65-F5344CB8AC3E}">
        <p14:creationId xmlns:p14="http://schemas.microsoft.com/office/powerpoint/2010/main" val="554705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86891" y="503557"/>
            <a:ext cx="4770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endParaRPr lang="tr-T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493A0DD9-3F90-48D0-BF37-A3206280E315}"/>
              </a:ext>
            </a:extLst>
          </p:cNvPr>
          <p:cNvSpPr txBox="1"/>
          <p:nvPr/>
        </p:nvSpPr>
        <p:spPr>
          <a:xfrm>
            <a:off x="1282410" y="1271771"/>
            <a:ext cx="2914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tabari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selective in his tafsir?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B0807A5C-E0BF-4B21-A1BE-F6EF10F95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5479" y="928559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D2A870D-9055-488A-95F0-3263D533ADAC}"/>
              </a:ext>
            </a:extLst>
          </p:cNvPr>
          <p:cNvSpPr/>
          <p:nvPr/>
        </p:nvSpPr>
        <p:spPr>
          <a:xfrm>
            <a:off x="1282410" y="2812224"/>
            <a:ext cx="3773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refrain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mentioning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5CF14DA3-186D-4504-B6F3-623B1EE62E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5479" y="2487816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1EC862C-C6AB-4A6D-BA5F-686718408F13}"/>
              </a:ext>
            </a:extLst>
          </p:cNvPr>
          <p:cNvSpPr/>
          <p:nvPr/>
        </p:nvSpPr>
        <p:spPr>
          <a:xfrm>
            <a:off x="1480570" y="18607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Tabari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centuries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tafsir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narrations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Google Shape;585;p46">
            <a:extLst>
              <a:ext uri="{FF2B5EF4-FFF2-40B4-BE49-F238E27FC236}">
                <a16:creationId xmlns:a16="http://schemas.microsoft.com/office/drawing/2014/main" id="{31D31E7B-8D4E-4850-A987-FFE1ED27C3E1}"/>
              </a:ext>
            </a:extLst>
          </p:cNvPr>
          <p:cNvSpPr/>
          <p:nvPr/>
        </p:nvSpPr>
        <p:spPr>
          <a:xfrm>
            <a:off x="1343639" y="1705148"/>
            <a:ext cx="273862" cy="20757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85;p46">
            <a:extLst>
              <a:ext uri="{FF2B5EF4-FFF2-40B4-BE49-F238E27FC236}">
                <a16:creationId xmlns:a16="http://schemas.microsoft.com/office/drawing/2014/main" id="{97B84C54-DD49-4FD3-8A97-FB738F1A89A4}"/>
              </a:ext>
            </a:extLst>
          </p:cNvPr>
          <p:cNvSpPr/>
          <p:nvPr/>
        </p:nvSpPr>
        <p:spPr>
          <a:xfrm>
            <a:off x="1343639" y="3267615"/>
            <a:ext cx="273862" cy="20757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96FB146-6FAC-4745-9634-837A9D7C5FFB}"/>
              </a:ext>
            </a:extLst>
          </p:cNvPr>
          <p:cNvSpPr/>
          <p:nvPr/>
        </p:nvSpPr>
        <p:spPr>
          <a:xfrm>
            <a:off x="1480570" y="3475186"/>
            <a:ext cx="4591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his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tafsir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Google Shape;585;p46">
            <a:extLst>
              <a:ext uri="{FF2B5EF4-FFF2-40B4-BE49-F238E27FC236}">
                <a16:creationId xmlns:a16="http://schemas.microsoft.com/office/drawing/2014/main" id="{A5FC1C4C-EFCB-4916-830E-44C43E7C1341}"/>
              </a:ext>
            </a:extLst>
          </p:cNvPr>
          <p:cNvSpPr/>
          <p:nvPr/>
        </p:nvSpPr>
        <p:spPr>
          <a:xfrm>
            <a:off x="1343639" y="3886748"/>
            <a:ext cx="273862" cy="20757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348B02DE-F14C-49DB-A739-AA55CFFF48CC}"/>
              </a:ext>
            </a:extLst>
          </p:cNvPr>
          <p:cNvSpPr/>
          <p:nvPr/>
        </p:nvSpPr>
        <p:spPr>
          <a:xfrm>
            <a:off x="1480570" y="41419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tafsir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controversial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47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 rot="5400000">
            <a:off x="684041" y="925928"/>
            <a:ext cx="1248013" cy="1248013"/>
          </a:xfrm>
          <a:prstGeom prst="ellips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Roboto Regular" charset="0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1029755" y="1298045"/>
            <a:ext cx="487548" cy="487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2941" y="574618"/>
            <a:ext cx="3756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Misunderstandings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spc="113" dirty="0">
              <a:solidFill>
                <a:schemeClr val="tx2"/>
              </a:solidFill>
              <a:latin typeface="Times New Roman" panose="02020603050405020304" pitchFamily="18" charset="0"/>
              <a:ea typeface="Playfair Display Bold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F0BF744-C390-427E-972C-F1AF3E7B1311}"/>
              </a:ext>
            </a:extLst>
          </p:cNvPr>
          <p:cNvSpPr/>
          <p:nvPr/>
        </p:nvSpPr>
        <p:spPr>
          <a:xfrm>
            <a:off x="2294214" y="2296570"/>
            <a:ext cx="5836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Tabari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plagiarist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";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plagiarism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Muqatil</a:t>
            </a:r>
            <a:endParaRPr lang="tr-TR" altLang="tr-T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634;p46">
            <a:extLst>
              <a:ext uri="{FF2B5EF4-FFF2-40B4-BE49-F238E27FC236}">
                <a16:creationId xmlns:a16="http://schemas.microsoft.com/office/drawing/2014/main" id="{CCC0AC09-076C-4EA0-BED9-3D4ED29A1879}"/>
              </a:ext>
            </a:extLst>
          </p:cNvPr>
          <p:cNvSpPr/>
          <p:nvPr/>
        </p:nvSpPr>
        <p:spPr>
          <a:xfrm>
            <a:off x="1932055" y="2181803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34;p46">
            <a:extLst>
              <a:ext uri="{FF2B5EF4-FFF2-40B4-BE49-F238E27FC236}">
                <a16:creationId xmlns:a16="http://schemas.microsoft.com/office/drawing/2014/main" id="{CBFD81B5-39DA-4CE0-AE41-AB91E4D3781A}"/>
              </a:ext>
            </a:extLst>
          </p:cNvPr>
          <p:cNvSpPr/>
          <p:nvPr/>
        </p:nvSpPr>
        <p:spPr>
          <a:xfrm>
            <a:off x="1932054" y="2836587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00B7BF5-E711-4DF1-8122-94AD912F81D8}"/>
              </a:ext>
            </a:extLst>
          </p:cNvPr>
          <p:cNvSpPr/>
          <p:nvPr/>
        </p:nvSpPr>
        <p:spPr>
          <a:xfrm>
            <a:off x="2294214" y="31066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Taberi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narrated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centuries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censoring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Hovewer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maturidi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</a:t>
            </a:r>
            <a:endParaRPr lang="tr-TR" altLang="tr-T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3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4157" y="1618958"/>
            <a:ext cx="566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Not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Concentrating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on ‘</a:t>
            </a:r>
            <a:r>
              <a:rPr 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’ 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Itself</a:t>
            </a:r>
            <a:endParaRPr lang="tr-TR" sz="2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4157" y="2464597"/>
            <a:ext cx="570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Looking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Problematic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Pradigms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via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‘</a:t>
            </a:r>
            <a:r>
              <a:rPr 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’ 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4334" y="574618"/>
            <a:ext cx="411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err="1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The</a:t>
            </a:r>
            <a:r>
              <a:rPr lang="tr-TR" sz="24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Purpose</a:t>
            </a:r>
            <a:r>
              <a:rPr lang="tr-TR" sz="24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 of </a:t>
            </a:r>
            <a:r>
              <a:rPr lang="tr-TR" sz="2400" dirty="0" err="1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the</a:t>
            </a:r>
            <a:r>
              <a:rPr lang="tr-TR" sz="24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 Presentation</a:t>
            </a:r>
            <a:endParaRPr lang="en-US" sz="2400" b="1" spc="113" dirty="0">
              <a:solidFill>
                <a:schemeClr val="tx2"/>
              </a:solidFill>
              <a:latin typeface="AiD Times New Roman Trans" panose="02020603050405020304" pitchFamily="18" charset="0"/>
              <a:ea typeface="Playfair Display Bold" charset="0"/>
              <a:cs typeface="AiD Times New Roman Trans" panose="02020603050405020304" pitchFamily="18" charset="0"/>
            </a:endParaRPr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79DF1EFD-62C5-452F-8E19-3FD3BD3C44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7516" y="1456754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96E28260-0E0E-4C92-B9AF-E4B2DEEE89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7516" y="2302393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48076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688"/>
          <p:cNvSpPr/>
          <p:nvPr/>
        </p:nvSpPr>
        <p:spPr>
          <a:xfrm>
            <a:off x="1029755" y="1298045"/>
            <a:ext cx="487548" cy="487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0856" y="919392"/>
            <a:ext cx="460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tr-T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r>
              <a:rPr lang="tr-T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2400" b="1" spc="113" dirty="0">
              <a:solidFill>
                <a:schemeClr val="tx2"/>
              </a:solidFill>
              <a:latin typeface="Times New Roman" panose="02020603050405020304" pitchFamily="18" charset="0"/>
              <a:ea typeface="Playfair Display Bold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F0BF744-C390-427E-972C-F1AF3E7B1311}"/>
              </a:ext>
            </a:extLst>
          </p:cNvPr>
          <p:cNvSpPr/>
          <p:nvPr/>
        </p:nvSpPr>
        <p:spPr>
          <a:xfrm>
            <a:off x="1915579" y="2466249"/>
            <a:ext cx="5836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riw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a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concerning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qirāʿ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at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generally without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L LatinALA-LC1Times"/>
              </a:rPr>
              <a:t>ā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tabari’s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tafsir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isnād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Qıraa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strike="sngStrik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037;p47">
            <a:extLst>
              <a:ext uri="{FF2B5EF4-FFF2-40B4-BE49-F238E27FC236}">
                <a16:creationId xmlns:a16="http://schemas.microsoft.com/office/drawing/2014/main" id="{DE3088D8-3958-4D21-ACED-748BE813D84E}"/>
              </a:ext>
            </a:extLst>
          </p:cNvPr>
          <p:cNvGrpSpPr/>
          <p:nvPr/>
        </p:nvGrpSpPr>
        <p:grpSpPr>
          <a:xfrm>
            <a:off x="1431695" y="1975564"/>
            <a:ext cx="676640" cy="650852"/>
            <a:chOff x="1879183" y="4379878"/>
            <a:chExt cx="445738" cy="442950"/>
          </a:xfrm>
        </p:grpSpPr>
        <p:sp>
          <p:nvSpPr>
            <p:cNvPr id="10" name="Google Shape;1038;p47">
              <a:extLst>
                <a:ext uri="{FF2B5EF4-FFF2-40B4-BE49-F238E27FC236}">
                  <a16:creationId xmlns:a16="http://schemas.microsoft.com/office/drawing/2014/main" id="{4AE4F444-2D69-4027-9527-744D8DAF37DA}"/>
                </a:ext>
              </a:extLst>
            </p:cNvPr>
            <p:cNvSpPr/>
            <p:nvPr/>
          </p:nvSpPr>
          <p:spPr>
            <a:xfrm>
              <a:off x="1879183" y="4379878"/>
              <a:ext cx="445738" cy="303917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39;p47">
              <a:extLst>
                <a:ext uri="{FF2B5EF4-FFF2-40B4-BE49-F238E27FC236}">
                  <a16:creationId xmlns:a16="http://schemas.microsoft.com/office/drawing/2014/main" id="{38E57360-5D41-4CC8-B5A8-AC1A01EA3594}"/>
                </a:ext>
              </a:extLst>
            </p:cNvPr>
            <p:cNvSpPr/>
            <p:nvPr/>
          </p:nvSpPr>
          <p:spPr>
            <a:xfrm>
              <a:off x="1879183" y="4683795"/>
              <a:ext cx="262365" cy="72893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40;p47">
              <a:extLst>
                <a:ext uri="{FF2B5EF4-FFF2-40B4-BE49-F238E27FC236}">
                  <a16:creationId xmlns:a16="http://schemas.microsoft.com/office/drawing/2014/main" id="{0626F739-9EC1-4DA5-9439-610F3B80708D}"/>
                </a:ext>
              </a:extLst>
            </p:cNvPr>
            <p:cNvSpPr/>
            <p:nvPr/>
          </p:nvSpPr>
          <p:spPr>
            <a:xfrm>
              <a:off x="1977511" y="4711043"/>
              <a:ext cx="164036" cy="45646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041;p47">
              <a:extLst>
                <a:ext uri="{FF2B5EF4-FFF2-40B4-BE49-F238E27FC236}">
                  <a16:creationId xmlns:a16="http://schemas.microsoft.com/office/drawing/2014/main" id="{DABAD05F-CCC2-4BAE-830C-269B251D4DB5}"/>
                </a:ext>
              </a:extLst>
            </p:cNvPr>
            <p:cNvSpPr/>
            <p:nvPr/>
          </p:nvSpPr>
          <p:spPr>
            <a:xfrm>
              <a:off x="1977511" y="4756688"/>
              <a:ext cx="82019" cy="66140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21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1125" y="379729"/>
            <a:ext cx="6921749" cy="4384041"/>
            <a:chOff x="1910405" y="960533"/>
            <a:chExt cx="5289259" cy="3189269"/>
          </a:xfrm>
          <a:solidFill>
            <a:schemeClr val="accent1"/>
          </a:solidFill>
        </p:grpSpPr>
        <p:sp>
          <p:nvSpPr>
            <p:cNvPr id="4097" name="Freeform 1"/>
            <p:cNvSpPr>
              <a:spLocks noChangeArrowheads="1"/>
            </p:cNvSpPr>
            <p:nvPr/>
          </p:nvSpPr>
          <p:spPr bwMode="auto">
            <a:xfrm>
              <a:off x="3555635" y="3584329"/>
              <a:ext cx="379760" cy="227379"/>
            </a:xfrm>
            <a:custGeom>
              <a:avLst/>
              <a:gdLst>
                <a:gd name="T0" fmla="*/ 238 w 1405"/>
                <a:gd name="T1" fmla="*/ 497 h 844"/>
                <a:gd name="T2" fmla="*/ 238 w 1405"/>
                <a:gd name="T3" fmla="*/ 497 h 844"/>
                <a:gd name="T4" fmla="*/ 432 w 1405"/>
                <a:gd name="T5" fmla="*/ 648 h 844"/>
                <a:gd name="T6" fmla="*/ 1016 w 1405"/>
                <a:gd name="T7" fmla="*/ 821 h 844"/>
                <a:gd name="T8" fmla="*/ 1404 w 1405"/>
                <a:gd name="T9" fmla="*/ 692 h 844"/>
                <a:gd name="T10" fmla="*/ 1210 w 1405"/>
                <a:gd name="T11" fmla="*/ 713 h 844"/>
                <a:gd name="T12" fmla="*/ 864 w 1405"/>
                <a:gd name="T13" fmla="*/ 475 h 844"/>
                <a:gd name="T14" fmla="*/ 951 w 1405"/>
                <a:gd name="T15" fmla="*/ 43 h 844"/>
                <a:gd name="T16" fmla="*/ 757 w 1405"/>
                <a:gd name="T17" fmla="*/ 43 h 844"/>
                <a:gd name="T18" fmla="*/ 713 w 1405"/>
                <a:gd name="T19" fmla="*/ 216 h 844"/>
                <a:gd name="T20" fmla="*/ 584 w 1405"/>
                <a:gd name="T21" fmla="*/ 130 h 844"/>
                <a:gd name="T22" fmla="*/ 454 w 1405"/>
                <a:gd name="T23" fmla="*/ 173 h 844"/>
                <a:gd name="T24" fmla="*/ 454 w 1405"/>
                <a:gd name="T25" fmla="*/ 281 h 844"/>
                <a:gd name="T26" fmla="*/ 195 w 1405"/>
                <a:gd name="T27" fmla="*/ 260 h 844"/>
                <a:gd name="T28" fmla="*/ 0 w 1405"/>
                <a:gd name="T29" fmla="*/ 475 h 844"/>
                <a:gd name="T30" fmla="*/ 238 w 1405"/>
                <a:gd name="T31" fmla="*/ 497 h 844"/>
                <a:gd name="T32" fmla="*/ 454 w 1405"/>
                <a:gd name="T33" fmla="*/ 475 h 844"/>
                <a:gd name="T34" fmla="*/ 454 w 1405"/>
                <a:gd name="T35" fmla="*/ 475 h 844"/>
                <a:gd name="T36" fmla="*/ 584 w 1405"/>
                <a:gd name="T37" fmla="*/ 584 h 844"/>
                <a:gd name="T38" fmla="*/ 562 w 1405"/>
                <a:gd name="T39" fmla="*/ 562 h 844"/>
                <a:gd name="T40" fmla="*/ 540 w 1405"/>
                <a:gd name="T41" fmla="*/ 367 h 844"/>
                <a:gd name="T42" fmla="*/ 584 w 1405"/>
                <a:gd name="T43" fmla="*/ 540 h 844"/>
                <a:gd name="T44" fmla="*/ 670 w 1405"/>
                <a:gd name="T45" fmla="*/ 648 h 844"/>
                <a:gd name="T46" fmla="*/ 778 w 1405"/>
                <a:gd name="T47" fmla="*/ 713 h 844"/>
                <a:gd name="T48" fmla="*/ 994 w 1405"/>
                <a:gd name="T49" fmla="*/ 734 h 844"/>
                <a:gd name="T50" fmla="*/ 778 w 1405"/>
                <a:gd name="T51" fmla="*/ 713 h 844"/>
                <a:gd name="T52" fmla="*/ 584 w 1405"/>
                <a:gd name="T53" fmla="*/ 627 h 844"/>
                <a:gd name="T54" fmla="*/ 432 w 1405"/>
                <a:gd name="T55" fmla="*/ 497 h 844"/>
                <a:gd name="T56" fmla="*/ 260 w 1405"/>
                <a:gd name="T57" fmla="*/ 367 h 844"/>
                <a:gd name="T58" fmla="*/ 454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238" y="497"/>
                  </a:moveTo>
                  <a:lnTo>
                    <a:pt x="238" y="497"/>
                  </a:lnTo>
                  <a:cubicBezTo>
                    <a:pt x="303" y="540"/>
                    <a:pt x="367" y="605"/>
                    <a:pt x="432" y="648"/>
                  </a:cubicBezTo>
                  <a:cubicBezTo>
                    <a:pt x="584" y="778"/>
                    <a:pt x="799" y="843"/>
                    <a:pt x="1016" y="821"/>
                  </a:cubicBezTo>
                  <a:cubicBezTo>
                    <a:pt x="1167" y="821"/>
                    <a:pt x="1296" y="778"/>
                    <a:pt x="1404" y="692"/>
                  </a:cubicBezTo>
                  <a:cubicBezTo>
                    <a:pt x="1361" y="713"/>
                    <a:pt x="1296" y="713"/>
                    <a:pt x="1210" y="713"/>
                  </a:cubicBezTo>
                  <a:cubicBezTo>
                    <a:pt x="1081" y="713"/>
                    <a:pt x="929" y="605"/>
                    <a:pt x="864" y="475"/>
                  </a:cubicBezTo>
                  <a:cubicBezTo>
                    <a:pt x="822" y="325"/>
                    <a:pt x="843" y="152"/>
                    <a:pt x="951" y="43"/>
                  </a:cubicBezTo>
                  <a:cubicBezTo>
                    <a:pt x="886" y="0"/>
                    <a:pt x="822" y="0"/>
                    <a:pt x="757" y="43"/>
                  </a:cubicBezTo>
                  <a:cubicBezTo>
                    <a:pt x="713" y="87"/>
                    <a:pt x="692" y="152"/>
                    <a:pt x="713" y="216"/>
                  </a:cubicBezTo>
                  <a:cubicBezTo>
                    <a:pt x="670" y="195"/>
                    <a:pt x="627" y="152"/>
                    <a:pt x="584" y="130"/>
                  </a:cubicBezTo>
                  <a:cubicBezTo>
                    <a:pt x="540" y="130"/>
                    <a:pt x="476" y="130"/>
                    <a:pt x="454" y="173"/>
                  </a:cubicBezTo>
                  <a:cubicBezTo>
                    <a:pt x="432" y="195"/>
                    <a:pt x="432" y="260"/>
                    <a:pt x="454" y="281"/>
                  </a:cubicBezTo>
                  <a:cubicBezTo>
                    <a:pt x="390" y="238"/>
                    <a:pt x="281" y="238"/>
                    <a:pt x="195" y="260"/>
                  </a:cubicBezTo>
                  <a:cubicBezTo>
                    <a:pt x="87" y="302"/>
                    <a:pt x="43" y="389"/>
                    <a:pt x="0" y="475"/>
                  </a:cubicBezTo>
                  <a:cubicBezTo>
                    <a:pt x="65" y="454"/>
                    <a:pt x="152" y="454"/>
                    <a:pt x="238" y="497"/>
                  </a:cubicBezTo>
                  <a:close/>
                  <a:moveTo>
                    <a:pt x="454" y="475"/>
                  </a:moveTo>
                  <a:lnTo>
                    <a:pt x="454" y="475"/>
                  </a:lnTo>
                  <a:cubicBezTo>
                    <a:pt x="497" y="519"/>
                    <a:pt x="540" y="562"/>
                    <a:pt x="584" y="584"/>
                  </a:cubicBezTo>
                  <a:cubicBezTo>
                    <a:pt x="584" y="584"/>
                    <a:pt x="584" y="562"/>
                    <a:pt x="562" y="562"/>
                  </a:cubicBezTo>
                  <a:cubicBezTo>
                    <a:pt x="540" y="497"/>
                    <a:pt x="519" y="432"/>
                    <a:pt x="540" y="367"/>
                  </a:cubicBezTo>
                  <a:cubicBezTo>
                    <a:pt x="540" y="432"/>
                    <a:pt x="562" y="497"/>
                    <a:pt x="584" y="540"/>
                  </a:cubicBezTo>
                  <a:cubicBezTo>
                    <a:pt x="605" y="584"/>
                    <a:pt x="649" y="627"/>
                    <a:pt x="670" y="648"/>
                  </a:cubicBezTo>
                  <a:cubicBezTo>
                    <a:pt x="713" y="670"/>
                    <a:pt x="735" y="692"/>
                    <a:pt x="778" y="713"/>
                  </a:cubicBezTo>
                  <a:cubicBezTo>
                    <a:pt x="843" y="734"/>
                    <a:pt x="908" y="734"/>
                    <a:pt x="994" y="734"/>
                  </a:cubicBezTo>
                  <a:cubicBezTo>
                    <a:pt x="908" y="734"/>
                    <a:pt x="843" y="734"/>
                    <a:pt x="778" y="713"/>
                  </a:cubicBezTo>
                  <a:cubicBezTo>
                    <a:pt x="713" y="713"/>
                    <a:pt x="649" y="670"/>
                    <a:pt x="584" y="627"/>
                  </a:cubicBezTo>
                  <a:cubicBezTo>
                    <a:pt x="540" y="584"/>
                    <a:pt x="497" y="540"/>
                    <a:pt x="432" y="497"/>
                  </a:cubicBezTo>
                  <a:cubicBezTo>
                    <a:pt x="390" y="432"/>
                    <a:pt x="325" y="411"/>
                    <a:pt x="260" y="367"/>
                  </a:cubicBezTo>
                  <a:cubicBezTo>
                    <a:pt x="346" y="389"/>
                    <a:pt x="390" y="432"/>
                    <a:pt x="454" y="4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098" name="Freeform 2"/>
            <p:cNvSpPr>
              <a:spLocks noChangeArrowheads="1"/>
            </p:cNvSpPr>
            <p:nvPr/>
          </p:nvSpPr>
          <p:spPr bwMode="auto">
            <a:xfrm>
              <a:off x="3252066" y="3548614"/>
              <a:ext cx="863090" cy="373808"/>
            </a:xfrm>
            <a:custGeom>
              <a:avLst/>
              <a:gdLst>
                <a:gd name="T0" fmla="*/ 476 w 3198"/>
                <a:gd name="T1" fmla="*/ 1101 h 1383"/>
                <a:gd name="T2" fmla="*/ 476 w 3198"/>
                <a:gd name="T3" fmla="*/ 1101 h 1383"/>
                <a:gd name="T4" fmla="*/ 1555 w 3198"/>
                <a:gd name="T5" fmla="*/ 1339 h 1383"/>
                <a:gd name="T6" fmla="*/ 3197 w 3198"/>
                <a:gd name="T7" fmla="*/ 454 h 1383"/>
                <a:gd name="T8" fmla="*/ 2074 w 3198"/>
                <a:gd name="T9" fmla="*/ 1058 h 1383"/>
                <a:gd name="T10" fmla="*/ 1642 w 3198"/>
                <a:gd name="T11" fmla="*/ 1080 h 1383"/>
                <a:gd name="T12" fmla="*/ 1448 w 3198"/>
                <a:gd name="T13" fmla="*/ 1015 h 1383"/>
                <a:gd name="T14" fmla="*/ 1253 w 3198"/>
                <a:gd name="T15" fmla="*/ 972 h 1383"/>
                <a:gd name="T16" fmla="*/ 1058 w 3198"/>
                <a:gd name="T17" fmla="*/ 1036 h 1383"/>
                <a:gd name="T18" fmla="*/ 1081 w 3198"/>
                <a:gd name="T19" fmla="*/ 1188 h 1383"/>
                <a:gd name="T20" fmla="*/ 626 w 3198"/>
                <a:gd name="T21" fmla="*/ 454 h 1383"/>
                <a:gd name="T22" fmla="*/ 238 w 3198"/>
                <a:gd name="T23" fmla="*/ 216 h 1383"/>
                <a:gd name="T24" fmla="*/ 217 w 3198"/>
                <a:gd name="T25" fmla="*/ 108 h 1383"/>
                <a:gd name="T26" fmla="*/ 87 w 3198"/>
                <a:gd name="T27" fmla="*/ 86 h 1383"/>
                <a:gd name="T28" fmla="*/ 44 w 3198"/>
                <a:gd name="T29" fmla="*/ 172 h 1383"/>
                <a:gd name="T30" fmla="*/ 476 w 3198"/>
                <a:gd name="T31" fmla="*/ 1101 h 1383"/>
                <a:gd name="T32" fmla="*/ 152 w 3198"/>
                <a:gd name="T33" fmla="*/ 518 h 1383"/>
                <a:gd name="T34" fmla="*/ 152 w 3198"/>
                <a:gd name="T35" fmla="*/ 518 h 1383"/>
                <a:gd name="T36" fmla="*/ 303 w 3198"/>
                <a:gd name="T37" fmla="*/ 799 h 1383"/>
                <a:gd name="T38" fmla="*/ 519 w 3198"/>
                <a:gd name="T39" fmla="*/ 1036 h 1383"/>
                <a:gd name="T40" fmla="*/ 799 w 3198"/>
                <a:gd name="T41" fmla="*/ 1209 h 1383"/>
                <a:gd name="T42" fmla="*/ 519 w 3198"/>
                <a:gd name="T43" fmla="*/ 1058 h 1383"/>
                <a:gd name="T44" fmla="*/ 281 w 3198"/>
                <a:gd name="T45" fmla="*/ 821 h 1383"/>
                <a:gd name="T46" fmla="*/ 130 w 3198"/>
                <a:gd name="T47" fmla="*/ 518 h 1383"/>
                <a:gd name="T48" fmla="*/ 87 w 3198"/>
                <a:gd name="T49" fmla="*/ 194 h 1383"/>
                <a:gd name="T50" fmla="*/ 152 w 3198"/>
                <a:gd name="T51" fmla="*/ 518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83">
                  <a:moveTo>
                    <a:pt x="476" y="1101"/>
                  </a:moveTo>
                  <a:lnTo>
                    <a:pt x="476" y="1101"/>
                  </a:lnTo>
                  <a:cubicBezTo>
                    <a:pt x="778" y="1318"/>
                    <a:pt x="1166" y="1382"/>
                    <a:pt x="1555" y="1339"/>
                  </a:cubicBezTo>
                  <a:cubicBezTo>
                    <a:pt x="2225" y="1274"/>
                    <a:pt x="2786" y="993"/>
                    <a:pt x="3197" y="454"/>
                  </a:cubicBezTo>
                  <a:cubicBezTo>
                    <a:pt x="2938" y="799"/>
                    <a:pt x="2484" y="1015"/>
                    <a:pt x="2074" y="1058"/>
                  </a:cubicBezTo>
                  <a:cubicBezTo>
                    <a:pt x="1922" y="1080"/>
                    <a:pt x="1772" y="1080"/>
                    <a:pt x="1642" y="1080"/>
                  </a:cubicBezTo>
                  <a:cubicBezTo>
                    <a:pt x="1577" y="1058"/>
                    <a:pt x="1513" y="1036"/>
                    <a:pt x="1448" y="1015"/>
                  </a:cubicBezTo>
                  <a:cubicBezTo>
                    <a:pt x="1383" y="1015"/>
                    <a:pt x="1318" y="993"/>
                    <a:pt x="1253" y="972"/>
                  </a:cubicBezTo>
                  <a:cubicBezTo>
                    <a:pt x="1188" y="972"/>
                    <a:pt x="1102" y="972"/>
                    <a:pt x="1058" y="1036"/>
                  </a:cubicBezTo>
                  <a:cubicBezTo>
                    <a:pt x="1016" y="1080"/>
                    <a:pt x="1016" y="1145"/>
                    <a:pt x="1081" y="1188"/>
                  </a:cubicBezTo>
                  <a:cubicBezTo>
                    <a:pt x="821" y="1015"/>
                    <a:pt x="691" y="756"/>
                    <a:pt x="626" y="454"/>
                  </a:cubicBezTo>
                  <a:cubicBezTo>
                    <a:pt x="562" y="194"/>
                    <a:pt x="346" y="0"/>
                    <a:pt x="238" y="216"/>
                  </a:cubicBezTo>
                  <a:cubicBezTo>
                    <a:pt x="217" y="194"/>
                    <a:pt x="217" y="151"/>
                    <a:pt x="217" y="108"/>
                  </a:cubicBezTo>
                  <a:cubicBezTo>
                    <a:pt x="173" y="65"/>
                    <a:pt x="108" y="43"/>
                    <a:pt x="87" y="86"/>
                  </a:cubicBezTo>
                  <a:cubicBezTo>
                    <a:pt x="65" y="108"/>
                    <a:pt x="44" y="151"/>
                    <a:pt x="44" y="172"/>
                  </a:cubicBezTo>
                  <a:cubicBezTo>
                    <a:pt x="0" y="540"/>
                    <a:pt x="152" y="886"/>
                    <a:pt x="476" y="1101"/>
                  </a:cubicBezTo>
                  <a:close/>
                  <a:moveTo>
                    <a:pt x="152" y="518"/>
                  </a:moveTo>
                  <a:lnTo>
                    <a:pt x="152" y="518"/>
                  </a:lnTo>
                  <a:cubicBezTo>
                    <a:pt x="173" y="626"/>
                    <a:pt x="238" y="734"/>
                    <a:pt x="303" y="799"/>
                  </a:cubicBezTo>
                  <a:cubicBezTo>
                    <a:pt x="367" y="886"/>
                    <a:pt x="432" y="972"/>
                    <a:pt x="519" y="1036"/>
                  </a:cubicBezTo>
                  <a:cubicBezTo>
                    <a:pt x="605" y="1101"/>
                    <a:pt x="713" y="1166"/>
                    <a:pt x="799" y="1209"/>
                  </a:cubicBezTo>
                  <a:cubicBezTo>
                    <a:pt x="691" y="1166"/>
                    <a:pt x="605" y="1123"/>
                    <a:pt x="519" y="1058"/>
                  </a:cubicBezTo>
                  <a:cubicBezTo>
                    <a:pt x="432" y="993"/>
                    <a:pt x="346" y="907"/>
                    <a:pt x="281" y="821"/>
                  </a:cubicBezTo>
                  <a:cubicBezTo>
                    <a:pt x="217" y="734"/>
                    <a:pt x="152" y="626"/>
                    <a:pt x="130" y="518"/>
                  </a:cubicBezTo>
                  <a:cubicBezTo>
                    <a:pt x="108" y="431"/>
                    <a:pt x="87" y="302"/>
                    <a:pt x="87" y="194"/>
                  </a:cubicBezTo>
                  <a:cubicBezTo>
                    <a:pt x="108" y="302"/>
                    <a:pt x="130" y="410"/>
                    <a:pt x="152" y="5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099" name="Freeform 3"/>
            <p:cNvSpPr>
              <a:spLocks noChangeArrowheads="1"/>
            </p:cNvSpPr>
            <p:nvPr/>
          </p:nvSpPr>
          <p:spPr bwMode="auto">
            <a:xfrm>
              <a:off x="3240161" y="3805756"/>
              <a:ext cx="361903" cy="174999"/>
            </a:xfrm>
            <a:custGeom>
              <a:avLst/>
              <a:gdLst>
                <a:gd name="T0" fmla="*/ 1339 w 1340"/>
                <a:gd name="T1" fmla="*/ 454 h 649"/>
                <a:gd name="T2" fmla="*/ 1339 w 1340"/>
                <a:gd name="T3" fmla="*/ 454 h 649"/>
                <a:gd name="T4" fmla="*/ 540 w 1340"/>
                <a:gd name="T5" fmla="*/ 432 h 649"/>
                <a:gd name="T6" fmla="*/ 410 w 1340"/>
                <a:gd name="T7" fmla="*/ 389 h 649"/>
                <a:gd name="T8" fmla="*/ 260 w 1340"/>
                <a:gd name="T9" fmla="*/ 432 h 649"/>
                <a:gd name="T10" fmla="*/ 216 w 1340"/>
                <a:gd name="T11" fmla="*/ 540 h 649"/>
                <a:gd name="T12" fmla="*/ 324 w 1340"/>
                <a:gd name="T13" fmla="*/ 605 h 649"/>
                <a:gd name="T14" fmla="*/ 87 w 1340"/>
                <a:gd name="T15" fmla="*/ 583 h 649"/>
                <a:gd name="T16" fmla="*/ 43 w 1340"/>
                <a:gd name="T17" fmla="*/ 345 h 649"/>
                <a:gd name="T18" fmla="*/ 260 w 1340"/>
                <a:gd name="T19" fmla="*/ 216 h 649"/>
                <a:gd name="T20" fmla="*/ 195 w 1340"/>
                <a:gd name="T21" fmla="*/ 151 h 649"/>
                <a:gd name="T22" fmla="*/ 410 w 1340"/>
                <a:gd name="T23" fmla="*/ 195 h 649"/>
                <a:gd name="T24" fmla="*/ 1339 w 1340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454"/>
                  </a:moveTo>
                  <a:lnTo>
                    <a:pt x="1339" y="454"/>
                  </a:lnTo>
                  <a:cubicBezTo>
                    <a:pt x="1080" y="518"/>
                    <a:pt x="799" y="518"/>
                    <a:pt x="540" y="432"/>
                  </a:cubicBezTo>
                  <a:cubicBezTo>
                    <a:pt x="497" y="410"/>
                    <a:pt x="454" y="410"/>
                    <a:pt x="410" y="389"/>
                  </a:cubicBezTo>
                  <a:cubicBezTo>
                    <a:pt x="367" y="389"/>
                    <a:pt x="302" y="389"/>
                    <a:pt x="260" y="432"/>
                  </a:cubicBezTo>
                  <a:cubicBezTo>
                    <a:pt x="238" y="454"/>
                    <a:pt x="195" y="497"/>
                    <a:pt x="216" y="540"/>
                  </a:cubicBezTo>
                  <a:cubicBezTo>
                    <a:pt x="238" y="583"/>
                    <a:pt x="281" y="627"/>
                    <a:pt x="324" y="605"/>
                  </a:cubicBezTo>
                  <a:cubicBezTo>
                    <a:pt x="260" y="627"/>
                    <a:pt x="151" y="648"/>
                    <a:pt x="87" y="583"/>
                  </a:cubicBezTo>
                  <a:cubicBezTo>
                    <a:pt x="22" y="518"/>
                    <a:pt x="0" y="410"/>
                    <a:pt x="43" y="345"/>
                  </a:cubicBezTo>
                  <a:cubicBezTo>
                    <a:pt x="87" y="259"/>
                    <a:pt x="173" y="216"/>
                    <a:pt x="260" y="216"/>
                  </a:cubicBezTo>
                  <a:cubicBezTo>
                    <a:pt x="238" y="195"/>
                    <a:pt x="195" y="173"/>
                    <a:pt x="195" y="151"/>
                  </a:cubicBezTo>
                  <a:cubicBezTo>
                    <a:pt x="130" y="0"/>
                    <a:pt x="389" y="173"/>
                    <a:pt x="410" y="195"/>
                  </a:cubicBezTo>
                  <a:cubicBezTo>
                    <a:pt x="648" y="345"/>
                    <a:pt x="1059" y="518"/>
                    <a:pt x="1339" y="4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0" name="Freeform 4"/>
            <p:cNvSpPr>
              <a:spLocks noChangeArrowheads="1"/>
            </p:cNvSpPr>
            <p:nvPr/>
          </p:nvSpPr>
          <p:spPr bwMode="auto">
            <a:xfrm>
              <a:off x="3928252" y="3537900"/>
              <a:ext cx="595235" cy="611902"/>
            </a:xfrm>
            <a:custGeom>
              <a:avLst/>
              <a:gdLst>
                <a:gd name="T0" fmla="*/ 432 w 2204"/>
                <a:gd name="T1" fmla="*/ 1620 h 2268"/>
                <a:gd name="T2" fmla="*/ 432 w 2204"/>
                <a:gd name="T3" fmla="*/ 1620 h 2268"/>
                <a:gd name="T4" fmla="*/ 518 w 2204"/>
                <a:gd name="T5" fmla="*/ 2267 h 2268"/>
                <a:gd name="T6" fmla="*/ 1080 w 2204"/>
                <a:gd name="T7" fmla="*/ 1749 h 2268"/>
                <a:gd name="T8" fmla="*/ 1403 w 2204"/>
                <a:gd name="T9" fmla="*/ 1922 h 2268"/>
                <a:gd name="T10" fmla="*/ 1274 w 2204"/>
                <a:gd name="T11" fmla="*/ 1641 h 2268"/>
                <a:gd name="T12" fmla="*/ 1403 w 2204"/>
                <a:gd name="T13" fmla="*/ 1663 h 2268"/>
                <a:gd name="T14" fmla="*/ 1144 w 2204"/>
                <a:gd name="T15" fmla="*/ 950 h 2268"/>
                <a:gd name="T16" fmla="*/ 1361 w 2204"/>
                <a:gd name="T17" fmla="*/ 1015 h 2268"/>
                <a:gd name="T18" fmla="*/ 1468 w 2204"/>
                <a:gd name="T19" fmla="*/ 820 h 2268"/>
                <a:gd name="T20" fmla="*/ 1317 w 2204"/>
                <a:gd name="T21" fmla="*/ 906 h 2268"/>
                <a:gd name="T22" fmla="*/ 1188 w 2204"/>
                <a:gd name="T23" fmla="*/ 777 h 2268"/>
                <a:gd name="T24" fmla="*/ 1403 w 2204"/>
                <a:gd name="T25" fmla="*/ 302 h 2268"/>
                <a:gd name="T26" fmla="*/ 2203 w 2204"/>
                <a:gd name="T27" fmla="*/ 43 h 2268"/>
                <a:gd name="T28" fmla="*/ 1793 w 2204"/>
                <a:gd name="T29" fmla="*/ 0 h 2268"/>
                <a:gd name="T30" fmla="*/ 1576 w 2204"/>
                <a:gd name="T31" fmla="*/ 43 h 2268"/>
                <a:gd name="T32" fmla="*/ 864 w 2204"/>
                <a:gd name="T33" fmla="*/ 691 h 2268"/>
                <a:gd name="T34" fmla="*/ 0 w 2204"/>
                <a:gd name="T35" fmla="*/ 1728 h 2268"/>
                <a:gd name="T36" fmla="*/ 432 w 2204"/>
                <a:gd name="T37" fmla="*/ 1620 h 2268"/>
                <a:gd name="T38" fmla="*/ 950 w 2204"/>
                <a:gd name="T39" fmla="*/ 993 h 2268"/>
                <a:gd name="T40" fmla="*/ 950 w 2204"/>
                <a:gd name="T41" fmla="*/ 993 h 2268"/>
                <a:gd name="T42" fmla="*/ 1144 w 2204"/>
                <a:gd name="T43" fmla="*/ 453 h 2268"/>
                <a:gd name="T44" fmla="*/ 1339 w 2204"/>
                <a:gd name="T45" fmla="*/ 237 h 2268"/>
                <a:gd name="T46" fmla="*/ 1447 w 2204"/>
                <a:gd name="T47" fmla="*/ 172 h 2268"/>
                <a:gd name="T48" fmla="*/ 1598 w 2204"/>
                <a:gd name="T49" fmla="*/ 129 h 2268"/>
                <a:gd name="T50" fmla="*/ 1468 w 2204"/>
                <a:gd name="T51" fmla="*/ 172 h 2268"/>
                <a:gd name="T52" fmla="*/ 1339 w 2204"/>
                <a:gd name="T53" fmla="*/ 259 h 2268"/>
                <a:gd name="T54" fmla="*/ 1253 w 2204"/>
                <a:gd name="T55" fmla="*/ 345 h 2268"/>
                <a:gd name="T56" fmla="*/ 1166 w 2204"/>
                <a:gd name="T57" fmla="*/ 474 h 2268"/>
                <a:gd name="T58" fmla="*/ 971 w 2204"/>
                <a:gd name="T59" fmla="*/ 993 h 2268"/>
                <a:gd name="T60" fmla="*/ 864 w 2204"/>
                <a:gd name="T61" fmla="*/ 1555 h 2268"/>
                <a:gd name="T62" fmla="*/ 777 w 2204"/>
                <a:gd name="T63" fmla="*/ 1835 h 2268"/>
                <a:gd name="T64" fmla="*/ 648 w 2204"/>
                <a:gd name="T65" fmla="*/ 2073 h 2268"/>
                <a:gd name="T66" fmla="*/ 842 w 2204"/>
                <a:gd name="T67" fmla="*/ 1555 h 2268"/>
                <a:gd name="T68" fmla="*/ 950 w 2204"/>
                <a:gd name="T69" fmla="*/ 993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68">
                  <a:moveTo>
                    <a:pt x="432" y="1620"/>
                  </a:moveTo>
                  <a:lnTo>
                    <a:pt x="432" y="1620"/>
                  </a:lnTo>
                  <a:cubicBezTo>
                    <a:pt x="259" y="1792"/>
                    <a:pt x="669" y="2052"/>
                    <a:pt x="518" y="2267"/>
                  </a:cubicBezTo>
                  <a:cubicBezTo>
                    <a:pt x="691" y="2030"/>
                    <a:pt x="1101" y="2138"/>
                    <a:pt x="1080" y="1749"/>
                  </a:cubicBezTo>
                  <a:cubicBezTo>
                    <a:pt x="1209" y="1857"/>
                    <a:pt x="1253" y="1857"/>
                    <a:pt x="1403" y="1922"/>
                  </a:cubicBezTo>
                  <a:cubicBezTo>
                    <a:pt x="1296" y="1749"/>
                    <a:pt x="1274" y="1641"/>
                    <a:pt x="1274" y="1641"/>
                  </a:cubicBezTo>
                  <a:cubicBezTo>
                    <a:pt x="1339" y="1663"/>
                    <a:pt x="1403" y="1663"/>
                    <a:pt x="1403" y="1663"/>
                  </a:cubicBezTo>
                  <a:cubicBezTo>
                    <a:pt x="1253" y="1447"/>
                    <a:pt x="1144" y="1231"/>
                    <a:pt x="1144" y="950"/>
                  </a:cubicBezTo>
                  <a:cubicBezTo>
                    <a:pt x="1209" y="1015"/>
                    <a:pt x="1296" y="1058"/>
                    <a:pt x="1361" y="1015"/>
                  </a:cubicBezTo>
                  <a:cubicBezTo>
                    <a:pt x="1447" y="993"/>
                    <a:pt x="1490" y="885"/>
                    <a:pt x="1468" y="820"/>
                  </a:cubicBezTo>
                  <a:cubicBezTo>
                    <a:pt x="1447" y="885"/>
                    <a:pt x="1382" y="929"/>
                    <a:pt x="1317" y="906"/>
                  </a:cubicBezTo>
                  <a:cubicBezTo>
                    <a:pt x="1253" y="885"/>
                    <a:pt x="1209" y="842"/>
                    <a:pt x="1188" y="777"/>
                  </a:cubicBezTo>
                  <a:cubicBezTo>
                    <a:pt x="1123" y="604"/>
                    <a:pt x="1296" y="410"/>
                    <a:pt x="1403" y="302"/>
                  </a:cubicBezTo>
                  <a:cubicBezTo>
                    <a:pt x="1620" y="108"/>
                    <a:pt x="1922" y="43"/>
                    <a:pt x="2203" y="43"/>
                  </a:cubicBezTo>
                  <a:cubicBezTo>
                    <a:pt x="2073" y="43"/>
                    <a:pt x="1944" y="0"/>
                    <a:pt x="1793" y="0"/>
                  </a:cubicBezTo>
                  <a:cubicBezTo>
                    <a:pt x="1728" y="0"/>
                    <a:pt x="1641" y="21"/>
                    <a:pt x="1576" y="43"/>
                  </a:cubicBezTo>
                  <a:cubicBezTo>
                    <a:pt x="1253" y="129"/>
                    <a:pt x="1015" y="367"/>
                    <a:pt x="864" y="691"/>
                  </a:cubicBezTo>
                  <a:cubicBezTo>
                    <a:pt x="669" y="1079"/>
                    <a:pt x="410" y="1555"/>
                    <a:pt x="0" y="1728"/>
                  </a:cubicBezTo>
                  <a:cubicBezTo>
                    <a:pt x="151" y="1749"/>
                    <a:pt x="302" y="1684"/>
                    <a:pt x="432" y="1620"/>
                  </a:cubicBezTo>
                  <a:close/>
                  <a:moveTo>
                    <a:pt x="950" y="993"/>
                  </a:moveTo>
                  <a:lnTo>
                    <a:pt x="950" y="993"/>
                  </a:lnTo>
                  <a:cubicBezTo>
                    <a:pt x="994" y="799"/>
                    <a:pt x="1036" y="626"/>
                    <a:pt x="1144" y="453"/>
                  </a:cubicBezTo>
                  <a:cubicBezTo>
                    <a:pt x="1188" y="388"/>
                    <a:pt x="1253" y="302"/>
                    <a:pt x="1339" y="237"/>
                  </a:cubicBezTo>
                  <a:cubicBezTo>
                    <a:pt x="1382" y="215"/>
                    <a:pt x="1403" y="194"/>
                    <a:pt x="1447" y="172"/>
                  </a:cubicBezTo>
                  <a:cubicBezTo>
                    <a:pt x="1490" y="151"/>
                    <a:pt x="1533" y="129"/>
                    <a:pt x="1598" y="129"/>
                  </a:cubicBezTo>
                  <a:cubicBezTo>
                    <a:pt x="1533" y="129"/>
                    <a:pt x="1490" y="151"/>
                    <a:pt x="1468" y="172"/>
                  </a:cubicBezTo>
                  <a:cubicBezTo>
                    <a:pt x="1426" y="194"/>
                    <a:pt x="1382" y="215"/>
                    <a:pt x="1339" y="259"/>
                  </a:cubicBezTo>
                  <a:cubicBezTo>
                    <a:pt x="1317" y="280"/>
                    <a:pt x="1274" y="324"/>
                    <a:pt x="1253" y="345"/>
                  </a:cubicBezTo>
                  <a:cubicBezTo>
                    <a:pt x="1209" y="388"/>
                    <a:pt x="1188" y="432"/>
                    <a:pt x="1166" y="474"/>
                  </a:cubicBezTo>
                  <a:cubicBezTo>
                    <a:pt x="1058" y="626"/>
                    <a:pt x="1015" y="820"/>
                    <a:pt x="971" y="993"/>
                  </a:cubicBezTo>
                  <a:cubicBezTo>
                    <a:pt x="929" y="1188"/>
                    <a:pt x="907" y="1382"/>
                    <a:pt x="864" y="1555"/>
                  </a:cubicBezTo>
                  <a:cubicBezTo>
                    <a:pt x="842" y="1641"/>
                    <a:pt x="821" y="1749"/>
                    <a:pt x="777" y="1835"/>
                  </a:cubicBezTo>
                  <a:cubicBezTo>
                    <a:pt x="734" y="1922"/>
                    <a:pt x="691" y="1987"/>
                    <a:pt x="648" y="2073"/>
                  </a:cubicBezTo>
                  <a:cubicBezTo>
                    <a:pt x="734" y="1922"/>
                    <a:pt x="799" y="1728"/>
                    <a:pt x="842" y="1555"/>
                  </a:cubicBezTo>
                  <a:cubicBezTo>
                    <a:pt x="885" y="1361"/>
                    <a:pt x="907" y="1188"/>
                    <a:pt x="950" y="9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1" name="Freeform 5"/>
            <p:cNvSpPr>
              <a:spLocks noChangeArrowheads="1"/>
            </p:cNvSpPr>
            <p:nvPr/>
          </p:nvSpPr>
          <p:spPr bwMode="auto">
            <a:xfrm>
              <a:off x="3694920" y="3706947"/>
              <a:ext cx="414284" cy="321427"/>
            </a:xfrm>
            <a:custGeom>
              <a:avLst/>
              <a:gdLst>
                <a:gd name="T0" fmla="*/ 648 w 1534"/>
                <a:gd name="T1" fmla="*/ 907 h 1189"/>
                <a:gd name="T2" fmla="*/ 648 w 1534"/>
                <a:gd name="T3" fmla="*/ 907 h 1189"/>
                <a:gd name="T4" fmla="*/ 389 w 1534"/>
                <a:gd name="T5" fmla="*/ 1188 h 1189"/>
                <a:gd name="T6" fmla="*/ 1533 w 1534"/>
                <a:gd name="T7" fmla="*/ 0 h 1189"/>
                <a:gd name="T8" fmla="*/ 0 w 1534"/>
                <a:gd name="T9" fmla="*/ 929 h 1189"/>
                <a:gd name="T10" fmla="*/ 648 w 1534"/>
                <a:gd name="T11" fmla="*/ 907 h 1189"/>
                <a:gd name="T12" fmla="*/ 626 w 1534"/>
                <a:gd name="T13" fmla="*/ 777 h 1189"/>
                <a:gd name="T14" fmla="*/ 626 w 1534"/>
                <a:gd name="T15" fmla="*/ 777 h 1189"/>
                <a:gd name="T16" fmla="*/ 864 w 1534"/>
                <a:gd name="T17" fmla="*/ 648 h 1189"/>
                <a:gd name="T18" fmla="*/ 1080 w 1534"/>
                <a:gd name="T19" fmla="*/ 518 h 1189"/>
                <a:gd name="T20" fmla="*/ 1274 w 1534"/>
                <a:gd name="T21" fmla="*/ 345 h 1189"/>
                <a:gd name="T22" fmla="*/ 1101 w 1534"/>
                <a:gd name="T23" fmla="*/ 518 h 1189"/>
                <a:gd name="T24" fmla="*/ 885 w 1534"/>
                <a:gd name="T25" fmla="*/ 670 h 1189"/>
                <a:gd name="T26" fmla="*/ 626 w 1534"/>
                <a:gd name="T27" fmla="*/ 799 h 1189"/>
                <a:gd name="T28" fmla="*/ 367 w 1534"/>
                <a:gd name="T29" fmla="*/ 864 h 1189"/>
                <a:gd name="T30" fmla="*/ 626 w 1534"/>
                <a:gd name="T31" fmla="*/ 777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89">
                  <a:moveTo>
                    <a:pt x="648" y="907"/>
                  </a:moveTo>
                  <a:lnTo>
                    <a:pt x="648" y="907"/>
                  </a:lnTo>
                  <a:cubicBezTo>
                    <a:pt x="605" y="994"/>
                    <a:pt x="410" y="1166"/>
                    <a:pt x="389" y="1188"/>
                  </a:cubicBezTo>
                  <a:cubicBezTo>
                    <a:pt x="821" y="1123"/>
                    <a:pt x="1361" y="345"/>
                    <a:pt x="1533" y="0"/>
                  </a:cubicBezTo>
                  <a:cubicBezTo>
                    <a:pt x="1123" y="453"/>
                    <a:pt x="583" y="777"/>
                    <a:pt x="0" y="929"/>
                  </a:cubicBezTo>
                  <a:cubicBezTo>
                    <a:pt x="194" y="1037"/>
                    <a:pt x="475" y="1015"/>
                    <a:pt x="648" y="907"/>
                  </a:cubicBezTo>
                  <a:close/>
                  <a:moveTo>
                    <a:pt x="626" y="777"/>
                  </a:moveTo>
                  <a:lnTo>
                    <a:pt x="626" y="777"/>
                  </a:lnTo>
                  <a:cubicBezTo>
                    <a:pt x="712" y="735"/>
                    <a:pt x="799" y="712"/>
                    <a:pt x="864" y="648"/>
                  </a:cubicBezTo>
                  <a:cubicBezTo>
                    <a:pt x="950" y="605"/>
                    <a:pt x="1015" y="562"/>
                    <a:pt x="1080" y="518"/>
                  </a:cubicBezTo>
                  <a:cubicBezTo>
                    <a:pt x="1144" y="453"/>
                    <a:pt x="1209" y="389"/>
                    <a:pt x="1274" y="345"/>
                  </a:cubicBezTo>
                  <a:cubicBezTo>
                    <a:pt x="1231" y="410"/>
                    <a:pt x="1166" y="475"/>
                    <a:pt x="1101" y="518"/>
                  </a:cubicBezTo>
                  <a:cubicBezTo>
                    <a:pt x="1037" y="583"/>
                    <a:pt x="950" y="626"/>
                    <a:pt x="885" y="670"/>
                  </a:cubicBezTo>
                  <a:cubicBezTo>
                    <a:pt x="799" y="712"/>
                    <a:pt x="712" y="756"/>
                    <a:pt x="626" y="799"/>
                  </a:cubicBezTo>
                  <a:cubicBezTo>
                    <a:pt x="562" y="821"/>
                    <a:pt x="453" y="842"/>
                    <a:pt x="367" y="864"/>
                  </a:cubicBezTo>
                  <a:cubicBezTo>
                    <a:pt x="453" y="842"/>
                    <a:pt x="540" y="821"/>
                    <a:pt x="626" y="7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4336583" y="3600996"/>
              <a:ext cx="198809" cy="221427"/>
            </a:xfrm>
            <a:custGeom>
              <a:avLst/>
              <a:gdLst>
                <a:gd name="T0" fmla="*/ 734 w 735"/>
                <a:gd name="T1" fmla="*/ 0 h 822"/>
                <a:gd name="T2" fmla="*/ 734 w 735"/>
                <a:gd name="T3" fmla="*/ 0 h 822"/>
                <a:gd name="T4" fmla="*/ 216 w 735"/>
                <a:gd name="T5" fmla="*/ 692 h 822"/>
                <a:gd name="T6" fmla="*/ 734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734" y="0"/>
                  </a:moveTo>
                  <a:lnTo>
                    <a:pt x="734" y="0"/>
                  </a:lnTo>
                  <a:cubicBezTo>
                    <a:pt x="734" y="0"/>
                    <a:pt x="432" y="821"/>
                    <a:pt x="216" y="692"/>
                  </a:cubicBezTo>
                  <a:cubicBezTo>
                    <a:pt x="0" y="562"/>
                    <a:pt x="734" y="0"/>
                    <a:pt x="73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3" name="Freeform 7"/>
            <p:cNvSpPr>
              <a:spLocks noChangeArrowheads="1"/>
            </p:cNvSpPr>
            <p:nvPr/>
          </p:nvSpPr>
          <p:spPr bwMode="auto">
            <a:xfrm>
              <a:off x="4487774" y="3624804"/>
              <a:ext cx="140475" cy="203570"/>
            </a:xfrm>
            <a:custGeom>
              <a:avLst/>
              <a:gdLst>
                <a:gd name="T0" fmla="*/ 258 w 519"/>
                <a:gd name="T1" fmla="*/ 755 h 756"/>
                <a:gd name="T2" fmla="*/ 258 w 519"/>
                <a:gd name="T3" fmla="*/ 755 h 756"/>
                <a:gd name="T4" fmla="*/ 258 w 519"/>
                <a:gd name="T5" fmla="*/ 0 h 756"/>
                <a:gd name="T6" fmla="*/ 258 w 519"/>
                <a:gd name="T7" fmla="*/ 75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6">
                  <a:moveTo>
                    <a:pt x="258" y="755"/>
                  </a:moveTo>
                  <a:lnTo>
                    <a:pt x="258" y="755"/>
                  </a:lnTo>
                  <a:cubicBezTo>
                    <a:pt x="0" y="755"/>
                    <a:pt x="258" y="0"/>
                    <a:pt x="258" y="0"/>
                  </a:cubicBezTo>
                  <a:cubicBezTo>
                    <a:pt x="258" y="0"/>
                    <a:pt x="518" y="755"/>
                    <a:pt x="258" y="7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4" name="Freeform 8"/>
            <p:cNvSpPr>
              <a:spLocks noChangeArrowheads="1"/>
            </p:cNvSpPr>
            <p:nvPr/>
          </p:nvSpPr>
          <p:spPr bwMode="auto">
            <a:xfrm>
              <a:off x="5175865" y="3584329"/>
              <a:ext cx="384521" cy="227379"/>
            </a:xfrm>
            <a:custGeom>
              <a:avLst/>
              <a:gdLst>
                <a:gd name="T0" fmla="*/ 1425 w 1426"/>
                <a:gd name="T1" fmla="*/ 475 h 844"/>
                <a:gd name="T2" fmla="*/ 1425 w 1426"/>
                <a:gd name="T3" fmla="*/ 475 h 844"/>
                <a:gd name="T4" fmla="*/ 1231 w 1426"/>
                <a:gd name="T5" fmla="*/ 260 h 844"/>
                <a:gd name="T6" fmla="*/ 950 w 1426"/>
                <a:gd name="T7" fmla="*/ 281 h 844"/>
                <a:gd name="T8" fmla="*/ 972 w 1426"/>
                <a:gd name="T9" fmla="*/ 173 h 844"/>
                <a:gd name="T10" fmla="*/ 842 w 1426"/>
                <a:gd name="T11" fmla="*/ 130 h 844"/>
                <a:gd name="T12" fmla="*/ 713 w 1426"/>
                <a:gd name="T13" fmla="*/ 216 h 844"/>
                <a:gd name="T14" fmla="*/ 648 w 1426"/>
                <a:gd name="T15" fmla="*/ 43 h 844"/>
                <a:gd name="T16" fmla="*/ 475 w 1426"/>
                <a:gd name="T17" fmla="*/ 43 h 844"/>
                <a:gd name="T18" fmla="*/ 540 w 1426"/>
                <a:gd name="T19" fmla="*/ 475 h 844"/>
                <a:gd name="T20" fmla="*/ 194 w 1426"/>
                <a:gd name="T21" fmla="*/ 713 h 844"/>
                <a:gd name="T22" fmla="*/ 0 w 1426"/>
                <a:gd name="T23" fmla="*/ 692 h 844"/>
                <a:gd name="T24" fmla="*/ 410 w 1426"/>
                <a:gd name="T25" fmla="*/ 821 h 844"/>
                <a:gd name="T26" fmla="*/ 993 w 1426"/>
                <a:gd name="T27" fmla="*/ 648 h 844"/>
                <a:gd name="T28" fmla="*/ 1188 w 1426"/>
                <a:gd name="T29" fmla="*/ 497 h 844"/>
                <a:gd name="T30" fmla="*/ 1425 w 1426"/>
                <a:gd name="T31" fmla="*/ 475 h 844"/>
                <a:gd name="T32" fmla="*/ 1145 w 1426"/>
                <a:gd name="T33" fmla="*/ 367 h 844"/>
                <a:gd name="T34" fmla="*/ 1145 w 1426"/>
                <a:gd name="T35" fmla="*/ 367 h 844"/>
                <a:gd name="T36" fmla="*/ 972 w 1426"/>
                <a:gd name="T37" fmla="*/ 497 h 844"/>
                <a:gd name="T38" fmla="*/ 821 w 1426"/>
                <a:gd name="T39" fmla="*/ 627 h 844"/>
                <a:gd name="T40" fmla="*/ 648 w 1426"/>
                <a:gd name="T41" fmla="*/ 713 h 844"/>
                <a:gd name="T42" fmla="*/ 432 w 1426"/>
                <a:gd name="T43" fmla="*/ 734 h 844"/>
                <a:gd name="T44" fmla="*/ 626 w 1426"/>
                <a:gd name="T45" fmla="*/ 713 h 844"/>
                <a:gd name="T46" fmla="*/ 756 w 1426"/>
                <a:gd name="T47" fmla="*/ 648 h 844"/>
                <a:gd name="T48" fmla="*/ 821 w 1426"/>
                <a:gd name="T49" fmla="*/ 540 h 844"/>
                <a:gd name="T50" fmla="*/ 886 w 1426"/>
                <a:gd name="T51" fmla="*/ 367 h 844"/>
                <a:gd name="T52" fmla="*/ 842 w 1426"/>
                <a:gd name="T53" fmla="*/ 562 h 844"/>
                <a:gd name="T54" fmla="*/ 821 w 1426"/>
                <a:gd name="T55" fmla="*/ 584 h 844"/>
                <a:gd name="T56" fmla="*/ 972 w 1426"/>
                <a:gd name="T57" fmla="*/ 475 h 844"/>
                <a:gd name="T58" fmla="*/ 1145 w 1426"/>
                <a:gd name="T59" fmla="*/ 367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425" y="475"/>
                  </a:moveTo>
                  <a:lnTo>
                    <a:pt x="1425" y="475"/>
                  </a:lnTo>
                  <a:cubicBezTo>
                    <a:pt x="1382" y="389"/>
                    <a:pt x="1317" y="302"/>
                    <a:pt x="1231" y="260"/>
                  </a:cubicBezTo>
                  <a:cubicBezTo>
                    <a:pt x="1145" y="238"/>
                    <a:pt x="1037" y="238"/>
                    <a:pt x="950" y="281"/>
                  </a:cubicBezTo>
                  <a:cubicBezTo>
                    <a:pt x="972" y="260"/>
                    <a:pt x="993" y="195"/>
                    <a:pt x="972" y="173"/>
                  </a:cubicBezTo>
                  <a:cubicBezTo>
                    <a:pt x="928" y="130"/>
                    <a:pt x="886" y="130"/>
                    <a:pt x="842" y="130"/>
                  </a:cubicBezTo>
                  <a:cubicBezTo>
                    <a:pt x="778" y="152"/>
                    <a:pt x="756" y="195"/>
                    <a:pt x="713" y="216"/>
                  </a:cubicBezTo>
                  <a:cubicBezTo>
                    <a:pt x="734" y="152"/>
                    <a:pt x="713" y="87"/>
                    <a:pt x="648" y="43"/>
                  </a:cubicBezTo>
                  <a:cubicBezTo>
                    <a:pt x="605" y="0"/>
                    <a:pt x="519" y="0"/>
                    <a:pt x="475" y="43"/>
                  </a:cubicBezTo>
                  <a:cubicBezTo>
                    <a:pt x="561" y="152"/>
                    <a:pt x="605" y="325"/>
                    <a:pt x="540" y="475"/>
                  </a:cubicBezTo>
                  <a:cubicBezTo>
                    <a:pt x="496" y="605"/>
                    <a:pt x="346" y="713"/>
                    <a:pt x="194" y="713"/>
                  </a:cubicBezTo>
                  <a:cubicBezTo>
                    <a:pt x="129" y="713"/>
                    <a:pt x="64" y="713"/>
                    <a:pt x="0" y="692"/>
                  </a:cubicBezTo>
                  <a:cubicBezTo>
                    <a:pt x="129" y="778"/>
                    <a:pt x="259" y="821"/>
                    <a:pt x="410" y="821"/>
                  </a:cubicBezTo>
                  <a:cubicBezTo>
                    <a:pt x="605" y="843"/>
                    <a:pt x="821" y="778"/>
                    <a:pt x="993" y="648"/>
                  </a:cubicBezTo>
                  <a:cubicBezTo>
                    <a:pt x="1058" y="605"/>
                    <a:pt x="1123" y="540"/>
                    <a:pt x="1188" y="497"/>
                  </a:cubicBezTo>
                  <a:cubicBezTo>
                    <a:pt x="1253" y="454"/>
                    <a:pt x="1339" y="454"/>
                    <a:pt x="1425" y="475"/>
                  </a:cubicBezTo>
                  <a:close/>
                  <a:moveTo>
                    <a:pt x="1145" y="367"/>
                  </a:moveTo>
                  <a:lnTo>
                    <a:pt x="1145" y="367"/>
                  </a:lnTo>
                  <a:cubicBezTo>
                    <a:pt x="1080" y="411"/>
                    <a:pt x="1037" y="432"/>
                    <a:pt x="972" y="497"/>
                  </a:cubicBezTo>
                  <a:cubicBezTo>
                    <a:pt x="928" y="540"/>
                    <a:pt x="886" y="584"/>
                    <a:pt x="821" y="627"/>
                  </a:cubicBezTo>
                  <a:cubicBezTo>
                    <a:pt x="778" y="670"/>
                    <a:pt x="713" y="713"/>
                    <a:pt x="648" y="713"/>
                  </a:cubicBezTo>
                  <a:cubicBezTo>
                    <a:pt x="561" y="734"/>
                    <a:pt x="496" y="734"/>
                    <a:pt x="432" y="734"/>
                  </a:cubicBezTo>
                  <a:cubicBezTo>
                    <a:pt x="496" y="734"/>
                    <a:pt x="561" y="734"/>
                    <a:pt x="626" y="713"/>
                  </a:cubicBezTo>
                  <a:cubicBezTo>
                    <a:pt x="669" y="692"/>
                    <a:pt x="713" y="670"/>
                    <a:pt x="756" y="648"/>
                  </a:cubicBezTo>
                  <a:cubicBezTo>
                    <a:pt x="778" y="627"/>
                    <a:pt x="799" y="584"/>
                    <a:pt x="821" y="540"/>
                  </a:cubicBezTo>
                  <a:cubicBezTo>
                    <a:pt x="864" y="497"/>
                    <a:pt x="886" y="432"/>
                    <a:pt x="886" y="367"/>
                  </a:cubicBezTo>
                  <a:cubicBezTo>
                    <a:pt x="907" y="432"/>
                    <a:pt x="886" y="497"/>
                    <a:pt x="842" y="562"/>
                  </a:cubicBezTo>
                  <a:cubicBezTo>
                    <a:pt x="842" y="562"/>
                    <a:pt x="842" y="584"/>
                    <a:pt x="821" y="584"/>
                  </a:cubicBezTo>
                  <a:cubicBezTo>
                    <a:pt x="886" y="562"/>
                    <a:pt x="928" y="519"/>
                    <a:pt x="972" y="475"/>
                  </a:cubicBezTo>
                  <a:cubicBezTo>
                    <a:pt x="1015" y="432"/>
                    <a:pt x="1080" y="389"/>
                    <a:pt x="1145" y="3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5" name="Freeform 9"/>
            <p:cNvSpPr>
              <a:spLocks noChangeArrowheads="1"/>
            </p:cNvSpPr>
            <p:nvPr/>
          </p:nvSpPr>
          <p:spPr bwMode="auto">
            <a:xfrm>
              <a:off x="5000866" y="3548614"/>
              <a:ext cx="857138" cy="373808"/>
            </a:xfrm>
            <a:custGeom>
              <a:avLst/>
              <a:gdLst>
                <a:gd name="T0" fmla="*/ 3131 w 3176"/>
                <a:gd name="T1" fmla="*/ 172 h 1383"/>
                <a:gd name="T2" fmla="*/ 3131 w 3176"/>
                <a:gd name="T3" fmla="*/ 172 h 1383"/>
                <a:gd name="T4" fmla="*/ 3110 w 3176"/>
                <a:gd name="T5" fmla="*/ 86 h 1383"/>
                <a:gd name="T6" fmla="*/ 2981 w 3176"/>
                <a:gd name="T7" fmla="*/ 108 h 1383"/>
                <a:gd name="T8" fmla="*/ 2959 w 3176"/>
                <a:gd name="T9" fmla="*/ 216 h 1383"/>
                <a:gd name="T10" fmla="*/ 2570 w 3176"/>
                <a:gd name="T11" fmla="*/ 454 h 1383"/>
                <a:gd name="T12" fmla="*/ 2117 w 3176"/>
                <a:gd name="T13" fmla="*/ 1188 h 1383"/>
                <a:gd name="T14" fmla="*/ 2138 w 3176"/>
                <a:gd name="T15" fmla="*/ 1036 h 1383"/>
                <a:gd name="T16" fmla="*/ 1944 w 3176"/>
                <a:gd name="T17" fmla="*/ 972 h 1383"/>
                <a:gd name="T18" fmla="*/ 1749 w 3176"/>
                <a:gd name="T19" fmla="*/ 1015 h 1383"/>
                <a:gd name="T20" fmla="*/ 1555 w 3176"/>
                <a:gd name="T21" fmla="*/ 1080 h 1383"/>
                <a:gd name="T22" fmla="*/ 1123 w 3176"/>
                <a:gd name="T23" fmla="*/ 1058 h 1383"/>
                <a:gd name="T24" fmla="*/ 0 w 3176"/>
                <a:gd name="T25" fmla="*/ 454 h 1383"/>
                <a:gd name="T26" fmla="*/ 1641 w 3176"/>
                <a:gd name="T27" fmla="*/ 1339 h 1383"/>
                <a:gd name="T28" fmla="*/ 2722 w 3176"/>
                <a:gd name="T29" fmla="*/ 1101 h 1383"/>
                <a:gd name="T30" fmla="*/ 3131 w 3176"/>
                <a:gd name="T31" fmla="*/ 172 h 1383"/>
                <a:gd name="T32" fmla="*/ 3089 w 3176"/>
                <a:gd name="T33" fmla="*/ 194 h 1383"/>
                <a:gd name="T34" fmla="*/ 3089 w 3176"/>
                <a:gd name="T35" fmla="*/ 194 h 1383"/>
                <a:gd name="T36" fmla="*/ 3067 w 3176"/>
                <a:gd name="T37" fmla="*/ 518 h 1383"/>
                <a:gd name="T38" fmla="*/ 2916 w 3176"/>
                <a:gd name="T39" fmla="*/ 821 h 1383"/>
                <a:gd name="T40" fmla="*/ 2678 w 3176"/>
                <a:gd name="T41" fmla="*/ 1058 h 1383"/>
                <a:gd name="T42" fmla="*/ 2376 w 3176"/>
                <a:gd name="T43" fmla="*/ 1209 h 1383"/>
                <a:gd name="T44" fmla="*/ 2657 w 3176"/>
                <a:gd name="T45" fmla="*/ 1036 h 1383"/>
                <a:gd name="T46" fmla="*/ 2894 w 3176"/>
                <a:gd name="T47" fmla="*/ 799 h 1383"/>
                <a:gd name="T48" fmla="*/ 3045 w 3176"/>
                <a:gd name="T49" fmla="*/ 518 h 1383"/>
                <a:gd name="T50" fmla="*/ 3089 w 3176"/>
                <a:gd name="T51" fmla="*/ 194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83">
                  <a:moveTo>
                    <a:pt x="3131" y="172"/>
                  </a:moveTo>
                  <a:lnTo>
                    <a:pt x="3131" y="172"/>
                  </a:lnTo>
                  <a:cubicBezTo>
                    <a:pt x="3131" y="151"/>
                    <a:pt x="3131" y="108"/>
                    <a:pt x="3110" y="86"/>
                  </a:cubicBezTo>
                  <a:cubicBezTo>
                    <a:pt x="3067" y="43"/>
                    <a:pt x="3002" y="65"/>
                    <a:pt x="2981" y="108"/>
                  </a:cubicBezTo>
                  <a:cubicBezTo>
                    <a:pt x="2959" y="151"/>
                    <a:pt x="2981" y="194"/>
                    <a:pt x="2959" y="216"/>
                  </a:cubicBezTo>
                  <a:cubicBezTo>
                    <a:pt x="2851" y="0"/>
                    <a:pt x="2613" y="194"/>
                    <a:pt x="2570" y="454"/>
                  </a:cubicBezTo>
                  <a:cubicBezTo>
                    <a:pt x="2505" y="756"/>
                    <a:pt x="2376" y="1015"/>
                    <a:pt x="2117" y="1188"/>
                  </a:cubicBezTo>
                  <a:cubicBezTo>
                    <a:pt x="2181" y="1145"/>
                    <a:pt x="2181" y="1080"/>
                    <a:pt x="2138" y="1036"/>
                  </a:cubicBezTo>
                  <a:cubicBezTo>
                    <a:pt x="2073" y="972"/>
                    <a:pt x="2008" y="972"/>
                    <a:pt x="1944" y="972"/>
                  </a:cubicBezTo>
                  <a:cubicBezTo>
                    <a:pt x="1879" y="993"/>
                    <a:pt x="1814" y="1015"/>
                    <a:pt x="1749" y="1015"/>
                  </a:cubicBezTo>
                  <a:cubicBezTo>
                    <a:pt x="1685" y="1036"/>
                    <a:pt x="1620" y="1058"/>
                    <a:pt x="1555" y="1080"/>
                  </a:cubicBezTo>
                  <a:cubicBezTo>
                    <a:pt x="1404" y="1080"/>
                    <a:pt x="1274" y="1080"/>
                    <a:pt x="1123" y="1058"/>
                  </a:cubicBezTo>
                  <a:cubicBezTo>
                    <a:pt x="712" y="1015"/>
                    <a:pt x="259" y="799"/>
                    <a:pt x="0" y="454"/>
                  </a:cubicBezTo>
                  <a:cubicBezTo>
                    <a:pt x="410" y="993"/>
                    <a:pt x="950" y="1274"/>
                    <a:pt x="1641" y="1339"/>
                  </a:cubicBezTo>
                  <a:cubicBezTo>
                    <a:pt x="2008" y="1382"/>
                    <a:pt x="2419" y="1318"/>
                    <a:pt x="2722" y="1101"/>
                  </a:cubicBezTo>
                  <a:cubicBezTo>
                    <a:pt x="3045" y="886"/>
                    <a:pt x="3175" y="540"/>
                    <a:pt x="3131" y="172"/>
                  </a:cubicBezTo>
                  <a:close/>
                  <a:moveTo>
                    <a:pt x="3089" y="194"/>
                  </a:moveTo>
                  <a:lnTo>
                    <a:pt x="3089" y="194"/>
                  </a:lnTo>
                  <a:cubicBezTo>
                    <a:pt x="3089" y="302"/>
                    <a:pt x="3089" y="431"/>
                    <a:pt x="3067" y="518"/>
                  </a:cubicBezTo>
                  <a:cubicBezTo>
                    <a:pt x="3024" y="626"/>
                    <a:pt x="2981" y="734"/>
                    <a:pt x="2916" y="821"/>
                  </a:cubicBezTo>
                  <a:cubicBezTo>
                    <a:pt x="2851" y="907"/>
                    <a:pt x="2764" y="993"/>
                    <a:pt x="2678" y="1058"/>
                  </a:cubicBezTo>
                  <a:cubicBezTo>
                    <a:pt x="2592" y="1123"/>
                    <a:pt x="2484" y="1166"/>
                    <a:pt x="2376" y="1209"/>
                  </a:cubicBezTo>
                  <a:cubicBezTo>
                    <a:pt x="2484" y="1166"/>
                    <a:pt x="2570" y="1101"/>
                    <a:pt x="2657" y="1036"/>
                  </a:cubicBezTo>
                  <a:cubicBezTo>
                    <a:pt x="2743" y="972"/>
                    <a:pt x="2829" y="886"/>
                    <a:pt x="2894" y="799"/>
                  </a:cubicBezTo>
                  <a:cubicBezTo>
                    <a:pt x="2959" y="734"/>
                    <a:pt x="3002" y="626"/>
                    <a:pt x="3045" y="518"/>
                  </a:cubicBezTo>
                  <a:cubicBezTo>
                    <a:pt x="3067" y="410"/>
                    <a:pt x="3089" y="302"/>
                    <a:pt x="3089" y="19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6" name="Freeform 10"/>
            <p:cNvSpPr>
              <a:spLocks noChangeArrowheads="1"/>
            </p:cNvSpPr>
            <p:nvPr/>
          </p:nvSpPr>
          <p:spPr bwMode="auto">
            <a:xfrm>
              <a:off x="5508005" y="3805756"/>
              <a:ext cx="367856" cy="174999"/>
            </a:xfrm>
            <a:custGeom>
              <a:avLst/>
              <a:gdLst>
                <a:gd name="T0" fmla="*/ 0 w 1362"/>
                <a:gd name="T1" fmla="*/ 454 h 649"/>
                <a:gd name="T2" fmla="*/ 0 w 1362"/>
                <a:gd name="T3" fmla="*/ 454 h 649"/>
                <a:gd name="T4" fmla="*/ 820 w 1362"/>
                <a:gd name="T5" fmla="*/ 432 h 649"/>
                <a:gd name="T6" fmla="*/ 950 w 1362"/>
                <a:gd name="T7" fmla="*/ 389 h 649"/>
                <a:gd name="T8" fmla="*/ 1080 w 1362"/>
                <a:gd name="T9" fmla="*/ 432 h 649"/>
                <a:gd name="T10" fmla="*/ 1145 w 1362"/>
                <a:gd name="T11" fmla="*/ 540 h 649"/>
                <a:gd name="T12" fmla="*/ 1015 w 1362"/>
                <a:gd name="T13" fmla="*/ 605 h 649"/>
                <a:gd name="T14" fmla="*/ 1275 w 1362"/>
                <a:gd name="T15" fmla="*/ 583 h 649"/>
                <a:gd name="T16" fmla="*/ 1317 w 1362"/>
                <a:gd name="T17" fmla="*/ 345 h 649"/>
                <a:gd name="T18" fmla="*/ 1102 w 1362"/>
                <a:gd name="T19" fmla="*/ 216 h 649"/>
                <a:gd name="T20" fmla="*/ 1166 w 1362"/>
                <a:gd name="T21" fmla="*/ 151 h 649"/>
                <a:gd name="T22" fmla="*/ 950 w 1362"/>
                <a:gd name="T23" fmla="*/ 195 h 649"/>
                <a:gd name="T24" fmla="*/ 0 w 1362"/>
                <a:gd name="T25" fmla="*/ 45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454"/>
                  </a:moveTo>
                  <a:lnTo>
                    <a:pt x="0" y="454"/>
                  </a:lnTo>
                  <a:cubicBezTo>
                    <a:pt x="281" y="518"/>
                    <a:pt x="540" y="518"/>
                    <a:pt x="820" y="432"/>
                  </a:cubicBezTo>
                  <a:cubicBezTo>
                    <a:pt x="864" y="410"/>
                    <a:pt x="907" y="410"/>
                    <a:pt x="950" y="389"/>
                  </a:cubicBezTo>
                  <a:cubicBezTo>
                    <a:pt x="993" y="389"/>
                    <a:pt x="1037" y="389"/>
                    <a:pt x="1080" y="432"/>
                  </a:cubicBezTo>
                  <a:cubicBezTo>
                    <a:pt x="1123" y="454"/>
                    <a:pt x="1145" y="497"/>
                    <a:pt x="1145" y="540"/>
                  </a:cubicBezTo>
                  <a:cubicBezTo>
                    <a:pt x="1123" y="583"/>
                    <a:pt x="1058" y="627"/>
                    <a:pt x="1015" y="605"/>
                  </a:cubicBezTo>
                  <a:cubicBezTo>
                    <a:pt x="1102" y="627"/>
                    <a:pt x="1210" y="648"/>
                    <a:pt x="1275" y="583"/>
                  </a:cubicBezTo>
                  <a:cubicBezTo>
                    <a:pt x="1339" y="518"/>
                    <a:pt x="1361" y="410"/>
                    <a:pt x="1317" y="345"/>
                  </a:cubicBezTo>
                  <a:cubicBezTo>
                    <a:pt x="1275" y="259"/>
                    <a:pt x="1188" y="216"/>
                    <a:pt x="1102" y="216"/>
                  </a:cubicBezTo>
                  <a:cubicBezTo>
                    <a:pt x="1123" y="195"/>
                    <a:pt x="1166" y="173"/>
                    <a:pt x="1166" y="151"/>
                  </a:cubicBezTo>
                  <a:cubicBezTo>
                    <a:pt x="1231" y="0"/>
                    <a:pt x="972" y="173"/>
                    <a:pt x="950" y="195"/>
                  </a:cubicBezTo>
                  <a:cubicBezTo>
                    <a:pt x="691" y="345"/>
                    <a:pt x="302" y="518"/>
                    <a:pt x="0" y="4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7" name="Freeform 11"/>
            <p:cNvSpPr>
              <a:spLocks noChangeArrowheads="1"/>
            </p:cNvSpPr>
            <p:nvPr/>
          </p:nvSpPr>
          <p:spPr bwMode="auto">
            <a:xfrm>
              <a:off x="4592535" y="3537900"/>
              <a:ext cx="589282" cy="611902"/>
            </a:xfrm>
            <a:custGeom>
              <a:avLst/>
              <a:gdLst>
                <a:gd name="T0" fmla="*/ 2182 w 2183"/>
                <a:gd name="T1" fmla="*/ 1728 h 2268"/>
                <a:gd name="T2" fmla="*/ 2182 w 2183"/>
                <a:gd name="T3" fmla="*/ 1728 h 2268"/>
                <a:gd name="T4" fmla="*/ 1339 w 2183"/>
                <a:gd name="T5" fmla="*/ 691 h 2268"/>
                <a:gd name="T6" fmla="*/ 626 w 2183"/>
                <a:gd name="T7" fmla="*/ 43 h 2268"/>
                <a:gd name="T8" fmla="*/ 410 w 2183"/>
                <a:gd name="T9" fmla="*/ 0 h 2268"/>
                <a:gd name="T10" fmla="*/ 0 w 2183"/>
                <a:gd name="T11" fmla="*/ 43 h 2268"/>
                <a:gd name="T12" fmla="*/ 778 w 2183"/>
                <a:gd name="T13" fmla="*/ 302 h 2268"/>
                <a:gd name="T14" fmla="*/ 1015 w 2183"/>
                <a:gd name="T15" fmla="*/ 777 h 2268"/>
                <a:gd name="T16" fmla="*/ 886 w 2183"/>
                <a:gd name="T17" fmla="*/ 906 h 2268"/>
                <a:gd name="T18" fmla="*/ 734 w 2183"/>
                <a:gd name="T19" fmla="*/ 820 h 2268"/>
                <a:gd name="T20" fmla="*/ 821 w 2183"/>
                <a:gd name="T21" fmla="*/ 1015 h 2268"/>
                <a:gd name="T22" fmla="*/ 1037 w 2183"/>
                <a:gd name="T23" fmla="*/ 950 h 2268"/>
                <a:gd name="T24" fmla="*/ 778 w 2183"/>
                <a:gd name="T25" fmla="*/ 1663 h 2268"/>
                <a:gd name="T26" fmla="*/ 929 w 2183"/>
                <a:gd name="T27" fmla="*/ 1641 h 2268"/>
                <a:gd name="T28" fmla="*/ 799 w 2183"/>
                <a:gd name="T29" fmla="*/ 1922 h 2268"/>
                <a:gd name="T30" fmla="*/ 1123 w 2183"/>
                <a:gd name="T31" fmla="*/ 1749 h 2268"/>
                <a:gd name="T32" fmla="*/ 1663 w 2183"/>
                <a:gd name="T33" fmla="*/ 2267 h 2268"/>
                <a:gd name="T34" fmla="*/ 1771 w 2183"/>
                <a:gd name="T35" fmla="*/ 1620 h 2268"/>
                <a:gd name="T36" fmla="*/ 2182 w 2183"/>
                <a:gd name="T37" fmla="*/ 1728 h 2268"/>
                <a:gd name="T38" fmla="*/ 1339 w 2183"/>
                <a:gd name="T39" fmla="*/ 1555 h 2268"/>
                <a:gd name="T40" fmla="*/ 1339 w 2183"/>
                <a:gd name="T41" fmla="*/ 1555 h 2268"/>
                <a:gd name="T42" fmla="*/ 1555 w 2183"/>
                <a:gd name="T43" fmla="*/ 2073 h 2268"/>
                <a:gd name="T44" fmla="*/ 1425 w 2183"/>
                <a:gd name="T45" fmla="*/ 1835 h 2268"/>
                <a:gd name="T46" fmla="*/ 1318 w 2183"/>
                <a:gd name="T47" fmla="*/ 1555 h 2268"/>
                <a:gd name="T48" fmla="*/ 1210 w 2183"/>
                <a:gd name="T49" fmla="*/ 993 h 2268"/>
                <a:gd name="T50" fmla="*/ 1037 w 2183"/>
                <a:gd name="T51" fmla="*/ 474 h 2268"/>
                <a:gd name="T52" fmla="*/ 951 w 2183"/>
                <a:gd name="T53" fmla="*/ 345 h 2268"/>
                <a:gd name="T54" fmla="*/ 842 w 2183"/>
                <a:gd name="T55" fmla="*/ 259 h 2268"/>
                <a:gd name="T56" fmla="*/ 734 w 2183"/>
                <a:gd name="T57" fmla="*/ 172 h 2268"/>
                <a:gd name="T58" fmla="*/ 605 w 2183"/>
                <a:gd name="T59" fmla="*/ 129 h 2268"/>
                <a:gd name="T60" fmla="*/ 734 w 2183"/>
                <a:gd name="T61" fmla="*/ 172 h 2268"/>
                <a:gd name="T62" fmla="*/ 864 w 2183"/>
                <a:gd name="T63" fmla="*/ 237 h 2268"/>
                <a:gd name="T64" fmla="*/ 1058 w 2183"/>
                <a:gd name="T65" fmla="*/ 453 h 2268"/>
                <a:gd name="T66" fmla="*/ 1253 w 2183"/>
                <a:gd name="T67" fmla="*/ 993 h 2268"/>
                <a:gd name="T68" fmla="*/ 1339 w 2183"/>
                <a:gd name="T69" fmla="*/ 1555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68">
                  <a:moveTo>
                    <a:pt x="2182" y="1728"/>
                  </a:moveTo>
                  <a:lnTo>
                    <a:pt x="2182" y="1728"/>
                  </a:lnTo>
                  <a:cubicBezTo>
                    <a:pt x="1771" y="1555"/>
                    <a:pt x="1512" y="1079"/>
                    <a:pt x="1339" y="691"/>
                  </a:cubicBezTo>
                  <a:cubicBezTo>
                    <a:pt x="1188" y="367"/>
                    <a:pt x="951" y="129"/>
                    <a:pt x="626" y="43"/>
                  </a:cubicBezTo>
                  <a:cubicBezTo>
                    <a:pt x="562" y="21"/>
                    <a:pt x="475" y="0"/>
                    <a:pt x="410" y="0"/>
                  </a:cubicBezTo>
                  <a:cubicBezTo>
                    <a:pt x="259" y="0"/>
                    <a:pt x="130" y="43"/>
                    <a:pt x="0" y="43"/>
                  </a:cubicBezTo>
                  <a:cubicBezTo>
                    <a:pt x="281" y="43"/>
                    <a:pt x="583" y="108"/>
                    <a:pt x="778" y="302"/>
                  </a:cubicBezTo>
                  <a:cubicBezTo>
                    <a:pt x="907" y="410"/>
                    <a:pt x="1080" y="604"/>
                    <a:pt x="1015" y="777"/>
                  </a:cubicBezTo>
                  <a:cubicBezTo>
                    <a:pt x="993" y="842"/>
                    <a:pt x="951" y="885"/>
                    <a:pt x="886" y="906"/>
                  </a:cubicBezTo>
                  <a:cubicBezTo>
                    <a:pt x="821" y="929"/>
                    <a:pt x="734" y="885"/>
                    <a:pt x="734" y="820"/>
                  </a:cubicBezTo>
                  <a:cubicBezTo>
                    <a:pt x="713" y="885"/>
                    <a:pt x="756" y="993"/>
                    <a:pt x="821" y="1015"/>
                  </a:cubicBezTo>
                  <a:cubicBezTo>
                    <a:pt x="907" y="1058"/>
                    <a:pt x="993" y="1015"/>
                    <a:pt x="1037" y="950"/>
                  </a:cubicBezTo>
                  <a:cubicBezTo>
                    <a:pt x="1058" y="1231"/>
                    <a:pt x="951" y="1447"/>
                    <a:pt x="778" y="1663"/>
                  </a:cubicBezTo>
                  <a:cubicBezTo>
                    <a:pt x="778" y="1663"/>
                    <a:pt x="864" y="1663"/>
                    <a:pt x="929" y="1641"/>
                  </a:cubicBezTo>
                  <a:cubicBezTo>
                    <a:pt x="929" y="1641"/>
                    <a:pt x="907" y="1749"/>
                    <a:pt x="799" y="1922"/>
                  </a:cubicBezTo>
                  <a:cubicBezTo>
                    <a:pt x="951" y="1857"/>
                    <a:pt x="993" y="1857"/>
                    <a:pt x="1123" y="1749"/>
                  </a:cubicBezTo>
                  <a:cubicBezTo>
                    <a:pt x="1101" y="2138"/>
                    <a:pt x="1512" y="2030"/>
                    <a:pt x="1663" y="2267"/>
                  </a:cubicBezTo>
                  <a:cubicBezTo>
                    <a:pt x="1512" y="2052"/>
                    <a:pt x="1944" y="1792"/>
                    <a:pt x="1771" y="1620"/>
                  </a:cubicBezTo>
                  <a:cubicBezTo>
                    <a:pt x="1901" y="1684"/>
                    <a:pt x="2030" y="1749"/>
                    <a:pt x="2182" y="1728"/>
                  </a:cubicBezTo>
                  <a:close/>
                  <a:moveTo>
                    <a:pt x="1339" y="1555"/>
                  </a:moveTo>
                  <a:lnTo>
                    <a:pt x="1339" y="1555"/>
                  </a:lnTo>
                  <a:cubicBezTo>
                    <a:pt x="1383" y="1728"/>
                    <a:pt x="1469" y="1922"/>
                    <a:pt x="1555" y="2073"/>
                  </a:cubicBezTo>
                  <a:cubicBezTo>
                    <a:pt x="1512" y="1987"/>
                    <a:pt x="1469" y="1922"/>
                    <a:pt x="1425" y="1835"/>
                  </a:cubicBezTo>
                  <a:cubicBezTo>
                    <a:pt x="1383" y="1749"/>
                    <a:pt x="1339" y="1641"/>
                    <a:pt x="1318" y="1555"/>
                  </a:cubicBezTo>
                  <a:cubicBezTo>
                    <a:pt x="1274" y="1382"/>
                    <a:pt x="1253" y="1188"/>
                    <a:pt x="1210" y="993"/>
                  </a:cubicBezTo>
                  <a:cubicBezTo>
                    <a:pt x="1188" y="820"/>
                    <a:pt x="1123" y="626"/>
                    <a:pt x="1037" y="474"/>
                  </a:cubicBezTo>
                  <a:cubicBezTo>
                    <a:pt x="1015" y="432"/>
                    <a:pt x="972" y="388"/>
                    <a:pt x="951" y="345"/>
                  </a:cubicBezTo>
                  <a:cubicBezTo>
                    <a:pt x="929" y="324"/>
                    <a:pt x="886" y="280"/>
                    <a:pt x="842" y="259"/>
                  </a:cubicBezTo>
                  <a:cubicBezTo>
                    <a:pt x="821" y="215"/>
                    <a:pt x="778" y="194"/>
                    <a:pt x="734" y="172"/>
                  </a:cubicBezTo>
                  <a:cubicBezTo>
                    <a:pt x="691" y="151"/>
                    <a:pt x="648" y="129"/>
                    <a:pt x="605" y="129"/>
                  </a:cubicBezTo>
                  <a:cubicBezTo>
                    <a:pt x="648" y="129"/>
                    <a:pt x="691" y="151"/>
                    <a:pt x="734" y="172"/>
                  </a:cubicBezTo>
                  <a:cubicBezTo>
                    <a:pt x="778" y="194"/>
                    <a:pt x="821" y="215"/>
                    <a:pt x="864" y="237"/>
                  </a:cubicBezTo>
                  <a:cubicBezTo>
                    <a:pt x="929" y="302"/>
                    <a:pt x="993" y="388"/>
                    <a:pt x="1058" y="453"/>
                  </a:cubicBezTo>
                  <a:cubicBezTo>
                    <a:pt x="1145" y="626"/>
                    <a:pt x="1210" y="799"/>
                    <a:pt x="1253" y="993"/>
                  </a:cubicBezTo>
                  <a:cubicBezTo>
                    <a:pt x="1274" y="1188"/>
                    <a:pt x="1296" y="1361"/>
                    <a:pt x="1339" y="15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8" name="Freeform 12"/>
            <p:cNvSpPr>
              <a:spLocks noChangeArrowheads="1"/>
            </p:cNvSpPr>
            <p:nvPr/>
          </p:nvSpPr>
          <p:spPr bwMode="auto">
            <a:xfrm>
              <a:off x="5000866" y="3706947"/>
              <a:ext cx="420236" cy="321427"/>
            </a:xfrm>
            <a:custGeom>
              <a:avLst/>
              <a:gdLst>
                <a:gd name="T0" fmla="*/ 1555 w 1556"/>
                <a:gd name="T1" fmla="*/ 929 h 1189"/>
                <a:gd name="T2" fmla="*/ 1555 w 1556"/>
                <a:gd name="T3" fmla="*/ 929 h 1189"/>
                <a:gd name="T4" fmla="*/ 0 w 1556"/>
                <a:gd name="T5" fmla="*/ 0 h 1189"/>
                <a:gd name="T6" fmla="*/ 1144 w 1556"/>
                <a:gd name="T7" fmla="*/ 1188 h 1189"/>
                <a:gd name="T8" fmla="*/ 907 w 1556"/>
                <a:gd name="T9" fmla="*/ 907 h 1189"/>
                <a:gd name="T10" fmla="*/ 1555 w 1556"/>
                <a:gd name="T11" fmla="*/ 929 h 1189"/>
                <a:gd name="T12" fmla="*/ 1167 w 1556"/>
                <a:gd name="T13" fmla="*/ 864 h 1189"/>
                <a:gd name="T14" fmla="*/ 1167 w 1556"/>
                <a:gd name="T15" fmla="*/ 864 h 1189"/>
                <a:gd name="T16" fmla="*/ 907 w 1556"/>
                <a:gd name="T17" fmla="*/ 799 h 1189"/>
                <a:gd name="T18" fmla="*/ 670 w 1556"/>
                <a:gd name="T19" fmla="*/ 670 h 1189"/>
                <a:gd name="T20" fmla="*/ 453 w 1556"/>
                <a:gd name="T21" fmla="*/ 518 h 1189"/>
                <a:gd name="T22" fmla="*/ 259 w 1556"/>
                <a:gd name="T23" fmla="*/ 345 h 1189"/>
                <a:gd name="T24" fmla="*/ 453 w 1556"/>
                <a:gd name="T25" fmla="*/ 518 h 1189"/>
                <a:gd name="T26" fmla="*/ 670 w 1556"/>
                <a:gd name="T27" fmla="*/ 648 h 1189"/>
                <a:gd name="T28" fmla="*/ 929 w 1556"/>
                <a:gd name="T29" fmla="*/ 777 h 1189"/>
                <a:gd name="T30" fmla="*/ 1167 w 1556"/>
                <a:gd name="T31" fmla="*/ 864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89">
                  <a:moveTo>
                    <a:pt x="1555" y="929"/>
                  </a:moveTo>
                  <a:lnTo>
                    <a:pt x="1555" y="929"/>
                  </a:lnTo>
                  <a:cubicBezTo>
                    <a:pt x="950" y="777"/>
                    <a:pt x="410" y="453"/>
                    <a:pt x="0" y="0"/>
                  </a:cubicBezTo>
                  <a:cubicBezTo>
                    <a:pt x="173" y="345"/>
                    <a:pt x="712" y="1123"/>
                    <a:pt x="1144" y="1188"/>
                  </a:cubicBezTo>
                  <a:cubicBezTo>
                    <a:pt x="1144" y="1166"/>
                    <a:pt x="950" y="994"/>
                    <a:pt x="907" y="907"/>
                  </a:cubicBezTo>
                  <a:cubicBezTo>
                    <a:pt x="1080" y="1015"/>
                    <a:pt x="1361" y="1037"/>
                    <a:pt x="1555" y="929"/>
                  </a:cubicBezTo>
                  <a:close/>
                  <a:moveTo>
                    <a:pt x="1167" y="864"/>
                  </a:moveTo>
                  <a:lnTo>
                    <a:pt x="1167" y="864"/>
                  </a:lnTo>
                  <a:cubicBezTo>
                    <a:pt x="1080" y="842"/>
                    <a:pt x="994" y="821"/>
                    <a:pt x="907" y="799"/>
                  </a:cubicBezTo>
                  <a:cubicBezTo>
                    <a:pt x="821" y="756"/>
                    <a:pt x="735" y="712"/>
                    <a:pt x="670" y="670"/>
                  </a:cubicBezTo>
                  <a:cubicBezTo>
                    <a:pt x="583" y="626"/>
                    <a:pt x="518" y="583"/>
                    <a:pt x="453" y="518"/>
                  </a:cubicBezTo>
                  <a:cubicBezTo>
                    <a:pt x="389" y="475"/>
                    <a:pt x="324" y="410"/>
                    <a:pt x="259" y="345"/>
                  </a:cubicBezTo>
                  <a:cubicBezTo>
                    <a:pt x="324" y="389"/>
                    <a:pt x="389" y="453"/>
                    <a:pt x="453" y="518"/>
                  </a:cubicBezTo>
                  <a:cubicBezTo>
                    <a:pt x="540" y="562"/>
                    <a:pt x="605" y="605"/>
                    <a:pt x="670" y="648"/>
                  </a:cubicBezTo>
                  <a:cubicBezTo>
                    <a:pt x="756" y="712"/>
                    <a:pt x="842" y="735"/>
                    <a:pt x="929" y="777"/>
                  </a:cubicBezTo>
                  <a:cubicBezTo>
                    <a:pt x="994" y="821"/>
                    <a:pt x="1080" y="842"/>
                    <a:pt x="1167" y="8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09" name="Freeform 13"/>
            <p:cNvSpPr>
              <a:spLocks noChangeArrowheads="1"/>
            </p:cNvSpPr>
            <p:nvPr/>
          </p:nvSpPr>
          <p:spPr bwMode="auto">
            <a:xfrm>
              <a:off x="4581820" y="3600996"/>
              <a:ext cx="198809" cy="221427"/>
            </a:xfrm>
            <a:custGeom>
              <a:avLst/>
              <a:gdLst>
                <a:gd name="T0" fmla="*/ 0 w 735"/>
                <a:gd name="T1" fmla="*/ 0 h 822"/>
                <a:gd name="T2" fmla="*/ 0 w 735"/>
                <a:gd name="T3" fmla="*/ 0 h 822"/>
                <a:gd name="T4" fmla="*/ 518 w 735"/>
                <a:gd name="T5" fmla="*/ 692 h 822"/>
                <a:gd name="T6" fmla="*/ 0 w 73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2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2" y="821"/>
                    <a:pt x="518" y="692"/>
                  </a:cubicBezTo>
                  <a:cubicBezTo>
                    <a:pt x="734" y="562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0" name="Freeform 14"/>
            <p:cNvSpPr>
              <a:spLocks noChangeArrowheads="1"/>
            </p:cNvSpPr>
            <p:nvPr/>
          </p:nvSpPr>
          <p:spPr bwMode="auto">
            <a:xfrm>
              <a:off x="5175865" y="1298626"/>
              <a:ext cx="384521" cy="227379"/>
            </a:xfrm>
            <a:custGeom>
              <a:avLst/>
              <a:gdLst>
                <a:gd name="T0" fmla="*/ 1188 w 1426"/>
                <a:gd name="T1" fmla="*/ 346 h 844"/>
                <a:gd name="T2" fmla="*/ 1188 w 1426"/>
                <a:gd name="T3" fmla="*/ 346 h 844"/>
                <a:gd name="T4" fmla="*/ 993 w 1426"/>
                <a:gd name="T5" fmla="*/ 194 h 844"/>
                <a:gd name="T6" fmla="*/ 410 w 1426"/>
                <a:gd name="T7" fmla="*/ 21 h 844"/>
                <a:gd name="T8" fmla="*/ 0 w 1426"/>
                <a:gd name="T9" fmla="*/ 173 h 844"/>
                <a:gd name="T10" fmla="*/ 194 w 1426"/>
                <a:gd name="T11" fmla="*/ 151 h 844"/>
                <a:gd name="T12" fmla="*/ 540 w 1426"/>
                <a:gd name="T13" fmla="*/ 388 h 844"/>
                <a:gd name="T14" fmla="*/ 475 w 1426"/>
                <a:gd name="T15" fmla="*/ 820 h 844"/>
                <a:gd name="T16" fmla="*/ 648 w 1426"/>
                <a:gd name="T17" fmla="*/ 799 h 844"/>
                <a:gd name="T18" fmla="*/ 713 w 1426"/>
                <a:gd name="T19" fmla="*/ 626 h 844"/>
                <a:gd name="T20" fmla="*/ 842 w 1426"/>
                <a:gd name="T21" fmla="*/ 713 h 844"/>
                <a:gd name="T22" fmla="*/ 972 w 1426"/>
                <a:gd name="T23" fmla="*/ 691 h 844"/>
                <a:gd name="T24" fmla="*/ 950 w 1426"/>
                <a:gd name="T25" fmla="*/ 561 h 844"/>
                <a:gd name="T26" fmla="*/ 1231 w 1426"/>
                <a:gd name="T27" fmla="*/ 583 h 844"/>
                <a:gd name="T28" fmla="*/ 1425 w 1426"/>
                <a:gd name="T29" fmla="*/ 367 h 844"/>
                <a:gd name="T30" fmla="*/ 1188 w 1426"/>
                <a:gd name="T31" fmla="*/ 346 h 844"/>
                <a:gd name="T32" fmla="*/ 972 w 1426"/>
                <a:gd name="T33" fmla="*/ 388 h 844"/>
                <a:gd name="T34" fmla="*/ 972 w 1426"/>
                <a:gd name="T35" fmla="*/ 388 h 844"/>
                <a:gd name="T36" fmla="*/ 821 w 1426"/>
                <a:gd name="T37" fmla="*/ 259 h 844"/>
                <a:gd name="T38" fmla="*/ 842 w 1426"/>
                <a:gd name="T39" fmla="*/ 302 h 844"/>
                <a:gd name="T40" fmla="*/ 886 w 1426"/>
                <a:gd name="T41" fmla="*/ 497 h 844"/>
                <a:gd name="T42" fmla="*/ 821 w 1426"/>
                <a:gd name="T43" fmla="*/ 302 h 844"/>
                <a:gd name="T44" fmla="*/ 756 w 1426"/>
                <a:gd name="T45" fmla="*/ 194 h 844"/>
                <a:gd name="T46" fmla="*/ 626 w 1426"/>
                <a:gd name="T47" fmla="*/ 151 h 844"/>
                <a:gd name="T48" fmla="*/ 432 w 1426"/>
                <a:gd name="T49" fmla="*/ 129 h 844"/>
                <a:gd name="T50" fmla="*/ 648 w 1426"/>
                <a:gd name="T51" fmla="*/ 129 h 844"/>
                <a:gd name="T52" fmla="*/ 821 w 1426"/>
                <a:gd name="T53" fmla="*/ 238 h 844"/>
                <a:gd name="T54" fmla="*/ 972 w 1426"/>
                <a:gd name="T55" fmla="*/ 367 h 844"/>
                <a:gd name="T56" fmla="*/ 1145 w 1426"/>
                <a:gd name="T57" fmla="*/ 475 h 844"/>
                <a:gd name="T58" fmla="*/ 972 w 1426"/>
                <a:gd name="T59" fmla="*/ 38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44">
                  <a:moveTo>
                    <a:pt x="1188" y="346"/>
                  </a:moveTo>
                  <a:lnTo>
                    <a:pt x="1188" y="346"/>
                  </a:lnTo>
                  <a:cubicBezTo>
                    <a:pt x="1123" y="302"/>
                    <a:pt x="1058" y="259"/>
                    <a:pt x="993" y="194"/>
                  </a:cubicBezTo>
                  <a:cubicBezTo>
                    <a:pt x="821" y="65"/>
                    <a:pt x="605" y="0"/>
                    <a:pt x="410" y="21"/>
                  </a:cubicBezTo>
                  <a:cubicBezTo>
                    <a:pt x="259" y="43"/>
                    <a:pt x="129" y="86"/>
                    <a:pt x="0" y="173"/>
                  </a:cubicBezTo>
                  <a:cubicBezTo>
                    <a:pt x="64" y="151"/>
                    <a:pt x="129" y="151"/>
                    <a:pt x="194" y="151"/>
                  </a:cubicBezTo>
                  <a:cubicBezTo>
                    <a:pt x="346" y="151"/>
                    <a:pt x="496" y="259"/>
                    <a:pt x="540" y="388"/>
                  </a:cubicBezTo>
                  <a:cubicBezTo>
                    <a:pt x="605" y="518"/>
                    <a:pt x="561" y="713"/>
                    <a:pt x="475" y="820"/>
                  </a:cubicBezTo>
                  <a:cubicBezTo>
                    <a:pt x="519" y="843"/>
                    <a:pt x="605" y="843"/>
                    <a:pt x="648" y="799"/>
                  </a:cubicBezTo>
                  <a:cubicBezTo>
                    <a:pt x="713" y="778"/>
                    <a:pt x="734" y="691"/>
                    <a:pt x="713" y="626"/>
                  </a:cubicBezTo>
                  <a:cubicBezTo>
                    <a:pt x="756" y="670"/>
                    <a:pt x="778" y="691"/>
                    <a:pt x="842" y="713"/>
                  </a:cubicBezTo>
                  <a:cubicBezTo>
                    <a:pt x="886" y="734"/>
                    <a:pt x="928" y="734"/>
                    <a:pt x="972" y="691"/>
                  </a:cubicBezTo>
                  <a:cubicBezTo>
                    <a:pt x="993" y="648"/>
                    <a:pt x="972" y="605"/>
                    <a:pt x="950" y="561"/>
                  </a:cubicBezTo>
                  <a:cubicBezTo>
                    <a:pt x="1037" y="605"/>
                    <a:pt x="1145" y="626"/>
                    <a:pt x="1231" y="583"/>
                  </a:cubicBezTo>
                  <a:cubicBezTo>
                    <a:pt x="1317" y="561"/>
                    <a:pt x="1382" y="475"/>
                    <a:pt x="1425" y="367"/>
                  </a:cubicBezTo>
                  <a:cubicBezTo>
                    <a:pt x="1339" y="411"/>
                    <a:pt x="1253" y="388"/>
                    <a:pt x="1188" y="346"/>
                  </a:cubicBezTo>
                  <a:close/>
                  <a:moveTo>
                    <a:pt x="972" y="388"/>
                  </a:moveTo>
                  <a:lnTo>
                    <a:pt x="972" y="388"/>
                  </a:lnTo>
                  <a:cubicBezTo>
                    <a:pt x="928" y="346"/>
                    <a:pt x="886" y="302"/>
                    <a:pt x="821" y="259"/>
                  </a:cubicBezTo>
                  <a:cubicBezTo>
                    <a:pt x="842" y="281"/>
                    <a:pt x="842" y="281"/>
                    <a:pt x="842" y="302"/>
                  </a:cubicBezTo>
                  <a:cubicBezTo>
                    <a:pt x="886" y="346"/>
                    <a:pt x="907" y="432"/>
                    <a:pt x="886" y="497"/>
                  </a:cubicBezTo>
                  <a:cubicBezTo>
                    <a:pt x="886" y="432"/>
                    <a:pt x="864" y="367"/>
                    <a:pt x="821" y="302"/>
                  </a:cubicBezTo>
                  <a:cubicBezTo>
                    <a:pt x="799" y="281"/>
                    <a:pt x="778" y="238"/>
                    <a:pt x="756" y="194"/>
                  </a:cubicBezTo>
                  <a:cubicBezTo>
                    <a:pt x="713" y="173"/>
                    <a:pt x="669" y="173"/>
                    <a:pt x="626" y="151"/>
                  </a:cubicBezTo>
                  <a:cubicBezTo>
                    <a:pt x="561" y="129"/>
                    <a:pt x="496" y="129"/>
                    <a:pt x="432" y="129"/>
                  </a:cubicBezTo>
                  <a:cubicBezTo>
                    <a:pt x="496" y="108"/>
                    <a:pt x="561" y="108"/>
                    <a:pt x="648" y="129"/>
                  </a:cubicBezTo>
                  <a:cubicBezTo>
                    <a:pt x="713" y="151"/>
                    <a:pt x="778" y="194"/>
                    <a:pt x="821" y="238"/>
                  </a:cubicBezTo>
                  <a:cubicBezTo>
                    <a:pt x="886" y="281"/>
                    <a:pt x="928" y="324"/>
                    <a:pt x="972" y="367"/>
                  </a:cubicBezTo>
                  <a:cubicBezTo>
                    <a:pt x="1037" y="411"/>
                    <a:pt x="1080" y="453"/>
                    <a:pt x="1145" y="475"/>
                  </a:cubicBezTo>
                  <a:cubicBezTo>
                    <a:pt x="1080" y="475"/>
                    <a:pt x="1015" y="432"/>
                    <a:pt x="972" y="3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1" name="Freeform 15"/>
            <p:cNvSpPr>
              <a:spLocks noChangeArrowheads="1"/>
            </p:cNvSpPr>
            <p:nvPr/>
          </p:nvSpPr>
          <p:spPr bwMode="auto">
            <a:xfrm>
              <a:off x="5000866" y="1193865"/>
              <a:ext cx="857138" cy="367855"/>
            </a:xfrm>
            <a:custGeom>
              <a:avLst/>
              <a:gdLst>
                <a:gd name="T0" fmla="*/ 2722 w 3176"/>
                <a:gd name="T1" fmla="*/ 259 h 1362"/>
                <a:gd name="T2" fmla="*/ 2722 w 3176"/>
                <a:gd name="T3" fmla="*/ 259 h 1362"/>
                <a:gd name="T4" fmla="*/ 1641 w 3176"/>
                <a:gd name="T5" fmla="*/ 43 h 1362"/>
                <a:gd name="T6" fmla="*/ 0 w 3176"/>
                <a:gd name="T7" fmla="*/ 907 h 1362"/>
                <a:gd name="T8" fmla="*/ 1123 w 3176"/>
                <a:gd name="T9" fmla="*/ 324 h 1362"/>
                <a:gd name="T10" fmla="*/ 1555 w 3176"/>
                <a:gd name="T11" fmla="*/ 303 h 1362"/>
                <a:gd name="T12" fmla="*/ 1749 w 3176"/>
                <a:gd name="T13" fmla="*/ 345 h 1362"/>
                <a:gd name="T14" fmla="*/ 1944 w 3176"/>
                <a:gd name="T15" fmla="*/ 410 h 1362"/>
                <a:gd name="T16" fmla="*/ 2138 w 3176"/>
                <a:gd name="T17" fmla="*/ 345 h 1362"/>
                <a:gd name="T18" fmla="*/ 2117 w 3176"/>
                <a:gd name="T19" fmla="*/ 195 h 1362"/>
                <a:gd name="T20" fmla="*/ 2570 w 3176"/>
                <a:gd name="T21" fmla="*/ 907 h 1362"/>
                <a:gd name="T22" fmla="*/ 2959 w 3176"/>
                <a:gd name="T23" fmla="*/ 1167 h 1362"/>
                <a:gd name="T24" fmla="*/ 2981 w 3176"/>
                <a:gd name="T25" fmla="*/ 1274 h 1362"/>
                <a:gd name="T26" fmla="*/ 3110 w 3176"/>
                <a:gd name="T27" fmla="*/ 1296 h 1362"/>
                <a:gd name="T28" fmla="*/ 3131 w 3176"/>
                <a:gd name="T29" fmla="*/ 1188 h 1362"/>
                <a:gd name="T30" fmla="*/ 2722 w 3176"/>
                <a:gd name="T31" fmla="*/ 259 h 1362"/>
                <a:gd name="T32" fmla="*/ 3045 w 3176"/>
                <a:gd name="T33" fmla="*/ 842 h 1362"/>
                <a:gd name="T34" fmla="*/ 3045 w 3176"/>
                <a:gd name="T35" fmla="*/ 842 h 1362"/>
                <a:gd name="T36" fmla="*/ 2894 w 3176"/>
                <a:gd name="T37" fmla="*/ 562 h 1362"/>
                <a:gd name="T38" fmla="*/ 2657 w 3176"/>
                <a:gd name="T39" fmla="*/ 345 h 1362"/>
                <a:gd name="T40" fmla="*/ 2376 w 3176"/>
                <a:gd name="T41" fmla="*/ 173 h 1362"/>
                <a:gd name="T42" fmla="*/ 2678 w 3176"/>
                <a:gd name="T43" fmla="*/ 324 h 1362"/>
                <a:gd name="T44" fmla="*/ 2916 w 3176"/>
                <a:gd name="T45" fmla="*/ 540 h 1362"/>
                <a:gd name="T46" fmla="*/ 3067 w 3176"/>
                <a:gd name="T47" fmla="*/ 842 h 1362"/>
                <a:gd name="T48" fmla="*/ 3089 w 3176"/>
                <a:gd name="T49" fmla="*/ 1167 h 1362"/>
                <a:gd name="T50" fmla="*/ 3045 w 3176"/>
                <a:gd name="T51" fmla="*/ 84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6" h="1362">
                  <a:moveTo>
                    <a:pt x="2722" y="259"/>
                  </a:moveTo>
                  <a:lnTo>
                    <a:pt x="2722" y="259"/>
                  </a:lnTo>
                  <a:cubicBezTo>
                    <a:pt x="2419" y="43"/>
                    <a:pt x="2008" y="0"/>
                    <a:pt x="1641" y="43"/>
                  </a:cubicBezTo>
                  <a:cubicBezTo>
                    <a:pt x="950" y="108"/>
                    <a:pt x="410" y="389"/>
                    <a:pt x="0" y="907"/>
                  </a:cubicBezTo>
                  <a:cubicBezTo>
                    <a:pt x="259" y="583"/>
                    <a:pt x="712" y="368"/>
                    <a:pt x="1123" y="324"/>
                  </a:cubicBezTo>
                  <a:cubicBezTo>
                    <a:pt x="1274" y="303"/>
                    <a:pt x="1404" y="281"/>
                    <a:pt x="1555" y="303"/>
                  </a:cubicBezTo>
                  <a:cubicBezTo>
                    <a:pt x="1620" y="303"/>
                    <a:pt x="1685" y="324"/>
                    <a:pt x="1749" y="345"/>
                  </a:cubicBezTo>
                  <a:cubicBezTo>
                    <a:pt x="1814" y="368"/>
                    <a:pt x="1879" y="389"/>
                    <a:pt x="1944" y="410"/>
                  </a:cubicBezTo>
                  <a:cubicBezTo>
                    <a:pt x="2008" y="410"/>
                    <a:pt x="2073" y="389"/>
                    <a:pt x="2138" y="345"/>
                  </a:cubicBezTo>
                  <a:cubicBezTo>
                    <a:pt x="2181" y="303"/>
                    <a:pt x="2181" y="216"/>
                    <a:pt x="2117" y="195"/>
                  </a:cubicBezTo>
                  <a:cubicBezTo>
                    <a:pt x="2376" y="368"/>
                    <a:pt x="2505" y="627"/>
                    <a:pt x="2570" y="907"/>
                  </a:cubicBezTo>
                  <a:cubicBezTo>
                    <a:pt x="2613" y="1188"/>
                    <a:pt x="2851" y="1361"/>
                    <a:pt x="2959" y="1167"/>
                  </a:cubicBezTo>
                  <a:cubicBezTo>
                    <a:pt x="2981" y="1188"/>
                    <a:pt x="2959" y="1232"/>
                    <a:pt x="2981" y="1274"/>
                  </a:cubicBezTo>
                  <a:cubicBezTo>
                    <a:pt x="3002" y="1318"/>
                    <a:pt x="3067" y="1339"/>
                    <a:pt x="3110" y="1296"/>
                  </a:cubicBezTo>
                  <a:cubicBezTo>
                    <a:pt x="3131" y="1253"/>
                    <a:pt x="3131" y="1232"/>
                    <a:pt x="3131" y="1188"/>
                  </a:cubicBezTo>
                  <a:cubicBezTo>
                    <a:pt x="3175" y="821"/>
                    <a:pt x="3045" y="475"/>
                    <a:pt x="2722" y="259"/>
                  </a:cubicBezTo>
                  <a:close/>
                  <a:moveTo>
                    <a:pt x="3045" y="842"/>
                  </a:moveTo>
                  <a:lnTo>
                    <a:pt x="3045" y="842"/>
                  </a:lnTo>
                  <a:cubicBezTo>
                    <a:pt x="3002" y="756"/>
                    <a:pt x="2959" y="648"/>
                    <a:pt x="2894" y="562"/>
                  </a:cubicBezTo>
                  <a:cubicBezTo>
                    <a:pt x="2829" y="475"/>
                    <a:pt x="2743" y="410"/>
                    <a:pt x="2657" y="345"/>
                  </a:cubicBezTo>
                  <a:cubicBezTo>
                    <a:pt x="2570" y="259"/>
                    <a:pt x="2484" y="216"/>
                    <a:pt x="2376" y="173"/>
                  </a:cubicBezTo>
                  <a:cubicBezTo>
                    <a:pt x="2484" y="195"/>
                    <a:pt x="2592" y="259"/>
                    <a:pt x="2678" y="324"/>
                  </a:cubicBezTo>
                  <a:cubicBezTo>
                    <a:pt x="2764" y="389"/>
                    <a:pt x="2851" y="454"/>
                    <a:pt x="2916" y="540"/>
                  </a:cubicBezTo>
                  <a:cubicBezTo>
                    <a:pt x="2981" y="627"/>
                    <a:pt x="3024" y="735"/>
                    <a:pt x="3067" y="842"/>
                  </a:cubicBezTo>
                  <a:cubicBezTo>
                    <a:pt x="3089" y="950"/>
                    <a:pt x="3089" y="1059"/>
                    <a:pt x="3089" y="1167"/>
                  </a:cubicBezTo>
                  <a:cubicBezTo>
                    <a:pt x="3089" y="1059"/>
                    <a:pt x="3067" y="950"/>
                    <a:pt x="3045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5508005" y="1135532"/>
              <a:ext cx="367856" cy="174999"/>
            </a:xfrm>
            <a:custGeom>
              <a:avLst/>
              <a:gdLst>
                <a:gd name="T0" fmla="*/ 0 w 1362"/>
                <a:gd name="T1" fmla="*/ 194 h 649"/>
                <a:gd name="T2" fmla="*/ 0 w 1362"/>
                <a:gd name="T3" fmla="*/ 194 h 649"/>
                <a:gd name="T4" fmla="*/ 820 w 1362"/>
                <a:gd name="T5" fmla="*/ 216 h 649"/>
                <a:gd name="T6" fmla="*/ 950 w 1362"/>
                <a:gd name="T7" fmla="*/ 238 h 649"/>
                <a:gd name="T8" fmla="*/ 1080 w 1362"/>
                <a:gd name="T9" fmla="*/ 216 h 649"/>
                <a:gd name="T10" fmla="*/ 1145 w 1362"/>
                <a:gd name="T11" fmla="*/ 87 h 649"/>
                <a:gd name="T12" fmla="*/ 1015 w 1362"/>
                <a:gd name="T13" fmla="*/ 43 h 649"/>
                <a:gd name="T14" fmla="*/ 1275 w 1362"/>
                <a:gd name="T15" fmla="*/ 65 h 649"/>
                <a:gd name="T16" fmla="*/ 1317 w 1362"/>
                <a:gd name="T17" fmla="*/ 302 h 649"/>
                <a:gd name="T18" fmla="*/ 1102 w 1362"/>
                <a:gd name="T19" fmla="*/ 432 h 649"/>
                <a:gd name="T20" fmla="*/ 1166 w 1362"/>
                <a:gd name="T21" fmla="*/ 497 h 649"/>
                <a:gd name="T22" fmla="*/ 950 w 1362"/>
                <a:gd name="T23" fmla="*/ 454 h 649"/>
                <a:gd name="T24" fmla="*/ 0 w 1362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649">
                  <a:moveTo>
                    <a:pt x="0" y="194"/>
                  </a:moveTo>
                  <a:lnTo>
                    <a:pt x="0" y="194"/>
                  </a:lnTo>
                  <a:cubicBezTo>
                    <a:pt x="281" y="130"/>
                    <a:pt x="540" y="130"/>
                    <a:pt x="820" y="216"/>
                  </a:cubicBezTo>
                  <a:cubicBezTo>
                    <a:pt x="864" y="216"/>
                    <a:pt x="907" y="238"/>
                    <a:pt x="950" y="238"/>
                  </a:cubicBezTo>
                  <a:cubicBezTo>
                    <a:pt x="993" y="259"/>
                    <a:pt x="1037" y="238"/>
                    <a:pt x="1080" y="216"/>
                  </a:cubicBezTo>
                  <a:cubicBezTo>
                    <a:pt x="1123" y="194"/>
                    <a:pt x="1145" y="152"/>
                    <a:pt x="1145" y="87"/>
                  </a:cubicBezTo>
                  <a:cubicBezTo>
                    <a:pt x="1123" y="43"/>
                    <a:pt x="1058" y="22"/>
                    <a:pt x="1015" y="43"/>
                  </a:cubicBezTo>
                  <a:cubicBezTo>
                    <a:pt x="1102" y="0"/>
                    <a:pt x="1210" y="0"/>
                    <a:pt x="1275" y="65"/>
                  </a:cubicBezTo>
                  <a:cubicBezTo>
                    <a:pt x="1339" y="130"/>
                    <a:pt x="1361" y="216"/>
                    <a:pt x="1317" y="302"/>
                  </a:cubicBezTo>
                  <a:cubicBezTo>
                    <a:pt x="1275" y="389"/>
                    <a:pt x="1188" y="432"/>
                    <a:pt x="1102" y="432"/>
                  </a:cubicBezTo>
                  <a:cubicBezTo>
                    <a:pt x="1123" y="432"/>
                    <a:pt x="1166" y="454"/>
                    <a:pt x="1166" y="497"/>
                  </a:cubicBezTo>
                  <a:cubicBezTo>
                    <a:pt x="1231" y="648"/>
                    <a:pt x="972" y="475"/>
                    <a:pt x="950" y="454"/>
                  </a:cubicBezTo>
                  <a:cubicBezTo>
                    <a:pt x="691" y="302"/>
                    <a:pt x="302" y="130"/>
                    <a:pt x="0" y="1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3" name="Freeform 17"/>
            <p:cNvSpPr>
              <a:spLocks noChangeArrowheads="1"/>
            </p:cNvSpPr>
            <p:nvPr/>
          </p:nvSpPr>
          <p:spPr bwMode="auto">
            <a:xfrm>
              <a:off x="4592535" y="960533"/>
              <a:ext cx="589282" cy="619044"/>
            </a:xfrm>
            <a:custGeom>
              <a:avLst/>
              <a:gdLst>
                <a:gd name="T0" fmla="*/ 1771 w 2183"/>
                <a:gd name="T1" fmla="*/ 670 h 2291"/>
                <a:gd name="T2" fmla="*/ 1771 w 2183"/>
                <a:gd name="T3" fmla="*/ 670 h 2291"/>
                <a:gd name="T4" fmla="*/ 1663 w 2183"/>
                <a:gd name="T5" fmla="*/ 0 h 2291"/>
                <a:gd name="T6" fmla="*/ 1123 w 2183"/>
                <a:gd name="T7" fmla="*/ 540 h 2291"/>
                <a:gd name="T8" fmla="*/ 799 w 2183"/>
                <a:gd name="T9" fmla="*/ 368 h 2291"/>
                <a:gd name="T10" fmla="*/ 929 w 2183"/>
                <a:gd name="T11" fmla="*/ 648 h 2291"/>
                <a:gd name="T12" fmla="*/ 778 w 2183"/>
                <a:gd name="T13" fmla="*/ 627 h 2291"/>
                <a:gd name="T14" fmla="*/ 1037 w 2183"/>
                <a:gd name="T15" fmla="*/ 1318 h 2291"/>
                <a:gd name="T16" fmla="*/ 821 w 2183"/>
                <a:gd name="T17" fmla="*/ 1253 h 2291"/>
                <a:gd name="T18" fmla="*/ 734 w 2183"/>
                <a:gd name="T19" fmla="*/ 1469 h 2291"/>
                <a:gd name="T20" fmla="*/ 886 w 2183"/>
                <a:gd name="T21" fmla="*/ 1382 h 2291"/>
                <a:gd name="T22" fmla="*/ 1015 w 2183"/>
                <a:gd name="T23" fmla="*/ 1512 h 2291"/>
                <a:gd name="T24" fmla="*/ 778 w 2183"/>
                <a:gd name="T25" fmla="*/ 1966 h 2291"/>
                <a:gd name="T26" fmla="*/ 0 w 2183"/>
                <a:gd name="T27" fmla="*/ 2246 h 2291"/>
                <a:gd name="T28" fmla="*/ 410 w 2183"/>
                <a:gd name="T29" fmla="*/ 2268 h 2291"/>
                <a:gd name="T30" fmla="*/ 626 w 2183"/>
                <a:gd name="T31" fmla="*/ 2246 h 2291"/>
                <a:gd name="T32" fmla="*/ 1339 w 2183"/>
                <a:gd name="T33" fmla="*/ 1577 h 2291"/>
                <a:gd name="T34" fmla="*/ 2182 w 2183"/>
                <a:gd name="T35" fmla="*/ 540 h 2291"/>
                <a:gd name="T36" fmla="*/ 1771 w 2183"/>
                <a:gd name="T37" fmla="*/ 670 h 2291"/>
                <a:gd name="T38" fmla="*/ 1253 w 2183"/>
                <a:gd name="T39" fmla="*/ 1296 h 2291"/>
                <a:gd name="T40" fmla="*/ 1253 w 2183"/>
                <a:gd name="T41" fmla="*/ 1296 h 2291"/>
                <a:gd name="T42" fmla="*/ 1058 w 2183"/>
                <a:gd name="T43" fmla="*/ 1814 h 2291"/>
                <a:gd name="T44" fmla="*/ 864 w 2183"/>
                <a:gd name="T45" fmla="*/ 2031 h 2291"/>
                <a:gd name="T46" fmla="*/ 734 w 2183"/>
                <a:gd name="T47" fmla="*/ 2117 h 2291"/>
                <a:gd name="T48" fmla="*/ 605 w 2183"/>
                <a:gd name="T49" fmla="*/ 2160 h 2291"/>
                <a:gd name="T50" fmla="*/ 734 w 2183"/>
                <a:gd name="T51" fmla="*/ 2117 h 2291"/>
                <a:gd name="T52" fmla="*/ 842 w 2183"/>
                <a:gd name="T53" fmla="*/ 2031 h 2291"/>
                <a:gd name="T54" fmla="*/ 951 w 2183"/>
                <a:gd name="T55" fmla="*/ 1923 h 2291"/>
                <a:gd name="T56" fmla="*/ 1037 w 2183"/>
                <a:gd name="T57" fmla="*/ 1814 h 2291"/>
                <a:gd name="T58" fmla="*/ 1210 w 2183"/>
                <a:gd name="T59" fmla="*/ 1274 h 2291"/>
                <a:gd name="T60" fmla="*/ 1318 w 2183"/>
                <a:gd name="T61" fmla="*/ 713 h 2291"/>
                <a:gd name="T62" fmla="*/ 1425 w 2183"/>
                <a:gd name="T63" fmla="*/ 454 h 2291"/>
                <a:gd name="T64" fmla="*/ 1555 w 2183"/>
                <a:gd name="T65" fmla="*/ 195 h 2291"/>
                <a:gd name="T66" fmla="*/ 1339 w 2183"/>
                <a:gd name="T67" fmla="*/ 735 h 2291"/>
                <a:gd name="T68" fmla="*/ 1253 w 2183"/>
                <a:gd name="T69" fmla="*/ 1296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3" h="2291">
                  <a:moveTo>
                    <a:pt x="1771" y="670"/>
                  </a:moveTo>
                  <a:lnTo>
                    <a:pt x="1771" y="670"/>
                  </a:lnTo>
                  <a:cubicBezTo>
                    <a:pt x="1944" y="476"/>
                    <a:pt x="1512" y="216"/>
                    <a:pt x="1663" y="0"/>
                  </a:cubicBezTo>
                  <a:cubicBezTo>
                    <a:pt x="1512" y="238"/>
                    <a:pt x="1101" y="151"/>
                    <a:pt x="1123" y="540"/>
                  </a:cubicBezTo>
                  <a:cubicBezTo>
                    <a:pt x="993" y="432"/>
                    <a:pt x="951" y="411"/>
                    <a:pt x="799" y="368"/>
                  </a:cubicBezTo>
                  <a:cubicBezTo>
                    <a:pt x="907" y="540"/>
                    <a:pt x="929" y="648"/>
                    <a:pt x="929" y="648"/>
                  </a:cubicBezTo>
                  <a:cubicBezTo>
                    <a:pt x="864" y="627"/>
                    <a:pt x="778" y="627"/>
                    <a:pt x="778" y="627"/>
                  </a:cubicBezTo>
                  <a:cubicBezTo>
                    <a:pt x="951" y="821"/>
                    <a:pt x="1058" y="1059"/>
                    <a:pt x="1037" y="1318"/>
                  </a:cubicBezTo>
                  <a:cubicBezTo>
                    <a:pt x="993" y="1253"/>
                    <a:pt x="907" y="1209"/>
                    <a:pt x="821" y="1253"/>
                  </a:cubicBezTo>
                  <a:cubicBezTo>
                    <a:pt x="756" y="1296"/>
                    <a:pt x="713" y="1382"/>
                    <a:pt x="734" y="1469"/>
                  </a:cubicBezTo>
                  <a:cubicBezTo>
                    <a:pt x="734" y="1404"/>
                    <a:pt x="821" y="1361"/>
                    <a:pt x="886" y="1382"/>
                  </a:cubicBezTo>
                  <a:cubicBezTo>
                    <a:pt x="951" y="1404"/>
                    <a:pt x="993" y="1447"/>
                    <a:pt x="1015" y="1512"/>
                  </a:cubicBezTo>
                  <a:cubicBezTo>
                    <a:pt x="1080" y="1685"/>
                    <a:pt x="907" y="1858"/>
                    <a:pt x="778" y="1966"/>
                  </a:cubicBezTo>
                  <a:cubicBezTo>
                    <a:pt x="583" y="2160"/>
                    <a:pt x="281" y="2246"/>
                    <a:pt x="0" y="2246"/>
                  </a:cubicBezTo>
                  <a:cubicBezTo>
                    <a:pt x="130" y="2246"/>
                    <a:pt x="259" y="2290"/>
                    <a:pt x="410" y="2268"/>
                  </a:cubicBezTo>
                  <a:cubicBezTo>
                    <a:pt x="475" y="2268"/>
                    <a:pt x="562" y="2268"/>
                    <a:pt x="626" y="2246"/>
                  </a:cubicBezTo>
                  <a:cubicBezTo>
                    <a:pt x="951" y="2160"/>
                    <a:pt x="1188" y="1923"/>
                    <a:pt x="1339" y="1577"/>
                  </a:cubicBezTo>
                  <a:cubicBezTo>
                    <a:pt x="1512" y="1188"/>
                    <a:pt x="1771" y="735"/>
                    <a:pt x="2182" y="540"/>
                  </a:cubicBezTo>
                  <a:cubicBezTo>
                    <a:pt x="2030" y="540"/>
                    <a:pt x="1901" y="605"/>
                    <a:pt x="1771" y="670"/>
                  </a:cubicBezTo>
                  <a:close/>
                  <a:moveTo>
                    <a:pt x="1253" y="1296"/>
                  </a:moveTo>
                  <a:lnTo>
                    <a:pt x="1253" y="1296"/>
                  </a:lnTo>
                  <a:cubicBezTo>
                    <a:pt x="1210" y="1469"/>
                    <a:pt x="1145" y="1664"/>
                    <a:pt x="1058" y="1814"/>
                  </a:cubicBezTo>
                  <a:cubicBezTo>
                    <a:pt x="993" y="1901"/>
                    <a:pt x="929" y="1966"/>
                    <a:pt x="864" y="2031"/>
                  </a:cubicBezTo>
                  <a:cubicBezTo>
                    <a:pt x="821" y="2073"/>
                    <a:pt x="778" y="2096"/>
                    <a:pt x="734" y="2117"/>
                  </a:cubicBezTo>
                  <a:cubicBezTo>
                    <a:pt x="691" y="2138"/>
                    <a:pt x="648" y="2160"/>
                    <a:pt x="605" y="2160"/>
                  </a:cubicBezTo>
                  <a:cubicBezTo>
                    <a:pt x="648" y="2138"/>
                    <a:pt x="691" y="2138"/>
                    <a:pt x="734" y="2117"/>
                  </a:cubicBezTo>
                  <a:cubicBezTo>
                    <a:pt x="778" y="2073"/>
                    <a:pt x="821" y="2052"/>
                    <a:pt x="842" y="2031"/>
                  </a:cubicBezTo>
                  <a:cubicBezTo>
                    <a:pt x="886" y="1987"/>
                    <a:pt x="929" y="1966"/>
                    <a:pt x="951" y="1923"/>
                  </a:cubicBezTo>
                  <a:cubicBezTo>
                    <a:pt x="972" y="1879"/>
                    <a:pt x="1015" y="1858"/>
                    <a:pt x="1037" y="1814"/>
                  </a:cubicBezTo>
                  <a:cubicBezTo>
                    <a:pt x="1123" y="1641"/>
                    <a:pt x="1188" y="1469"/>
                    <a:pt x="1210" y="1274"/>
                  </a:cubicBezTo>
                  <a:cubicBezTo>
                    <a:pt x="1253" y="1102"/>
                    <a:pt x="1274" y="907"/>
                    <a:pt x="1318" y="713"/>
                  </a:cubicBezTo>
                  <a:cubicBezTo>
                    <a:pt x="1339" y="627"/>
                    <a:pt x="1383" y="540"/>
                    <a:pt x="1425" y="454"/>
                  </a:cubicBezTo>
                  <a:cubicBezTo>
                    <a:pt x="1469" y="368"/>
                    <a:pt x="1512" y="281"/>
                    <a:pt x="1555" y="195"/>
                  </a:cubicBezTo>
                  <a:cubicBezTo>
                    <a:pt x="1469" y="368"/>
                    <a:pt x="1383" y="540"/>
                    <a:pt x="1339" y="735"/>
                  </a:cubicBezTo>
                  <a:cubicBezTo>
                    <a:pt x="1296" y="907"/>
                    <a:pt x="1274" y="1102"/>
                    <a:pt x="1253" y="12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4" name="Freeform 18"/>
            <p:cNvSpPr>
              <a:spLocks noChangeArrowheads="1"/>
            </p:cNvSpPr>
            <p:nvPr/>
          </p:nvSpPr>
          <p:spPr bwMode="auto">
            <a:xfrm>
              <a:off x="5000866" y="1089103"/>
              <a:ext cx="420236" cy="314284"/>
            </a:xfrm>
            <a:custGeom>
              <a:avLst/>
              <a:gdLst>
                <a:gd name="T0" fmla="*/ 907 w 1556"/>
                <a:gd name="T1" fmla="*/ 259 h 1166"/>
                <a:gd name="T2" fmla="*/ 907 w 1556"/>
                <a:gd name="T3" fmla="*/ 259 h 1166"/>
                <a:gd name="T4" fmla="*/ 1144 w 1556"/>
                <a:gd name="T5" fmla="*/ 0 h 1166"/>
                <a:gd name="T6" fmla="*/ 0 w 1556"/>
                <a:gd name="T7" fmla="*/ 1165 h 1166"/>
                <a:gd name="T8" fmla="*/ 1555 w 1556"/>
                <a:gd name="T9" fmla="*/ 237 h 1166"/>
                <a:gd name="T10" fmla="*/ 907 w 1556"/>
                <a:gd name="T11" fmla="*/ 259 h 1166"/>
                <a:gd name="T12" fmla="*/ 929 w 1556"/>
                <a:gd name="T13" fmla="*/ 410 h 1166"/>
                <a:gd name="T14" fmla="*/ 929 w 1556"/>
                <a:gd name="T15" fmla="*/ 410 h 1166"/>
                <a:gd name="T16" fmla="*/ 670 w 1556"/>
                <a:gd name="T17" fmla="*/ 518 h 1166"/>
                <a:gd name="T18" fmla="*/ 453 w 1556"/>
                <a:gd name="T19" fmla="*/ 669 h 1166"/>
                <a:gd name="T20" fmla="*/ 259 w 1556"/>
                <a:gd name="T21" fmla="*/ 842 h 1166"/>
                <a:gd name="T22" fmla="*/ 453 w 1556"/>
                <a:gd name="T23" fmla="*/ 647 h 1166"/>
                <a:gd name="T24" fmla="*/ 670 w 1556"/>
                <a:gd name="T25" fmla="*/ 496 h 1166"/>
                <a:gd name="T26" fmla="*/ 907 w 1556"/>
                <a:gd name="T27" fmla="*/ 388 h 1166"/>
                <a:gd name="T28" fmla="*/ 1167 w 1556"/>
                <a:gd name="T29" fmla="*/ 302 h 1166"/>
                <a:gd name="T30" fmla="*/ 929 w 1556"/>
                <a:gd name="T31" fmla="*/ 41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1166">
                  <a:moveTo>
                    <a:pt x="907" y="259"/>
                  </a:moveTo>
                  <a:lnTo>
                    <a:pt x="907" y="259"/>
                  </a:lnTo>
                  <a:cubicBezTo>
                    <a:pt x="950" y="194"/>
                    <a:pt x="1144" y="21"/>
                    <a:pt x="1144" y="0"/>
                  </a:cubicBezTo>
                  <a:cubicBezTo>
                    <a:pt x="712" y="64"/>
                    <a:pt x="173" y="820"/>
                    <a:pt x="0" y="1165"/>
                  </a:cubicBezTo>
                  <a:cubicBezTo>
                    <a:pt x="410" y="733"/>
                    <a:pt x="950" y="388"/>
                    <a:pt x="1555" y="237"/>
                  </a:cubicBezTo>
                  <a:cubicBezTo>
                    <a:pt x="1361" y="151"/>
                    <a:pt x="1080" y="172"/>
                    <a:pt x="907" y="259"/>
                  </a:cubicBezTo>
                  <a:close/>
                  <a:moveTo>
                    <a:pt x="929" y="410"/>
                  </a:moveTo>
                  <a:lnTo>
                    <a:pt x="929" y="410"/>
                  </a:lnTo>
                  <a:cubicBezTo>
                    <a:pt x="842" y="431"/>
                    <a:pt x="756" y="474"/>
                    <a:pt x="670" y="518"/>
                  </a:cubicBezTo>
                  <a:cubicBezTo>
                    <a:pt x="605" y="561"/>
                    <a:pt x="540" y="626"/>
                    <a:pt x="453" y="669"/>
                  </a:cubicBezTo>
                  <a:cubicBezTo>
                    <a:pt x="389" y="733"/>
                    <a:pt x="324" y="777"/>
                    <a:pt x="259" y="842"/>
                  </a:cubicBezTo>
                  <a:cubicBezTo>
                    <a:pt x="324" y="777"/>
                    <a:pt x="389" y="712"/>
                    <a:pt x="453" y="647"/>
                  </a:cubicBezTo>
                  <a:cubicBezTo>
                    <a:pt x="518" y="604"/>
                    <a:pt x="583" y="539"/>
                    <a:pt x="670" y="496"/>
                  </a:cubicBezTo>
                  <a:cubicBezTo>
                    <a:pt x="735" y="453"/>
                    <a:pt x="821" y="410"/>
                    <a:pt x="907" y="388"/>
                  </a:cubicBezTo>
                  <a:cubicBezTo>
                    <a:pt x="994" y="345"/>
                    <a:pt x="1080" y="324"/>
                    <a:pt x="1167" y="302"/>
                  </a:cubicBezTo>
                  <a:cubicBezTo>
                    <a:pt x="1080" y="345"/>
                    <a:pt x="994" y="366"/>
                    <a:pt x="929" y="4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5" name="Freeform 19"/>
            <p:cNvSpPr>
              <a:spLocks noChangeArrowheads="1"/>
            </p:cNvSpPr>
            <p:nvPr/>
          </p:nvSpPr>
          <p:spPr bwMode="auto">
            <a:xfrm>
              <a:off x="4581820" y="1286722"/>
              <a:ext cx="198809" cy="227379"/>
            </a:xfrm>
            <a:custGeom>
              <a:avLst/>
              <a:gdLst>
                <a:gd name="T0" fmla="*/ 0 w 735"/>
                <a:gd name="T1" fmla="*/ 843 h 844"/>
                <a:gd name="T2" fmla="*/ 0 w 735"/>
                <a:gd name="T3" fmla="*/ 843 h 844"/>
                <a:gd name="T4" fmla="*/ 518 w 735"/>
                <a:gd name="T5" fmla="*/ 130 h 844"/>
                <a:gd name="T6" fmla="*/ 0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0" y="843"/>
                  </a:moveTo>
                  <a:lnTo>
                    <a:pt x="0" y="843"/>
                  </a:lnTo>
                  <a:cubicBezTo>
                    <a:pt x="0" y="843"/>
                    <a:pt x="302" y="0"/>
                    <a:pt x="518" y="130"/>
                  </a:cubicBezTo>
                  <a:cubicBezTo>
                    <a:pt x="734" y="282"/>
                    <a:pt x="0" y="843"/>
                    <a:pt x="0" y="8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6" name="Freeform 20"/>
            <p:cNvSpPr>
              <a:spLocks noChangeArrowheads="1"/>
            </p:cNvSpPr>
            <p:nvPr/>
          </p:nvSpPr>
          <p:spPr bwMode="auto">
            <a:xfrm>
              <a:off x="4487774" y="1286721"/>
              <a:ext cx="140475" cy="204761"/>
            </a:xfrm>
            <a:custGeom>
              <a:avLst/>
              <a:gdLst>
                <a:gd name="T0" fmla="*/ 258 w 519"/>
                <a:gd name="T1" fmla="*/ 0 h 758"/>
                <a:gd name="T2" fmla="*/ 258 w 519"/>
                <a:gd name="T3" fmla="*/ 0 h 758"/>
                <a:gd name="T4" fmla="*/ 258 w 519"/>
                <a:gd name="T5" fmla="*/ 757 h 758"/>
                <a:gd name="T6" fmla="*/ 258 w 519"/>
                <a:gd name="T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758">
                  <a:moveTo>
                    <a:pt x="258" y="0"/>
                  </a:moveTo>
                  <a:lnTo>
                    <a:pt x="258" y="0"/>
                  </a:lnTo>
                  <a:cubicBezTo>
                    <a:pt x="518" y="0"/>
                    <a:pt x="258" y="757"/>
                    <a:pt x="258" y="757"/>
                  </a:cubicBezTo>
                  <a:cubicBezTo>
                    <a:pt x="258" y="757"/>
                    <a:pt x="0" y="0"/>
                    <a:pt x="2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7" name="Freeform 21"/>
            <p:cNvSpPr>
              <a:spLocks noChangeArrowheads="1"/>
            </p:cNvSpPr>
            <p:nvPr/>
          </p:nvSpPr>
          <p:spPr bwMode="auto">
            <a:xfrm>
              <a:off x="3555635" y="1298626"/>
              <a:ext cx="379760" cy="227379"/>
            </a:xfrm>
            <a:custGeom>
              <a:avLst/>
              <a:gdLst>
                <a:gd name="T0" fmla="*/ 0 w 1405"/>
                <a:gd name="T1" fmla="*/ 367 h 844"/>
                <a:gd name="T2" fmla="*/ 0 w 1405"/>
                <a:gd name="T3" fmla="*/ 367 h 844"/>
                <a:gd name="T4" fmla="*/ 195 w 1405"/>
                <a:gd name="T5" fmla="*/ 583 h 844"/>
                <a:gd name="T6" fmla="*/ 454 w 1405"/>
                <a:gd name="T7" fmla="*/ 561 h 844"/>
                <a:gd name="T8" fmla="*/ 454 w 1405"/>
                <a:gd name="T9" fmla="*/ 691 h 844"/>
                <a:gd name="T10" fmla="*/ 584 w 1405"/>
                <a:gd name="T11" fmla="*/ 713 h 844"/>
                <a:gd name="T12" fmla="*/ 713 w 1405"/>
                <a:gd name="T13" fmla="*/ 626 h 844"/>
                <a:gd name="T14" fmla="*/ 757 w 1405"/>
                <a:gd name="T15" fmla="*/ 799 h 844"/>
                <a:gd name="T16" fmla="*/ 951 w 1405"/>
                <a:gd name="T17" fmla="*/ 820 h 844"/>
                <a:gd name="T18" fmla="*/ 864 w 1405"/>
                <a:gd name="T19" fmla="*/ 388 h 844"/>
                <a:gd name="T20" fmla="*/ 1210 w 1405"/>
                <a:gd name="T21" fmla="*/ 151 h 844"/>
                <a:gd name="T22" fmla="*/ 1404 w 1405"/>
                <a:gd name="T23" fmla="*/ 173 h 844"/>
                <a:gd name="T24" fmla="*/ 1016 w 1405"/>
                <a:gd name="T25" fmla="*/ 21 h 844"/>
                <a:gd name="T26" fmla="*/ 432 w 1405"/>
                <a:gd name="T27" fmla="*/ 194 h 844"/>
                <a:gd name="T28" fmla="*/ 238 w 1405"/>
                <a:gd name="T29" fmla="*/ 346 h 844"/>
                <a:gd name="T30" fmla="*/ 0 w 1405"/>
                <a:gd name="T31" fmla="*/ 367 h 844"/>
                <a:gd name="T32" fmla="*/ 260 w 1405"/>
                <a:gd name="T33" fmla="*/ 475 h 844"/>
                <a:gd name="T34" fmla="*/ 260 w 1405"/>
                <a:gd name="T35" fmla="*/ 475 h 844"/>
                <a:gd name="T36" fmla="*/ 432 w 1405"/>
                <a:gd name="T37" fmla="*/ 367 h 844"/>
                <a:gd name="T38" fmla="*/ 584 w 1405"/>
                <a:gd name="T39" fmla="*/ 238 h 844"/>
                <a:gd name="T40" fmla="*/ 778 w 1405"/>
                <a:gd name="T41" fmla="*/ 129 h 844"/>
                <a:gd name="T42" fmla="*/ 994 w 1405"/>
                <a:gd name="T43" fmla="*/ 129 h 844"/>
                <a:gd name="T44" fmla="*/ 778 w 1405"/>
                <a:gd name="T45" fmla="*/ 151 h 844"/>
                <a:gd name="T46" fmla="*/ 670 w 1405"/>
                <a:gd name="T47" fmla="*/ 194 h 844"/>
                <a:gd name="T48" fmla="*/ 584 w 1405"/>
                <a:gd name="T49" fmla="*/ 302 h 844"/>
                <a:gd name="T50" fmla="*/ 540 w 1405"/>
                <a:gd name="T51" fmla="*/ 497 h 844"/>
                <a:gd name="T52" fmla="*/ 562 w 1405"/>
                <a:gd name="T53" fmla="*/ 302 h 844"/>
                <a:gd name="T54" fmla="*/ 584 w 1405"/>
                <a:gd name="T55" fmla="*/ 259 h 844"/>
                <a:gd name="T56" fmla="*/ 454 w 1405"/>
                <a:gd name="T57" fmla="*/ 388 h 844"/>
                <a:gd name="T58" fmla="*/ 260 w 1405"/>
                <a:gd name="T59" fmla="*/ 47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844">
                  <a:moveTo>
                    <a:pt x="0" y="367"/>
                  </a:moveTo>
                  <a:lnTo>
                    <a:pt x="0" y="367"/>
                  </a:lnTo>
                  <a:cubicBezTo>
                    <a:pt x="43" y="475"/>
                    <a:pt x="87" y="561"/>
                    <a:pt x="195" y="583"/>
                  </a:cubicBezTo>
                  <a:cubicBezTo>
                    <a:pt x="281" y="626"/>
                    <a:pt x="390" y="605"/>
                    <a:pt x="454" y="561"/>
                  </a:cubicBezTo>
                  <a:cubicBezTo>
                    <a:pt x="432" y="605"/>
                    <a:pt x="432" y="648"/>
                    <a:pt x="454" y="691"/>
                  </a:cubicBezTo>
                  <a:cubicBezTo>
                    <a:pt x="476" y="734"/>
                    <a:pt x="540" y="734"/>
                    <a:pt x="584" y="713"/>
                  </a:cubicBezTo>
                  <a:cubicBezTo>
                    <a:pt x="627" y="691"/>
                    <a:pt x="670" y="670"/>
                    <a:pt x="713" y="626"/>
                  </a:cubicBezTo>
                  <a:cubicBezTo>
                    <a:pt x="692" y="691"/>
                    <a:pt x="713" y="778"/>
                    <a:pt x="757" y="799"/>
                  </a:cubicBezTo>
                  <a:cubicBezTo>
                    <a:pt x="822" y="843"/>
                    <a:pt x="886" y="843"/>
                    <a:pt x="951" y="820"/>
                  </a:cubicBezTo>
                  <a:cubicBezTo>
                    <a:pt x="843" y="713"/>
                    <a:pt x="822" y="518"/>
                    <a:pt x="864" y="388"/>
                  </a:cubicBezTo>
                  <a:cubicBezTo>
                    <a:pt x="929" y="259"/>
                    <a:pt x="1081" y="151"/>
                    <a:pt x="1210" y="151"/>
                  </a:cubicBezTo>
                  <a:cubicBezTo>
                    <a:pt x="1296" y="151"/>
                    <a:pt x="1361" y="151"/>
                    <a:pt x="1404" y="173"/>
                  </a:cubicBezTo>
                  <a:cubicBezTo>
                    <a:pt x="1296" y="86"/>
                    <a:pt x="1167" y="43"/>
                    <a:pt x="1016" y="21"/>
                  </a:cubicBezTo>
                  <a:cubicBezTo>
                    <a:pt x="799" y="0"/>
                    <a:pt x="584" y="65"/>
                    <a:pt x="432" y="194"/>
                  </a:cubicBezTo>
                  <a:cubicBezTo>
                    <a:pt x="367" y="259"/>
                    <a:pt x="303" y="302"/>
                    <a:pt x="238" y="346"/>
                  </a:cubicBezTo>
                  <a:cubicBezTo>
                    <a:pt x="152" y="388"/>
                    <a:pt x="65" y="411"/>
                    <a:pt x="0" y="367"/>
                  </a:cubicBezTo>
                  <a:close/>
                  <a:moveTo>
                    <a:pt x="260" y="475"/>
                  </a:moveTo>
                  <a:lnTo>
                    <a:pt x="260" y="475"/>
                  </a:lnTo>
                  <a:cubicBezTo>
                    <a:pt x="325" y="453"/>
                    <a:pt x="390" y="411"/>
                    <a:pt x="432" y="367"/>
                  </a:cubicBezTo>
                  <a:cubicBezTo>
                    <a:pt x="497" y="324"/>
                    <a:pt x="540" y="281"/>
                    <a:pt x="584" y="238"/>
                  </a:cubicBezTo>
                  <a:cubicBezTo>
                    <a:pt x="649" y="194"/>
                    <a:pt x="713" y="151"/>
                    <a:pt x="778" y="129"/>
                  </a:cubicBezTo>
                  <a:cubicBezTo>
                    <a:pt x="843" y="108"/>
                    <a:pt x="908" y="108"/>
                    <a:pt x="994" y="129"/>
                  </a:cubicBezTo>
                  <a:cubicBezTo>
                    <a:pt x="908" y="129"/>
                    <a:pt x="843" y="129"/>
                    <a:pt x="778" y="151"/>
                  </a:cubicBezTo>
                  <a:cubicBezTo>
                    <a:pt x="735" y="173"/>
                    <a:pt x="713" y="173"/>
                    <a:pt x="670" y="194"/>
                  </a:cubicBezTo>
                  <a:cubicBezTo>
                    <a:pt x="649" y="238"/>
                    <a:pt x="605" y="281"/>
                    <a:pt x="584" y="302"/>
                  </a:cubicBezTo>
                  <a:cubicBezTo>
                    <a:pt x="562" y="367"/>
                    <a:pt x="540" y="432"/>
                    <a:pt x="540" y="497"/>
                  </a:cubicBezTo>
                  <a:cubicBezTo>
                    <a:pt x="519" y="432"/>
                    <a:pt x="540" y="346"/>
                    <a:pt x="562" y="302"/>
                  </a:cubicBezTo>
                  <a:cubicBezTo>
                    <a:pt x="584" y="281"/>
                    <a:pt x="584" y="281"/>
                    <a:pt x="584" y="259"/>
                  </a:cubicBezTo>
                  <a:cubicBezTo>
                    <a:pt x="540" y="302"/>
                    <a:pt x="497" y="346"/>
                    <a:pt x="454" y="388"/>
                  </a:cubicBezTo>
                  <a:cubicBezTo>
                    <a:pt x="390" y="432"/>
                    <a:pt x="346" y="475"/>
                    <a:pt x="260" y="4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8" name="Freeform 22"/>
            <p:cNvSpPr>
              <a:spLocks noChangeArrowheads="1"/>
            </p:cNvSpPr>
            <p:nvPr/>
          </p:nvSpPr>
          <p:spPr bwMode="auto">
            <a:xfrm>
              <a:off x="3252066" y="1193865"/>
              <a:ext cx="863090" cy="367855"/>
            </a:xfrm>
            <a:custGeom>
              <a:avLst/>
              <a:gdLst>
                <a:gd name="T0" fmla="*/ 44 w 3198"/>
                <a:gd name="T1" fmla="*/ 1188 h 1362"/>
                <a:gd name="T2" fmla="*/ 44 w 3198"/>
                <a:gd name="T3" fmla="*/ 1188 h 1362"/>
                <a:gd name="T4" fmla="*/ 87 w 3198"/>
                <a:gd name="T5" fmla="*/ 1296 h 1362"/>
                <a:gd name="T6" fmla="*/ 217 w 3198"/>
                <a:gd name="T7" fmla="*/ 1274 h 1362"/>
                <a:gd name="T8" fmla="*/ 238 w 3198"/>
                <a:gd name="T9" fmla="*/ 1167 h 1362"/>
                <a:gd name="T10" fmla="*/ 626 w 3198"/>
                <a:gd name="T11" fmla="*/ 907 h 1362"/>
                <a:gd name="T12" fmla="*/ 1081 w 3198"/>
                <a:gd name="T13" fmla="*/ 195 h 1362"/>
                <a:gd name="T14" fmla="*/ 1058 w 3198"/>
                <a:gd name="T15" fmla="*/ 345 h 1362"/>
                <a:gd name="T16" fmla="*/ 1253 w 3198"/>
                <a:gd name="T17" fmla="*/ 410 h 1362"/>
                <a:gd name="T18" fmla="*/ 1448 w 3198"/>
                <a:gd name="T19" fmla="*/ 345 h 1362"/>
                <a:gd name="T20" fmla="*/ 1642 w 3198"/>
                <a:gd name="T21" fmla="*/ 303 h 1362"/>
                <a:gd name="T22" fmla="*/ 2074 w 3198"/>
                <a:gd name="T23" fmla="*/ 324 h 1362"/>
                <a:gd name="T24" fmla="*/ 3197 w 3198"/>
                <a:gd name="T25" fmla="*/ 907 h 1362"/>
                <a:gd name="T26" fmla="*/ 1555 w 3198"/>
                <a:gd name="T27" fmla="*/ 43 h 1362"/>
                <a:gd name="T28" fmla="*/ 476 w 3198"/>
                <a:gd name="T29" fmla="*/ 259 h 1362"/>
                <a:gd name="T30" fmla="*/ 44 w 3198"/>
                <a:gd name="T31" fmla="*/ 1188 h 1362"/>
                <a:gd name="T32" fmla="*/ 87 w 3198"/>
                <a:gd name="T33" fmla="*/ 1167 h 1362"/>
                <a:gd name="T34" fmla="*/ 87 w 3198"/>
                <a:gd name="T35" fmla="*/ 1167 h 1362"/>
                <a:gd name="T36" fmla="*/ 130 w 3198"/>
                <a:gd name="T37" fmla="*/ 842 h 1362"/>
                <a:gd name="T38" fmla="*/ 281 w 3198"/>
                <a:gd name="T39" fmla="*/ 540 h 1362"/>
                <a:gd name="T40" fmla="*/ 519 w 3198"/>
                <a:gd name="T41" fmla="*/ 324 h 1362"/>
                <a:gd name="T42" fmla="*/ 799 w 3198"/>
                <a:gd name="T43" fmla="*/ 173 h 1362"/>
                <a:gd name="T44" fmla="*/ 519 w 3198"/>
                <a:gd name="T45" fmla="*/ 345 h 1362"/>
                <a:gd name="T46" fmla="*/ 303 w 3198"/>
                <a:gd name="T47" fmla="*/ 562 h 1362"/>
                <a:gd name="T48" fmla="*/ 152 w 3198"/>
                <a:gd name="T49" fmla="*/ 842 h 1362"/>
                <a:gd name="T50" fmla="*/ 87 w 3198"/>
                <a:gd name="T51" fmla="*/ 1167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8" h="1362">
                  <a:moveTo>
                    <a:pt x="44" y="1188"/>
                  </a:moveTo>
                  <a:lnTo>
                    <a:pt x="44" y="1188"/>
                  </a:lnTo>
                  <a:cubicBezTo>
                    <a:pt x="44" y="1232"/>
                    <a:pt x="65" y="1253"/>
                    <a:pt x="87" y="1296"/>
                  </a:cubicBezTo>
                  <a:cubicBezTo>
                    <a:pt x="108" y="1339"/>
                    <a:pt x="173" y="1318"/>
                    <a:pt x="217" y="1274"/>
                  </a:cubicBezTo>
                  <a:cubicBezTo>
                    <a:pt x="217" y="1232"/>
                    <a:pt x="217" y="1188"/>
                    <a:pt x="238" y="1167"/>
                  </a:cubicBezTo>
                  <a:cubicBezTo>
                    <a:pt x="346" y="1361"/>
                    <a:pt x="562" y="1188"/>
                    <a:pt x="626" y="907"/>
                  </a:cubicBezTo>
                  <a:cubicBezTo>
                    <a:pt x="691" y="627"/>
                    <a:pt x="821" y="368"/>
                    <a:pt x="1081" y="195"/>
                  </a:cubicBezTo>
                  <a:cubicBezTo>
                    <a:pt x="1016" y="216"/>
                    <a:pt x="1016" y="303"/>
                    <a:pt x="1058" y="345"/>
                  </a:cubicBezTo>
                  <a:cubicBezTo>
                    <a:pt x="1102" y="389"/>
                    <a:pt x="1188" y="410"/>
                    <a:pt x="1253" y="410"/>
                  </a:cubicBezTo>
                  <a:cubicBezTo>
                    <a:pt x="1318" y="389"/>
                    <a:pt x="1383" y="368"/>
                    <a:pt x="1448" y="345"/>
                  </a:cubicBezTo>
                  <a:cubicBezTo>
                    <a:pt x="1513" y="324"/>
                    <a:pt x="1577" y="303"/>
                    <a:pt x="1642" y="303"/>
                  </a:cubicBezTo>
                  <a:cubicBezTo>
                    <a:pt x="1772" y="281"/>
                    <a:pt x="1922" y="303"/>
                    <a:pt x="2074" y="324"/>
                  </a:cubicBezTo>
                  <a:cubicBezTo>
                    <a:pt x="2484" y="368"/>
                    <a:pt x="2938" y="583"/>
                    <a:pt x="3197" y="907"/>
                  </a:cubicBezTo>
                  <a:cubicBezTo>
                    <a:pt x="2786" y="389"/>
                    <a:pt x="2225" y="108"/>
                    <a:pt x="1555" y="43"/>
                  </a:cubicBezTo>
                  <a:cubicBezTo>
                    <a:pt x="1166" y="0"/>
                    <a:pt x="778" y="43"/>
                    <a:pt x="476" y="259"/>
                  </a:cubicBezTo>
                  <a:cubicBezTo>
                    <a:pt x="152" y="475"/>
                    <a:pt x="0" y="821"/>
                    <a:pt x="44" y="1188"/>
                  </a:cubicBezTo>
                  <a:close/>
                  <a:moveTo>
                    <a:pt x="87" y="1167"/>
                  </a:moveTo>
                  <a:lnTo>
                    <a:pt x="87" y="1167"/>
                  </a:lnTo>
                  <a:cubicBezTo>
                    <a:pt x="87" y="1059"/>
                    <a:pt x="108" y="950"/>
                    <a:pt x="130" y="842"/>
                  </a:cubicBezTo>
                  <a:cubicBezTo>
                    <a:pt x="152" y="735"/>
                    <a:pt x="217" y="627"/>
                    <a:pt x="281" y="540"/>
                  </a:cubicBezTo>
                  <a:cubicBezTo>
                    <a:pt x="346" y="454"/>
                    <a:pt x="432" y="389"/>
                    <a:pt x="519" y="324"/>
                  </a:cubicBezTo>
                  <a:cubicBezTo>
                    <a:pt x="605" y="259"/>
                    <a:pt x="691" y="195"/>
                    <a:pt x="799" y="173"/>
                  </a:cubicBezTo>
                  <a:cubicBezTo>
                    <a:pt x="713" y="216"/>
                    <a:pt x="605" y="259"/>
                    <a:pt x="519" y="345"/>
                  </a:cubicBezTo>
                  <a:cubicBezTo>
                    <a:pt x="432" y="410"/>
                    <a:pt x="367" y="475"/>
                    <a:pt x="303" y="562"/>
                  </a:cubicBezTo>
                  <a:cubicBezTo>
                    <a:pt x="238" y="648"/>
                    <a:pt x="173" y="756"/>
                    <a:pt x="152" y="842"/>
                  </a:cubicBezTo>
                  <a:cubicBezTo>
                    <a:pt x="130" y="950"/>
                    <a:pt x="108" y="1059"/>
                    <a:pt x="87" y="11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19" name="Freeform 23"/>
            <p:cNvSpPr>
              <a:spLocks noChangeArrowheads="1"/>
            </p:cNvSpPr>
            <p:nvPr/>
          </p:nvSpPr>
          <p:spPr bwMode="auto">
            <a:xfrm>
              <a:off x="3240161" y="1135532"/>
              <a:ext cx="361903" cy="174999"/>
            </a:xfrm>
            <a:custGeom>
              <a:avLst/>
              <a:gdLst>
                <a:gd name="T0" fmla="*/ 1339 w 1340"/>
                <a:gd name="T1" fmla="*/ 194 h 649"/>
                <a:gd name="T2" fmla="*/ 1339 w 1340"/>
                <a:gd name="T3" fmla="*/ 194 h 649"/>
                <a:gd name="T4" fmla="*/ 540 w 1340"/>
                <a:gd name="T5" fmla="*/ 216 h 649"/>
                <a:gd name="T6" fmla="*/ 410 w 1340"/>
                <a:gd name="T7" fmla="*/ 238 h 649"/>
                <a:gd name="T8" fmla="*/ 260 w 1340"/>
                <a:gd name="T9" fmla="*/ 216 h 649"/>
                <a:gd name="T10" fmla="*/ 216 w 1340"/>
                <a:gd name="T11" fmla="*/ 87 h 649"/>
                <a:gd name="T12" fmla="*/ 324 w 1340"/>
                <a:gd name="T13" fmla="*/ 43 h 649"/>
                <a:gd name="T14" fmla="*/ 87 w 1340"/>
                <a:gd name="T15" fmla="*/ 65 h 649"/>
                <a:gd name="T16" fmla="*/ 43 w 1340"/>
                <a:gd name="T17" fmla="*/ 302 h 649"/>
                <a:gd name="T18" fmla="*/ 260 w 1340"/>
                <a:gd name="T19" fmla="*/ 432 h 649"/>
                <a:gd name="T20" fmla="*/ 195 w 1340"/>
                <a:gd name="T21" fmla="*/ 497 h 649"/>
                <a:gd name="T22" fmla="*/ 410 w 1340"/>
                <a:gd name="T23" fmla="*/ 454 h 649"/>
                <a:gd name="T24" fmla="*/ 1339 w 1340"/>
                <a:gd name="T25" fmla="*/ 19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649">
                  <a:moveTo>
                    <a:pt x="1339" y="194"/>
                  </a:moveTo>
                  <a:lnTo>
                    <a:pt x="1339" y="194"/>
                  </a:lnTo>
                  <a:cubicBezTo>
                    <a:pt x="1080" y="130"/>
                    <a:pt x="799" y="130"/>
                    <a:pt x="540" y="216"/>
                  </a:cubicBezTo>
                  <a:cubicBezTo>
                    <a:pt x="497" y="216"/>
                    <a:pt x="454" y="238"/>
                    <a:pt x="410" y="238"/>
                  </a:cubicBezTo>
                  <a:cubicBezTo>
                    <a:pt x="367" y="259"/>
                    <a:pt x="302" y="238"/>
                    <a:pt x="260" y="216"/>
                  </a:cubicBezTo>
                  <a:cubicBezTo>
                    <a:pt x="238" y="194"/>
                    <a:pt x="195" y="152"/>
                    <a:pt x="216" y="87"/>
                  </a:cubicBezTo>
                  <a:cubicBezTo>
                    <a:pt x="238" y="43"/>
                    <a:pt x="281" y="22"/>
                    <a:pt x="324" y="43"/>
                  </a:cubicBezTo>
                  <a:cubicBezTo>
                    <a:pt x="260" y="0"/>
                    <a:pt x="151" y="0"/>
                    <a:pt x="87" y="65"/>
                  </a:cubicBezTo>
                  <a:cubicBezTo>
                    <a:pt x="22" y="130"/>
                    <a:pt x="0" y="216"/>
                    <a:pt x="43" y="302"/>
                  </a:cubicBezTo>
                  <a:cubicBezTo>
                    <a:pt x="87" y="389"/>
                    <a:pt x="173" y="432"/>
                    <a:pt x="260" y="432"/>
                  </a:cubicBezTo>
                  <a:cubicBezTo>
                    <a:pt x="238" y="432"/>
                    <a:pt x="195" y="454"/>
                    <a:pt x="195" y="497"/>
                  </a:cubicBezTo>
                  <a:cubicBezTo>
                    <a:pt x="130" y="648"/>
                    <a:pt x="389" y="475"/>
                    <a:pt x="410" y="454"/>
                  </a:cubicBezTo>
                  <a:cubicBezTo>
                    <a:pt x="648" y="302"/>
                    <a:pt x="1059" y="130"/>
                    <a:pt x="1339" y="1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0" name="Freeform 24"/>
            <p:cNvSpPr>
              <a:spLocks noChangeArrowheads="1"/>
            </p:cNvSpPr>
            <p:nvPr/>
          </p:nvSpPr>
          <p:spPr bwMode="auto">
            <a:xfrm>
              <a:off x="3928252" y="960533"/>
              <a:ext cx="595235" cy="619044"/>
            </a:xfrm>
            <a:custGeom>
              <a:avLst/>
              <a:gdLst>
                <a:gd name="T0" fmla="*/ 0 w 2204"/>
                <a:gd name="T1" fmla="*/ 540 h 2291"/>
                <a:gd name="T2" fmla="*/ 0 w 2204"/>
                <a:gd name="T3" fmla="*/ 540 h 2291"/>
                <a:gd name="T4" fmla="*/ 864 w 2204"/>
                <a:gd name="T5" fmla="*/ 1577 h 2291"/>
                <a:gd name="T6" fmla="*/ 1576 w 2204"/>
                <a:gd name="T7" fmla="*/ 2246 h 2291"/>
                <a:gd name="T8" fmla="*/ 1793 w 2204"/>
                <a:gd name="T9" fmla="*/ 2268 h 2291"/>
                <a:gd name="T10" fmla="*/ 2203 w 2204"/>
                <a:gd name="T11" fmla="*/ 2246 h 2291"/>
                <a:gd name="T12" fmla="*/ 1403 w 2204"/>
                <a:gd name="T13" fmla="*/ 1966 h 2291"/>
                <a:gd name="T14" fmla="*/ 1188 w 2204"/>
                <a:gd name="T15" fmla="*/ 1512 h 2291"/>
                <a:gd name="T16" fmla="*/ 1317 w 2204"/>
                <a:gd name="T17" fmla="*/ 1382 h 2291"/>
                <a:gd name="T18" fmla="*/ 1468 w 2204"/>
                <a:gd name="T19" fmla="*/ 1469 h 2291"/>
                <a:gd name="T20" fmla="*/ 1361 w 2204"/>
                <a:gd name="T21" fmla="*/ 1253 h 2291"/>
                <a:gd name="T22" fmla="*/ 1144 w 2204"/>
                <a:gd name="T23" fmla="*/ 1318 h 2291"/>
                <a:gd name="T24" fmla="*/ 1403 w 2204"/>
                <a:gd name="T25" fmla="*/ 627 h 2291"/>
                <a:gd name="T26" fmla="*/ 1274 w 2204"/>
                <a:gd name="T27" fmla="*/ 648 h 2291"/>
                <a:gd name="T28" fmla="*/ 1403 w 2204"/>
                <a:gd name="T29" fmla="*/ 368 h 2291"/>
                <a:gd name="T30" fmla="*/ 1080 w 2204"/>
                <a:gd name="T31" fmla="*/ 540 h 2291"/>
                <a:gd name="T32" fmla="*/ 518 w 2204"/>
                <a:gd name="T33" fmla="*/ 0 h 2291"/>
                <a:gd name="T34" fmla="*/ 432 w 2204"/>
                <a:gd name="T35" fmla="*/ 670 h 2291"/>
                <a:gd name="T36" fmla="*/ 0 w 2204"/>
                <a:gd name="T37" fmla="*/ 540 h 2291"/>
                <a:gd name="T38" fmla="*/ 842 w 2204"/>
                <a:gd name="T39" fmla="*/ 735 h 2291"/>
                <a:gd name="T40" fmla="*/ 842 w 2204"/>
                <a:gd name="T41" fmla="*/ 735 h 2291"/>
                <a:gd name="T42" fmla="*/ 648 w 2204"/>
                <a:gd name="T43" fmla="*/ 195 h 2291"/>
                <a:gd name="T44" fmla="*/ 777 w 2204"/>
                <a:gd name="T45" fmla="*/ 454 h 2291"/>
                <a:gd name="T46" fmla="*/ 864 w 2204"/>
                <a:gd name="T47" fmla="*/ 713 h 2291"/>
                <a:gd name="T48" fmla="*/ 971 w 2204"/>
                <a:gd name="T49" fmla="*/ 1274 h 2291"/>
                <a:gd name="T50" fmla="*/ 1166 w 2204"/>
                <a:gd name="T51" fmla="*/ 1814 h 2291"/>
                <a:gd name="T52" fmla="*/ 1253 w 2204"/>
                <a:gd name="T53" fmla="*/ 1923 h 2291"/>
                <a:gd name="T54" fmla="*/ 1339 w 2204"/>
                <a:gd name="T55" fmla="*/ 2031 h 2291"/>
                <a:gd name="T56" fmla="*/ 1468 w 2204"/>
                <a:gd name="T57" fmla="*/ 2117 h 2291"/>
                <a:gd name="T58" fmla="*/ 1598 w 2204"/>
                <a:gd name="T59" fmla="*/ 2160 h 2291"/>
                <a:gd name="T60" fmla="*/ 1447 w 2204"/>
                <a:gd name="T61" fmla="*/ 2117 h 2291"/>
                <a:gd name="T62" fmla="*/ 1339 w 2204"/>
                <a:gd name="T63" fmla="*/ 2031 h 2291"/>
                <a:gd name="T64" fmla="*/ 1144 w 2204"/>
                <a:gd name="T65" fmla="*/ 1814 h 2291"/>
                <a:gd name="T66" fmla="*/ 950 w 2204"/>
                <a:gd name="T67" fmla="*/ 1296 h 2291"/>
                <a:gd name="T68" fmla="*/ 842 w 2204"/>
                <a:gd name="T69" fmla="*/ 735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4" h="2291">
                  <a:moveTo>
                    <a:pt x="0" y="540"/>
                  </a:moveTo>
                  <a:lnTo>
                    <a:pt x="0" y="540"/>
                  </a:lnTo>
                  <a:cubicBezTo>
                    <a:pt x="410" y="735"/>
                    <a:pt x="669" y="1188"/>
                    <a:pt x="864" y="1577"/>
                  </a:cubicBezTo>
                  <a:cubicBezTo>
                    <a:pt x="1015" y="1923"/>
                    <a:pt x="1253" y="2160"/>
                    <a:pt x="1576" y="2246"/>
                  </a:cubicBezTo>
                  <a:cubicBezTo>
                    <a:pt x="1641" y="2268"/>
                    <a:pt x="1728" y="2268"/>
                    <a:pt x="1793" y="2268"/>
                  </a:cubicBezTo>
                  <a:cubicBezTo>
                    <a:pt x="1944" y="2290"/>
                    <a:pt x="2073" y="2246"/>
                    <a:pt x="2203" y="2246"/>
                  </a:cubicBezTo>
                  <a:cubicBezTo>
                    <a:pt x="1922" y="2246"/>
                    <a:pt x="1620" y="2160"/>
                    <a:pt x="1403" y="1966"/>
                  </a:cubicBezTo>
                  <a:cubicBezTo>
                    <a:pt x="1296" y="1858"/>
                    <a:pt x="1123" y="1685"/>
                    <a:pt x="1188" y="1512"/>
                  </a:cubicBezTo>
                  <a:cubicBezTo>
                    <a:pt x="1209" y="1447"/>
                    <a:pt x="1253" y="1404"/>
                    <a:pt x="1317" y="1382"/>
                  </a:cubicBezTo>
                  <a:cubicBezTo>
                    <a:pt x="1382" y="1361"/>
                    <a:pt x="1447" y="1404"/>
                    <a:pt x="1468" y="1469"/>
                  </a:cubicBezTo>
                  <a:cubicBezTo>
                    <a:pt x="1490" y="1382"/>
                    <a:pt x="1447" y="1296"/>
                    <a:pt x="1361" y="1253"/>
                  </a:cubicBezTo>
                  <a:cubicBezTo>
                    <a:pt x="1296" y="1209"/>
                    <a:pt x="1209" y="1253"/>
                    <a:pt x="1144" y="1318"/>
                  </a:cubicBezTo>
                  <a:cubicBezTo>
                    <a:pt x="1144" y="1059"/>
                    <a:pt x="1253" y="821"/>
                    <a:pt x="1403" y="627"/>
                  </a:cubicBezTo>
                  <a:cubicBezTo>
                    <a:pt x="1403" y="627"/>
                    <a:pt x="1339" y="627"/>
                    <a:pt x="1274" y="648"/>
                  </a:cubicBezTo>
                  <a:cubicBezTo>
                    <a:pt x="1274" y="648"/>
                    <a:pt x="1296" y="540"/>
                    <a:pt x="1403" y="368"/>
                  </a:cubicBezTo>
                  <a:cubicBezTo>
                    <a:pt x="1253" y="411"/>
                    <a:pt x="1209" y="432"/>
                    <a:pt x="1080" y="540"/>
                  </a:cubicBezTo>
                  <a:cubicBezTo>
                    <a:pt x="1101" y="151"/>
                    <a:pt x="691" y="238"/>
                    <a:pt x="518" y="0"/>
                  </a:cubicBezTo>
                  <a:cubicBezTo>
                    <a:pt x="669" y="216"/>
                    <a:pt x="259" y="476"/>
                    <a:pt x="432" y="670"/>
                  </a:cubicBezTo>
                  <a:cubicBezTo>
                    <a:pt x="302" y="605"/>
                    <a:pt x="151" y="540"/>
                    <a:pt x="0" y="540"/>
                  </a:cubicBezTo>
                  <a:close/>
                  <a:moveTo>
                    <a:pt x="842" y="735"/>
                  </a:moveTo>
                  <a:lnTo>
                    <a:pt x="842" y="735"/>
                  </a:lnTo>
                  <a:cubicBezTo>
                    <a:pt x="799" y="540"/>
                    <a:pt x="734" y="368"/>
                    <a:pt x="648" y="195"/>
                  </a:cubicBezTo>
                  <a:cubicBezTo>
                    <a:pt x="691" y="281"/>
                    <a:pt x="734" y="368"/>
                    <a:pt x="777" y="454"/>
                  </a:cubicBezTo>
                  <a:cubicBezTo>
                    <a:pt x="821" y="540"/>
                    <a:pt x="842" y="627"/>
                    <a:pt x="864" y="713"/>
                  </a:cubicBezTo>
                  <a:cubicBezTo>
                    <a:pt x="907" y="907"/>
                    <a:pt x="929" y="1102"/>
                    <a:pt x="971" y="1274"/>
                  </a:cubicBezTo>
                  <a:cubicBezTo>
                    <a:pt x="1015" y="1469"/>
                    <a:pt x="1058" y="1641"/>
                    <a:pt x="1166" y="1814"/>
                  </a:cubicBezTo>
                  <a:cubicBezTo>
                    <a:pt x="1188" y="1858"/>
                    <a:pt x="1209" y="1879"/>
                    <a:pt x="1253" y="1923"/>
                  </a:cubicBezTo>
                  <a:cubicBezTo>
                    <a:pt x="1274" y="1966"/>
                    <a:pt x="1317" y="1987"/>
                    <a:pt x="1339" y="2031"/>
                  </a:cubicBezTo>
                  <a:cubicBezTo>
                    <a:pt x="1382" y="2052"/>
                    <a:pt x="1426" y="2073"/>
                    <a:pt x="1468" y="2117"/>
                  </a:cubicBezTo>
                  <a:cubicBezTo>
                    <a:pt x="1490" y="2138"/>
                    <a:pt x="1533" y="2138"/>
                    <a:pt x="1598" y="2160"/>
                  </a:cubicBezTo>
                  <a:cubicBezTo>
                    <a:pt x="1533" y="2160"/>
                    <a:pt x="1490" y="2138"/>
                    <a:pt x="1447" y="2117"/>
                  </a:cubicBezTo>
                  <a:cubicBezTo>
                    <a:pt x="1403" y="2096"/>
                    <a:pt x="1382" y="2073"/>
                    <a:pt x="1339" y="2031"/>
                  </a:cubicBezTo>
                  <a:cubicBezTo>
                    <a:pt x="1253" y="1966"/>
                    <a:pt x="1188" y="1901"/>
                    <a:pt x="1144" y="1814"/>
                  </a:cubicBezTo>
                  <a:cubicBezTo>
                    <a:pt x="1036" y="1664"/>
                    <a:pt x="994" y="1469"/>
                    <a:pt x="950" y="1296"/>
                  </a:cubicBezTo>
                  <a:cubicBezTo>
                    <a:pt x="907" y="1102"/>
                    <a:pt x="885" y="907"/>
                    <a:pt x="842" y="7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1" name="Freeform 25"/>
            <p:cNvSpPr>
              <a:spLocks noChangeArrowheads="1"/>
            </p:cNvSpPr>
            <p:nvPr/>
          </p:nvSpPr>
          <p:spPr bwMode="auto">
            <a:xfrm>
              <a:off x="3694920" y="1089103"/>
              <a:ext cx="414284" cy="314284"/>
            </a:xfrm>
            <a:custGeom>
              <a:avLst/>
              <a:gdLst>
                <a:gd name="T0" fmla="*/ 0 w 1534"/>
                <a:gd name="T1" fmla="*/ 237 h 1166"/>
                <a:gd name="T2" fmla="*/ 0 w 1534"/>
                <a:gd name="T3" fmla="*/ 237 h 1166"/>
                <a:gd name="T4" fmla="*/ 1533 w 1534"/>
                <a:gd name="T5" fmla="*/ 1165 h 1166"/>
                <a:gd name="T6" fmla="*/ 389 w 1534"/>
                <a:gd name="T7" fmla="*/ 0 h 1166"/>
                <a:gd name="T8" fmla="*/ 648 w 1534"/>
                <a:gd name="T9" fmla="*/ 259 h 1166"/>
                <a:gd name="T10" fmla="*/ 0 w 1534"/>
                <a:gd name="T11" fmla="*/ 237 h 1166"/>
                <a:gd name="T12" fmla="*/ 367 w 1534"/>
                <a:gd name="T13" fmla="*/ 302 h 1166"/>
                <a:gd name="T14" fmla="*/ 367 w 1534"/>
                <a:gd name="T15" fmla="*/ 302 h 1166"/>
                <a:gd name="T16" fmla="*/ 626 w 1534"/>
                <a:gd name="T17" fmla="*/ 388 h 1166"/>
                <a:gd name="T18" fmla="*/ 885 w 1534"/>
                <a:gd name="T19" fmla="*/ 496 h 1166"/>
                <a:gd name="T20" fmla="*/ 1101 w 1534"/>
                <a:gd name="T21" fmla="*/ 647 h 1166"/>
                <a:gd name="T22" fmla="*/ 1274 w 1534"/>
                <a:gd name="T23" fmla="*/ 842 h 1166"/>
                <a:gd name="T24" fmla="*/ 1080 w 1534"/>
                <a:gd name="T25" fmla="*/ 669 h 1166"/>
                <a:gd name="T26" fmla="*/ 864 w 1534"/>
                <a:gd name="T27" fmla="*/ 518 h 1166"/>
                <a:gd name="T28" fmla="*/ 626 w 1534"/>
                <a:gd name="T29" fmla="*/ 410 h 1166"/>
                <a:gd name="T30" fmla="*/ 367 w 1534"/>
                <a:gd name="T31" fmla="*/ 302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4" h="1166">
                  <a:moveTo>
                    <a:pt x="0" y="237"/>
                  </a:moveTo>
                  <a:lnTo>
                    <a:pt x="0" y="237"/>
                  </a:lnTo>
                  <a:cubicBezTo>
                    <a:pt x="583" y="388"/>
                    <a:pt x="1123" y="733"/>
                    <a:pt x="1533" y="1165"/>
                  </a:cubicBezTo>
                  <a:cubicBezTo>
                    <a:pt x="1361" y="820"/>
                    <a:pt x="821" y="64"/>
                    <a:pt x="389" y="0"/>
                  </a:cubicBezTo>
                  <a:cubicBezTo>
                    <a:pt x="410" y="21"/>
                    <a:pt x="605" y="194"/>
                    <a:pt x="648" y="259"/>
                  </a:cubicBezTo>
                  <a:cubicBezTo>
                    <a:pt x="475" y="172"/>
                    <a:pt x="194" y="151"/>
                    <a:pt x="0" y="237"/>
                  </a:cubicBezTo>
                  <a:close/>
                  <a:moveTo>
                    <a:pt x="367" y="302"/>
                  </a:moveTo>
                  <a:lnTo>
                    <a:pt x="367" y="302"/>
                  </a:lnTo>
                  <a:cubicBezTo>
                    <a:pt x="453" y="324"/>
                    <a:pt x="562" y="345"/>
                    <a:pt x="626" y="388"/>
                  </a:cubicBezTo>
                  <a:cubicBezTo>
                    <a:pt x="712" y="410"/>
                    <a:pt x="799" y="453"/>
                    <a:pt x="885" y="496"/>
                  </a:cubicBezTo>
                  <a:cubicBezTo>
                    <a:pt x="950" y="539"/>
                    <a:pt x="1037" y="604"/>
                    <a:pt x="1101" y="647"/>
                  </a:cubicBezTo>
                  <a:cubicBezTo>
                    <a:pt x="1166" y="712"/>
                    <a:pt x="1231" y="777"/>
                    <a:pt x="1274" y="842"/>
                  </a:cubicBezTo>
                  <a:cubicBezTo>
                    <a:pt x="1209" y="777"/>
                    <a:pt x="1144" y="733"/>
                    <a:pt x="1080" y="669"/>
                  </a:cubicBezTo>
                  <a:cubicBezTo>
                    <a:pt x="1015" y="626"/>
                    <a:pt x="950" y="561"/>
                    <a:pt x="864" y="518"/>
                  </a:cubicBezTo>
                  <a:cubicBezTo>
                    <a:pt x="799" y="474"/>
                    <a:pt x="712" y="431"/>
                    <a:pt x="626" y="410"/>
                  </a:cubicBezTo>
                  <a:cubicBezTo>
                    <a:pt x="540" y="366"/>
                    <a:pt x="453" y="345"/>
                    <a:pt x="367" y="3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2" name="Freeform 26"/>
            <p:cNvSpPr>
              <a:spLocks noChangeArrowheads="1"/>
            </p:cNvSpPr>
            <p:nvPr/>
          </p:nvSpPr>
          <p:spPr bwMode="auto">
            <a:xfrm>
              <a:off x="4336583" y="1286722"/>
              <a:ext cx="198809" cy="227379"/>
            </a:xfrm>
            <a:custGeom>
              <a:avLst/>
              <a:gdLst>
                <a:gd name="T0" fmla="*/ 734 w 735"/>
                <a:gd name="T1" fmla="*/ 843 h 844"/>
                <a:gd name="T2" fmla="*/ 734 w 735"/>
                <a:gd name="T3" fmla="*/ 843 h 844"/>
                <a:gd name="T4" fmla="*/ 216 w 735"/>
                <a:gd name="T5" fmla="*/ 130 h 844"/>
                <a:gd name="T6" fmla="*/ 734 w 735"/>
                <a:gd name="T7" fmla="*/ 84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5" h="844">
                  <a:moveTo>
                    <a:pt x="734" y="843"/>
                  </a:moveTo>
                  <a:lnTo>
                    <a:pt x="734" y="843"/>
                  </a:lnTo>
                  <a:cubicBezTo>
                    <a:pt x="734" y="843"/>
                    <a:pt x="432" y="0"/>
                    <a:pt x="216" y="130"/>
                  </a:cubicBezTo>
                  <a:cubicBezTo>
                    <a:pt x="0" y="282"/>
                    <a:pt x="734" y="843"/>
                    <a:pt x="734" y="8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3" name="Freeform 27"/>
            <p:cNvSpPr>
              <a:spLocks noChangeArrowheads="1"/>
            </p:cNvSpPr>
            <p:nvPr/>
          </p:nvSpPr>
          <p:spPr bwMode="auto">
            <a:xfrm>
              <a:off x="5952052" y="1467673"/>
              <a:ext cx="1177374" cy="2174988"/>
            </a:xfrm>
            <a:custGeom>
              <a:avLst/>
              <a:gdLst>
                <a:gd name="T0" fmla="*/ 0 w 4363"/>
                <a:gd name="T1" fmla="*/ 0 h 8056"/>
                <a:gd name="T2" fmla="*/ 0 w 4363"/>
                <a:gd name="T3" fmla="*/ 0 h 8056"/>
                <a:gd name="T4" fmla="*/ 0 w 4363"/>
                <a:gd name="T5" fmla="*/ 238 h 8056"/>
                <a:gd name="T6" fmla="*/ 3261 w 4363"/>
                <a:gd name="T7" fmla="*/ 238 h 8056"/>
                <a:gd name="T8" fmla="*/ 4146 w 4363"/>
                <a:gd name="T9" fmla="*/ 1102 h 8056"/>
                <a:gd name="T10" fmla="*/ 4146 w 4363"/>
                <a:gd name="T11" fmla="*/ 6954 h 8056"/>
                <a:gd name="T12" fmla="*/ 3261 w 4363"/>
                <a:gd name="T13" fmla="*/ 7839 h 8056"/>
                <a:gd name="T14" fmla="*/ 0 w 4363"/>
                <a:gd name="T15" fmla="*/ 7839 h 8056"/>
                <a:gd name="T16" fmla="*/ 0 w 4363"/>
                <a:gd name="T17" fmla="*/ 8055 h 8056"/>
                <a:gd name="T18" fmla="*/ 3498 w 4363"/>
                <a:gd name="T19" fmla="*/ 8055 h 8056"/>
                <a:gd name="T20" fmla="*/ 3498 w 4363"/>
                <a:gd name="T21" fmla="*/ 7947 h 8056"/>
                <a:gd name="T22" fmla="*/ 4254 w 4363"/>
                <a:gd name="T23" fmla="*/ 7191 h 8056"/>
                <a:gd name="T24" fmla="*/ 4362 w 4363"/>
                <a:gd name="T25" fmla="*/ 7191 h 8056"/>
                <a:gd name="T26" fmla="*/ 4362 w 4363"/>
                <a:gd name="T27" fmla="*/ 886 h 8056"/>
                <a:gd name="T28" fmla="*/ 4254 w 4363"/>
                <a:gd name="T29" fmla="*/ 886 h 8056"/>
                <a:gd name="T30" fmla="*/ 3498 w 4363"/>
                <a:gd name="T31" fmla="*/ 108 h 8056"/>
                <a:gd name="T32" fmla="*/ 3498 w 4363"/>
                <a:gd name="T33" fmla="*/ 0 h 8056"/>
                <a:gd name="T34" fmla="*/ 0 w 4363"/>
                <a:gd name="T35" fmla="*/ 0 h 8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63" h="8056">
                  <a:moveTo>
                    <a:pt x="0" y="0"/>
                  </a:moveTo>
                  <a:lnTo>
                    <a:pt x="0" y="0"/>
                  </a:lnTo>
                  <a:cubicBezTo>
                    <a:pt x="0" y="238"/>
                    <a:pt x="0" y="238"/>
                    <a:pt x="0" y="238"/>
                  </a:cubicBezTo>
                  <a:cubicBezTo>
                    <a:pt x="3261" y="238"/>
                    <a:pt x="3261" y="238"/>
                    <a:pt x="3261" y="238"/>
                  </a:cubicBezTo>
                  <a:cubicBezTo>
                    <a:pt x="3325" y="691"/>
                    <a:pt x="3693" y="1058"/>
                    <a:pt x="4146" y="1102"/>
                  </a:cubicBezTo>
                  <a:cubicBezTo>
                    <a:pt x="4146" y="6954"/>
                    <a:pt x="4146" y="6954"/>
                    <a:pt x="4146" y="6954"/>
                  </a:cubicBezTo>
                  <a:cubicBezTo>
                    <a:pt x="3693" y="7018"/>
                    <a:pt x="3325" y="7386"/>
                    <a:pt x="3261" y="7839"/>
                  </a:cubicBezTo>
                  <a:cubicBezTo>
                    <a:pt x="0" y="7839"/>
                    <a:pt x="0" y="7839"/>
                    <a:pt x="0" y="7839"/>
                  </a:cubicBezTo>
                  <a:cubicBezTo>
                    <a:pt x="0" y="8055"/>
                    <a:pt x="0" y="8055"/>
                    <a:pt x="0" y="8055"/>
                  </a:cubicBezTo>
                  <a:cubicBezTo>
                    <a:pt x="3498" y="8055"/>
                    <a:pt x="3498" y="8055"/>
                    <a:pt x="3498" y="8055"/>
                  </a:cubicBezTo>
                  <a:cubicBezTo>
                    <a:pt x="3498" y="7947"/>
                    <a:pt x="3498" y="7947"/>
                    <a:pt x="3498" y="7947"/>
                  </a:cubicBezTo>
                  <a:cubicBezTo>
                    <a:pt x="3498" y="7537"/>
                    <a:pt x="3844" y="7191"/>
                    <a:pt x="4254" y="7191"/>
                  </a:cubicBezTo>
                  <a:cubicBezTo>
                    <a:pt x="4362" y="7191"/>
                    <a:pt x="4362" y="7191"/>
                    <a:pt x="4362" y="7191"/>
                  </a:cubicBezTo>
                  <a:cubicBezTo>
                    <a:pt x="4362" y="886"/>
                    <a:pt x="4362" y="886"/>
                    <a:pt x="4362" y="886"/>
                  </a:cubicBezTo>
                  <a:cubicBezTo>
                    <a:pt x="4254" y="886"/>
                    <a:pt x="4254" y="886"/>
                    <a:pt x="4254" y="886"/>
                  </a:cubicBezTo>
                  <a:cubicBezTo>
                    <a:pt x="3844" y="886"/>
                    <a:pt x="3498" y="540"/>
                    <a:pt x="3498" y="108"/>
                  </a:cubicBezTo>
                  <a:cubicBezTo>
                    <a:pt x="3498" y="0"/>
                    <a:pt x="3498" y="0"/>
                    <a:pt x="3498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4" name="Freeform 28"/>
            <p:cNvSpPr>
              <a:spLocks noChangeArrowheads="1"/>
            </p:cNvSpPr>
            <p:nvPr/>
          </p:nvSpPr>
          <p:spPr bwMode="auto">
            <a:xfrm>
              <a:off x="1980644" y="1467673"/>
              <a:ext cx="1183327" cy="2174988"/>
            </a:xfrm>
            <a:custGeom>
              <a:avLst/>
              <a:gdLst>
                <a:gd name="T0" fmla="*/ 4384 w 4385"/>
                <a:gd name="T1" fmla="*/ 8055 h 8056"/>
                <a:gd name="T2" fmla="*/ 4384 w 4385"/>
                <a:gd name="T3" fmla="*/ 8055 h 8056"/>
                <a:gd name="T4" fmla="*/ 4384 w 4385"/>
                <a:gd name="T5" fmla="*/ 7839 h 8056"/>
                <a:gd name="T6" fmla="*/ 1101 w 4385"/>
                <a:gd name="T7" fmla="*/ 7839 h 8056"/>
                <a:gd name="T8" fmla="*/ 237 w 4385"/>
                <a:gd name="T9" fmla="*/ 6954 h 8056"/>
                <a:gd name="T10" fmla="*/ 237 w 4385"/>
                <a:gd name="T11" fmla="*/ 1102 h 8056"/>
                <a:gd name="T12" fmla="*/ 1101 w 4385"/>
                <a:gd name="T13" fmla="*/ 238 h 8056"/>
                <a:gd name="T14" fmla="*/ 4384 w 4385"/>
                <a:gd name="T15" fmla="*/ 238 h 8056"/>
                <a:gd name="T16" fmla="*/ 4384 w 4385"/>
                <a:gd name="T17" fmla="*/ 0 h 8056"/>
                <a:gd name="T18" fmla="*/ 886 w 4385"/>
                <a:gd name="T19" fmla="*/ 0 h 8056"/>
                <a:gd name="T20" fmla="*/ 886 w 4385"/>
                <a:gd name="T21" fmla="*/ 108 h 8056"/>
                <a:gd name="T22" fmla="*/ 108 w 4385"/>
                <a:gd name="T23" fmla="*/ 886 h 8056"/>
                <a:gd name="T24" fmla="*/ 0 w 4385"/>
                <a:gd name="T25" fmla="*/ 886 h 8056"/>
                <a:gd name="T26" fmla="*/ 0 w 4385"/>
                <a:gd name="T27" fmla="*/ 7191 h 8056"/>
                <a:gd name="T28" fmla="*/ 108 w 4385"/>
                <a:gd name="T29" fmla="*/ 7191 h 8056"/>
                <a:gd name="T30" fmla="*/ 886 w 4385"/>
                <a:gd name="T31" fmla="*/ 7947 h 8056"/>
                <a:gd name="T32" fmla="*/ 886 w 4385"/>
                <a:gd name="T33" fmla="*/ 8055 h 8056"/>
                <a:gd name="T34" fmla="*/ 4384 w 4385"/>
                <a:gd name="T35" fmla="*/ 8055 h 8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85" h="8056">
                  <a:moveTo>
                    <a:pt x="4384" y="8055"/>
                  </a:moveTo>
                  <a:lnTo>
                    <a:pt x="4384" y="8055"/>
                  </a:lnTo>
                  <a:cubicBezTo>
                    <a:pt x="4384" y="7839"/>
                    <a:pt x="4384" y="7839"/>
                    <a:pt x="4384" y="7839"/>
                  </a:cubicBezTo>
                  <a:cubicBezTo>
                    <a:pt x="1101" y="7839"/>
                    <a:pt x="1101" y="7839"/>
                    <a:pt x="1101" y="7839"/>
                  </a:cubicBezTo>
                  <a:cubicBezTo>
                    <a:pt x="1058" y="7386"/>
                    <a:pt x="691" y="7018"/>
                    <a:pt x="237" y="6954"/>
                  </a:cubicBezTo>
                  <a:cubicBezTo>
                    <a:pt x="237" y="1102"/>
                    <a:pt x="237" y="1102"/>
                    <a:pt x="237" y="1102"/>
                  </a:cubicBezTo>
                  <a:cubicBezTo>
                    <a:pt x="691" y="1058"/>
                    <a:pt x="1058" y="691"/>
                    <a:pt x="1101" y="238"/>
                  </a:cubicBezTo>
                  <a:cubicBezTo>
                    <a:pt x="4384" y="238"/>
                    <a:pt x="4384" y="238"/>
                    <a:pt x="4384" y="238"/>
                  </a:cubicBezTo>
                  <a:cubicBezTo>
                    <a:pt x="4384" y="0"/>
                    <a:pt x="4384" y="0"/>
                    <a:pt x="4384" y="0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86" y="108"/>
                    <a:pt x="886" y="108"/>
                    <a:pt x="886" y="108"/>
                  </a:cubicBezTo>
                  <a:cubicBezTo>
                    <a:pt x="886" y="540"/>
                    <a:pt x="540" y="886"/>
                    <a:pt x="108" y="886"/>
                  </a:cubicBezTo>
                  <a:cubicBezTo>
                    <a:pt x="0" y="886"/>
                    <a:pt x="0" y="886"/>
                    <a:pt x="0" y="886"/>
                  </a:cubicBezTo>
                  <a:cubicBezTo>
                    <a:pt x="0" y="7191"/>
                    <a:pt x="0" y="7191"/>
                    <a:pt x="0" y="7191"/>
                  </a:cubicBezTo>
                  <a:cubicBezTo>
                    <a:pt x="108" y="7191"/>
                    <a:pt x="108" y="7191"/>
                    <a:pt x="108" y="7191"/>
                  </a:cubicBezTo>
                  <a:cubicBezTo>
                    <a:pt x="540" y="7191"/>
                    <a:pt x="886" y="7537"/>
                    <a:pt x="886" y="7947"/>
                  </a:cubicBezTo>
                  <a:cubicBezTo>
                    <a:pt x="886" y="8055"/>
                    <a:pt x="886" y="8055"/>
                    <a:pt x="886" y="8055"/>
                  </a:cubicBezTo>
                  <a:lnTo>
                    <a:pt x="4384" y="805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5" name="Freeform 29"/>
            <p:cNvSpPr>
              <a:spLocks noChangeArrowheads="1"/>
            </p:cNvSpPr>
            <p:nvPr/>
          </p:nvSpPr>
          <p:spPr bwMode="auto">
            <a:xfrm>
              <a:off x="5952051" y="1397435"/>
              <a:ext cx="1247613" cy="2314274"/>
            </a:xfrm>
            <a:custGeom>
              <a:avLst/>
              <a:gdLst>
                <a:gd name="T0" fmla="*/ 4254 w 4622"/>
                <a:gd name="T1" fmla="*/ 885 h 8574"/>
                <a:gd name="T2" fmla="*/ 4254 w 4622"/>
                <a:gd name="T3" fmla="*/ 885 h 8574"/>
                <a:gd name="T4" fmla="*/ 3736 w 4622"/>
                <a:gd name="T5" fmla="*/ 367 h 8574"/>
                <a:gd name="T6" fmla="*/ 3736 w 4622"/>
                <a:gd name="T7" fmla="*/ 0 h 8574"/>
                <a:gd name="T8" fmla="*/ 0 w 4622"/>
                <a:gd name="T9" fmla="*/ 0 h 8574"/>
                <a:gd name="T10" fmla="*/ 0 w 4622"/>
                <a:gd name="T11" fmla="*/ 65 h 8574"/>
                <a:gd name="T12" fmla="*/ 3693 w 4622"/>
                <a:gd name="T13" fmla="*/ 65 h 8574"/>
                <a:gd name="T14" fmla="*/ 3693 w 4622"/>
                <a:gd name="T15" fmla="*/ 367 h 8574"/>
                <a:gd name="T16" fmla="*/ 4254 w 4622"/>
                <a:gd name="T17" fmla="*/ 950 h 8574"/>
                <a:gd name="T18" fmla="*/ 4578 w 4622"/>
                <a:gd name="T19" fmla="*/ 950 h 8574"/>
                <a:gd name="T20" fmla="*/ 4578 w 4622"/>
                <a:gd name="T21" fmla="*/ 7645 h 8574"/>
                <a:gd name="T22" fmla="*/ 4254 w 4622"/>
                <a:gd name="T23" fmla="*/ 7645 h 8574"/>
                <a:gd name="T24" fmla="*/ 3693 w 4622"/>
                <a:gd name="T25" fmla="*/ 8206 h 8574"/>
                <a:gd name="T26" fmla="*/ 3693 w 4622"/>
                <a:gd name="T27" fmla="*/ 8530 h 8574"/>
                <a:gd name="T28" fmla="*/ 0 w 4622"/>
                <a:gd name="T29" fmla="*/ 8530 h 8574"/>
                <a:gd name="T30" fmla="*/ 0 w 4622"/>
                <a:gd name="T31" fmla="*/ 8573 h 8574"/>
                <a:gd name="T32" fmla="*/ 3736 w 4622"/>
                <a:gd name="T33" fmla="*/ 8573 h 8574"/>
                <a:gd name="T34" fmla="*/ 3736 w 4622"/>
                <a:gd name="T35" fmla="*/ 8206 h 8574"/>
                <a:gd name="T36" fmla="*/ 4254 w 4622"/>
                <a:gd name="T37" fmla="*/ 7688 h 8574"/>
                <a:gd name="T38" fmla="*/ 4621 w 4622"/>
                <a:gd name="T39" fmla="*/ 7688 h 8574"/>
                <a:gd name="T40" fmla="*/ 4621 w 4622"/>
                <a:gd name="T41" fmla="*/ 885 h 8574"/>
                <a:gd name="T42" fmla="*/ 4254 w 4622"/>
                <a:gd name="T43" fmla="*/ 885 h 8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22" h="8574">
                  <a:moveTo>
                    <a:pt x="4254" y="885"/>
                  </a:moveTo>
                  <a:lnTo>
                    <a:pt x="4254" y="885"/>
                  </a:lnTo>
                  <a:cubicBezTo>
                    <a:pt x="3974" y="885"/>
                    <a:pt x="3736" y="670"/>
                    <a:pt x="3736" y="367"/>
                  </a:cubicBezTo>
                  <a:cubicBezTo>
                    <a:pt x="3736" y="0"/>
                    <a:pt x="3736" y="0"/>
                    <a:pt x="37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693" y="65"/>
                    <a:pt x="3693" y="65"/>
                    <a:pt x="3693" y="65"/>
                  </a:cubicBezTo>
                  <a:cubicBezTo>
                    <a:pt x="3693" y="367"/>
                    <a:pt x="3693" y="367"/>
                    <a:pt x="3693" y="367"/>
                  </a:cubicBezTo>
                  <a:cubicBezTo>
                    <a:pt x="3693" y="691"/>
                    <a:pt x="3952" y="950"/>
                    <a:pt x="4254" y="950"/>
                  </a:cubicBezTo>
                  <a:cubicBezTo>
                    <a:pt x="4578" y="950"/>
                    <a:pt x="4578" y="950"/>
                    <a:pt x="4578" y="950"/>
                  </a:cubicBezTo>
                  <a:cubicBezTo>
                    <a:pt x="4578" y="7645"/>
                    <a:pt x="4578" y="7645"/>
                    <a:pt x="4578" y="7645"/>
                  </a:cubicBezTo>
                  <a:cubicBezTo>
                    <a:pt x="4254" y="7645"/>
                    <a:pt x="4254" y="7645"/>
                    <a:pt x="4254" y="7645"/>
                  </a:cubicBezTo>
                  <a:cubicBezTo>
                    <a:pt x="3952" y="7645"/>
                    <a:pt x="3693" y="7904"/>
                    <a:pt x="3693" y="8206"/>
                  </a:cubicBezTo>
                  <a:cubicBezTo>
                    <a:pt x="3693" y="8530"/>
                    <a:pt x="3693" y="8530"/>
                    <a:pt x="3693" y="8530"/>
                  </a:cubicBezTo>
                  <a:cubicBezTo>
                    <a:pt x="0" y="8530"/>
                    <a:pt x="0" y="8530"/>
                    <a:pt x="0" y="8530"/>
                  </a:cubicBezTo>
                  <a:cubicBezTo>
                    <a:pt x="0" y="8573"/>
                    <a:pt x="0" y="8573"/>
                    <a:pt x="0" y="8573"/>
                  </a:cubicBezTo>
                  <a:cubicBezTo>
                    <a:pt x="3736" y="8573"/>
                    <a:pt x="3736" y="8573"/>
                    <a:pt x="3736" y="8573"/>
                  </a:cubicBezTo>
                  <a:cubicBezTo>
                    <a:pt x="3736" y="8206"/>
                    <a:pt x="3736" y="8206"/>
                    <a:pt x="3736" y="8206"/>
                  </a:cubicBezTo>
                  <a:cubicBezTo>
                    <a:pt x="3736" y="7926"/>
                    <a:pt x="3974" y="7688"/>
                    <a:pt x="4254" y="7688"/>
                  </a:cubicBezTo>
                  <a:cubicBezTo>
                    <a:pt x="4621" y="7688"/>
                    <a:pt x="4621" y="7688"/>
                    <a:pt x="4621" y="7688"/>
                  </a:cubicBezTo>
                  <a:cubicBezTo>
                    <a:pt x="4621" y="885"/>
                    <a:pt x="4621" y="885"/>
                    <a:pt x="4621" y="885"/>
                  </a:cubicBezTo>
                  <a:lnTo>
                    <a:pt x="4254" y="8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4126" name="Freeform 30"/>
            <p:cNvSpPr>
              <a:spLocks noChangeArrowheads="1"/>
            </p:cNvSpPr>
            <p:nvPr/>
          </p:nvSpPr>
          <p:spPr bwMode="auto">
            <a:xfrm>
              <a:off x="1910405" y="1397435"/>
              <a:ext cx="1253565" cy="2314274"/>
            </a:xfrm>
            <a:custGeom>
              <a:avLst/>
              <a:gdLst>
                <a:gd name="T0" fmla="*/ 4644 w 4645"/>
                <a:gd name="T1" fmla="*/ 8573 h 8574"/>
                <a:gd name="T2" fmla="*/ 4644 w 4645"/>
                <a:gd name="T3" fmla="*/ 8573 h 8574"/>
                <a:gd name="T4" fmla="*/ 4644 w 4645"/>
                <a:gd name="T5" fmla="*/ 8530 h 8574"/>
                <a:gd name="T6" fmla="*/ 951 w 4645"/>
                <a:gd name="T7" fmla="*/ 8530 h 8574"/>
                <a:gd name="T8" fmla="*/ 951 w 4645"/>
                <a:gd name="T9" fmla="*/ 8206 h 8574"/>
                <a:gd name="T10" fmla="*/ 368 w 4645"/>
                <a:gd name="T11" fmla="*/ 7645 h 8574"/>
                <a:gd name="T12" fmla="*/ 65 w 4645"/>
                <a:gd name="T13" fmla="*/ 7645 h 8574"/>
                <a:gd name="T14" fmla="*/ 65 w 4645"/>
                <a:gd name="T15" fmla="*/ 950 h 8574"/>
                <a:gd name="T16" fmla="*/ 368 w 4645"/>
                <a:gd name="T17" fmla="*/ 950 h 8574"/>
                <a:gd name="T18" fmla="*/ 951 w 4645"/>
                <a:gd name="T19" fmla="*/ 367 h 8574"/>
                <a:gd name="T20" fmla="*/ 951 w 4645"/>
                <a:gd name="T21" fmla="*/ 65 h 8574"/>
                <a:gd name="T22" fmla="*/ 4644 w 4645"/>
                <a:gd name="T23" fmla="*/ 65 h 8574"/>
                <a:gd name="T24" fmla="*/ 4644 w 4645"/>
                <a:gd name="T25" fmla="*/ 0 h 8574"/>
                <a:gd name="T26" fmla="*/ 886 w 4645"/>
                <a:gd name="T27" fmla="*/ 0 h 8574"/>
                <a:gd name="T28" fmla="*/ 886 w 4645"/>
                <a:gd name="T29" fmla="*/ 367 h 8574"/>
                <a:gd name="T30" fmla="*/ 368 w 4645"/>
                <a:gd name="T31" fmla="*/ 885 h 8574"/>
                <a:gd name="T32" fmla="*/ 0 w 4645"/>
                <a:gd name="T33" fmla="*/ 885 h 8574"/>
                <a:gd name="T34" fmla="*/ 0 w 4645"/>
                <a:gd name="T35" fmla="*/ 7688 h 8574"/>
                <a:gd name="T36" fmla="*/ 368 w 4645"/>
                <a:gd name="T37" fmla="*/ 7688 h 8574"/>
                <a:gd name="T38" fmla="*/ 886 w 4645"/>
                <a:gd name="T39" fmla="*/ 8206 h 8574"/>
                <a:gd name="T40" fmla="*/ 886 w 4645"/>
                <a:gd name="T41" fmla="*/ 8573 h 8574"/>
                <a:gd name="T42" fmla="*/ 4644 w 4645"/>
                <a:gd name="T43" fmla="*/ 8573 h 8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45" h="8574">
                  <a:moveTo>
                    <a:pt x="4644" y="8573"/>
                  </a:moveTo>
                  <a:lnTo>
                    <a:pt x="4644" y="8573"/>
                  </a:lnTo>
                  <a:cubicBezTo>
                    <a:pt x="4644" y="8530"/>
                    <a:pt x="4644" y="8530"/>
                    <a:pt x="4644" y="8530"/>
                  </a:cubicBezTo>
                  <a:cubicBezTo>
                    <a:pt x="951" y="8530"/>
                    <a:pt x="951" y="8530"/>
                    <a:pt x="951" y="8530"/>
                  </a:cubicBezTo>
                  <a:cubicBezTo>
                    <a:pt x="951" y="8206"/>
                    <a:pt x="951" y="8206"/>
                    <a:pt x="951" y="8206"/>
                  </a:cubicBezTo>
                  <a:cubicBezTo>
                    <a:pt x="951" y="7904"/>
                    <a:pt x="692" y="7645"/>
                    <a:pt x="368" y="7645"/>
                  </a:cubicBezTo>
                  <a:cubicBezTo>
                    <a:pt x="65" y="7645"/>
                    <a:pt x="65" y="7645"/>
                    <a:pt x="65" y="7645"/>
                  </a:cubicBezTo>
                  <a:cubicBezTo>
                    <a:pt x="65" y="950"/>
                    <a:pt x="65" y="950"/>
                    <a:pt x="65" y="950"/>
                  </a:cubicBezTo>
                  <a:cubicBezTo>
                    <a:pt x="368" y="950"/>
                    <a:pt x="368" y="950"/>
                    <a:pt x="368" y="950"/>
                  </a:cubicBezTo>
                  <a:cubicBezTo>
                    <a:pt x="692" y="950"/>
                    <a:pt x="951" y="691"/>
                    <a:pt x="951" y="367"/>
                  </a:cubicBezTo>
                  <a:cubicBezTo>
                    <a:pt x="951" y="65"/>
                    <a:pt x="951" y="65"/>
                    <a:pt x="951" y="65"/>
                  </a:cubicBezTo>
                  <a:cubicBezTo>
                    <a:pt x="4644" y="65"/>
                    <a:pt x="4644" y="65"/>
                    <a:pt x="4644" y="65"/>
                  </a:cubicBezTo>
                  <a:cubicBezTo>
                    <a:pt x="4644" y="0"/>
                    <a:pt x="4644" y="0"/>
                    <a:pt x="4644" y="0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86" y="367"/>
                    <a:pt x="886" y="367"/>
                    <a:pt x="886" y="367"/>
                  </a:cubicBezTo>
                  <a:cubicBezTo>
                    <a:pt x="886" y="670"/>
                    <a:pt x="670" y="885"/>
                    <a:pt x="368" y="885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7688"/>
                    <a:pt x="0" y="7688"/>
                    <a:pt x="0" y="7688"/>
                  </a:cubicBezTo>
                  <a:cubicBezTo>
                    <a:pt x="368" y="7688"/>
                    <a:pt x="368" y="7688"/>
                    <a:pt x="368" y="7688"/>
                  </a:cubicBezTo>
                  <a:cubicBezTo>
                    <a:pt x="670" y="7688"/>
                    <a:pt x="886" y="7926"/>
                    <a:pt x="886" y="8206"/>
                  </a:cubicBezTo>
                  <a:cubicBezTo>
                    <a:pt x="886" y="8573"/>
                    <a:pt x="886" y="8573"/>
                    <a:pt x="886" y="8573"/>
                  </a:cubicBezTo>
                  <a:lnTo>
                    <a:pt x="4644" y="857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12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18522" y="1474791"/>
            <a:ext cx="5314743" cy="661207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tr-TR" sz="2800" dirty="0" err="1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Thanks</a:t>
            </a:r>
            <a:r>
              <a:rPr lang="tr-TR" sz="2800" dirty="0">
                <a:solidFill>
                  <a:schemeClr val="tx2"/>
                </a:solidFill>
                <a:latin typeface="AiD Times New Roman Trans" panose="02020603050405020304" pitchFamily="18" charset="0"/>
                <a:ea typeface="Tahoma" panose="020B0604030504040204" pitchFamily="34" charset="0"/>
                <a:cs typeface="AiD Times New Roman Trans" panose="02020603050405020304" pitchFamily="18" charset="0"/>
              </a:rPr>
              <a:t>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5763" y="2452589"/>
            <a:ext cx="3052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Prof. Dr. Mehmet Akif KOÇ</a:t>
            </a:r>
          </a:p>
          <a:p>
            <a:pPr algn="ctr"/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Head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the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Department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Qur’anic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Studies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 in Ankara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University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Faculty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Playfair Display SC" charset="0"/>
                <a:cs typeface="Times New Roman" panose="02020603050405020304" pitchFamily="18" charset="0"/>
              </a:rPr>
              <a:t>Divinity</a:t>
            </a:r>
            <a:endParaRPr lang="tr-TR" sz="1400" dirty="0">
              <a:solidFill>
                <a:schemeClr val="tx2"/>
              </a:solidFill>
              <a:latin typeface="Times New Roman" panose="02020603050405020304" pitchFamily="18" charset="0"/>
              <a:ea typeface="Playfair Display SC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2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2104101" y="1679626"/>
            <a:ext cx="4955457" cy="172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Firstly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‘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Tomography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’ of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References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in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al-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Ṭabarī’s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Tafsīr</a:t>
            </a:r>
            <a:r>
              <a:rPr lang="tr-T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Heribert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Horst's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(d. 2012)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Doctoral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Dissertation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407FFA50-51E7-C049-AFE3-8E578A9CF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9303" y="3508887"/>
            <a:ext cx="4065051" cy="1027590"/>
          </a:xfrm>
          <a:custGeom>
            <a:avLst/>
            <a:gdLst>
              <a:gd name="T0" fmla="*/ 3683810 w 6056"/>
              <a:gd name="T1" fmla="*/ 1472891 h 1529"/>
              <a:gd name="T2" fmla="*/ 3561487 w 6056"/>
              <a:gd name="T3" fmla="*/ 1636545 h 1529"/>
              <a:gd name="T4" fmla="*/ 3423873 w 6056"/>
              <a:gd name="T5" fmla="*/ 1366928 h 1529"/>
              <a:gd name="T6" fmla="*/ 3561487 w 6056"/>
              <a:gd name="T7" fmla="*/ 1049037 h 1529"/>
              <a:gd name="T8" fmla="*/ 3149822 w 6056"/>
              <a:gd name="T9" fmla="*/ 190734 h 1529"/>
              <a:gd name="T10" fmla="*/ 3612062 w 6056"/>
              <a:gd name="T11" fmla="*/ 516866 h 1529"/>
              <a:gd name="T12" fmla="*/ 3973151 w 6056"/>
              <a:gd name="T13" fmla="*/ 190734 h 1529"/>
              <a:gd name="T14" fmla="*/ 3637938 w 6056"/>
              <a:gd name="T15" fmla="*/ 731147 h 1529"/>
              <a:gd name="T16" fmla="*/ 3561487 w 6056"/>
              <a:gd name="T17" fmla="*/ 993701 h 1529"/>
              <a:gd name="T18" fmla="*/ 3360359 w 6056"/>
              <a:gd name="T19" fmla="*/ 520398 h 1529"/>
              <a:gd name="T20" fmla="*/ 2880476 w 6056"/>
              <a:gd name="T21" fmla="*/ 115382 h 1529"/>
              <a:gd name="T22" fmla="*/ 3781433 w 6056"/>
              <a:gd name="T23" fmla="*/ 201330 h 1529"/>
              <a:gd name="T24" fmla="*/ 3517968 w 6056"/>
              <a:gd name="T25" fmla="*/ 363808 h 1529"/>
              <a:gd name="T26" fmla="*/ 3155703 w 6056"/>
              <a:gd name="T27" fmla="*/ 97722 h 1529"/>
              <a:gd name="T28" fmla="*/ 14114 w 6056"/>
              <a:gd name="T29" fmla="*/ 11774 h 1529"/>
              <a:gd name="T30" fmla="*/ 225827 w 6056"/>
              <a:gd name="T31" fmla="*/ 115382 h 1529"/>
              <a:gd name="T32" fmla="*/ 122323 w 6056"/>
              <a:gd name="T33" fmla="*/ 268441 h 1529"/>
              <a:gd name="T34" fmla="*/ 1205589 w 6056"/>
              <a:gd name="T35" fmla="*/ 94190 h 1529"/>
              <a:gd name="T36" fmla="*/ 1140899 w 6056"/>
              <a:gd name="T37" fmla="*/ 320245 h 1529"/>
              <a:gd name="T38" fmla="*/ 1205589 w 6056"/>
              <a:gd name="T39" fmla="*/ 349679 h 1529"/>
              <a:gd name="T40" fmla="*/ 2126541 w 6056"/>
              <a:gd name="T41" fmla="*/ 155413 h 1529"/>
              <a:gd name="T42" fmla="*/ 2161827 w 6056"/>
              <a:gd name="T43" fmla="*/ 826514 h 1529"/>
              <a:gd name="T44" fmla="*/ 2382950 w 6056"/>
              <a:gd name="T45" fmla="*/ 835933 h 1529"/>
              <a:gd name="T46" fmla="*/ 2428821 w 6056"/>
              <a:gd name="T47" fmla="*/ 440337 h 1529"/>
              <a:gd name="T48" fmla="*/ 2175941 w 6056"/>
              <a:gd name="T49" fmla="*/ 518043 h 1529"/>
              <a:gd name="T50" fmla="*/ 2350017 w 6056"/>
              <a:gd name="T51" fmla="*/ 512156 h 1529"/>
              <a:gd name="T52" fmla="*/ 2274741 w 6056"/>
              <a:gd name="T53" fmla="*/ 792371 h 1529"/>
              <a:gd name="T54" fmla="*/ 2412354 w 6056"/>
              <a:gd name="T55" fmla="*/ 138930 h 1529"/>
              <a:gd name="T56" fmla="*/ 3033380 w 6056"/>
              <a:gd name="T57" fmla="*/ 341438 h 1529"/>
              <a:gd name="T58" fmla="*/ 3188636 w 6056"/>
              <a:gd name="T59" fmla="*/ 1071407 h 1529"/>
              <a:gd name="T60" fmla="*/ 2958104 w 6056"/>
              <a:gd name="T61" fmla="*/ 1026667 h 1529"/>
              <a:gd name="T62" fmla="*/ 3081603 w 6056"/>
              <a:gd name="T63" fmla="*/ 840643 h 1529"/>
              <a:gd name="T64" fmla="*/ 3155703 w 6056"/>
              <a:gd name="T65" fmla="*/ 707600 h 1529"/>
              <a:gd name="T66" fmla="*/ 2825195 w 6056"/>
              <a:gd name="T67" fmla="*/ 913640 h 1529"/>
              <a:gd name="T68" fmla="*/ 3303902 w 6056"/>
              <a:gd name="T69" fmla="*/ 1066698 h 1529"/>
              <a:gd name="T70" fmla="*/ 3429754 w 6056"/>
              <a:gd name="T71" fmla="*/ 1165597 h 1529"/>
              <a:gd name="T72" fmla="*/ 3279202 w 6056"/>
              <a:gd name="T73" fmla="*/ 1437570 h 1529"/>
              <a:gd name="T74" fmla="*/ 3561487 w 6056"/>
              <a:gd name="T75" fmla="*/ 1799023 h 1529"/>
              <a:gd name="T76" fmla="*/ 3664991 w 6056"/>
              <a:gd name="T77" fmla="*/ 1636545 h 1529"/>
              <a:gd name="T78" fmla="*/ 3693219 w 6056"/>
              <a:gd name="T79" fmla="*/ 1165597 h 1529"/>
              <a:gd name="T80" fmla="*/ 3717919 w 6056"/>
              <a:gd name="T81" fmla="*/ 892447 h 1529"/>
              <a:gd name="T82" fmla="*/ 4297778 w 6056"/>
              <a:gd name="T83" fmla="*/ 913640 h 1529"/>
              <a:gd name="T84" fmla="*/ 4129584 w 6056"/>
              <a:gd name="T85" fmla="*/ 665215 h 1529"/>
              <a:gd name="T86" fmla="*/ 4023727 w 6056"/>
              <a:gd name="T87" fmla="*/ 887738 h 1529"/>
              <a:gd name="T88" fmla="*/ 4114293 w 6056"/>
              <a:gd name="T89" fmla="*/ 788838 h 1529"/>
              <a:gd name="T90" fmla="*/ 4020198 w 6056"/>
              <a:gd name="T91" fmla="*/ 1089068 h 1529"/>
              <a:gd name="T92" fmla="*/ 3774376 w 6056"/>
              <a:gd name="T93" fmla="*/ 757049 h 1529"/>
              <a:gd name="T94" fmla="*/ 4541248 w 6056"/>
              <a:gd name="T95" fmla="*/ 155413 h 1529"/>
              <a:gd name="T96" fmla="*/ 4945856 w 6056"/>
              <a:gd name="T97" fmla="*/ 204863 h 1529"/>
              <a:gd name="T98" fmla="*/ 4709443 w 6056"/>
              <a:gd name="T99" fmla="*/ 744098 h 1529"/>
              <a:gd name="T100" fmla="*/ 4772956 w 6056"/>
              <a:gd name="T101" fmla="*/ 512156 h 1529"/>
              <a:gd name="T102" fmla="*/ 4947032 w 6056"/>
              <a:gd name="T103" fmla="*/ 518043 h 1529"/>
              <a:gd name="T104" fmla="*/ 4694152 w 6056"/>
              <a:gd name="T105" fmla="*/ 440337 h 1529"/>
              <a:gd name="T106" fmla="*/ 4740023 w 6056"/>
              <a:gd name="T107" fmla="*/ 835933 h 1529"/>
              <a:gd name="T108" fmla="*/ 4961146 w 6056"/>
              <a:gd name="T109" fmla="*/ 826514 h 1529"/>
              <a:gd name="T110" fmla="*/ 5039950 w 6056"/>
              <a:gd name="T111" fmla="*/ 130688 h 1529"/>
              <a:gd name="T112" fmla="*/ 6018536 w 6056"/>
              <a:gd name="T113" fmla="*/ 392064 h 1529"/>
              <a:gd name="T114" fmla="*/ 5565705 w 6056"/>
              <a:gd name="T115" fmla="*/ 109495 h 1529"/>
              <a:gd name="T116" fmla="*/ 6564285 w 6056"/>
              <a:gd name="T117" fmla="*/ 124801 h 1529"/>
              <a:gd name="T118" fmla="*/ 7021821 w 6056"/>
              <a:gd name="T119" fmla="*/ 235474 h 1529"/>
              <a:gd name="T120" fmla="*/ 6964188 w 6056"/>
              <a:gd name="T121" fmla="*/ 88303 h 1529"/>
              <a:gd name="T122" fmla="*/ 14114 w 6056"/>
              <a:gd name="T123" fmla="*/ 11774 h 15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56" h="1529">
                <a:moveTo>
                  <a:pt x="3036" y="920"/>
                </a:moveTo>
                <a:lnTo>
                  <a:pt x="3036" y="920"/>
                </a:lnTo>
                <a:cubicBezTo>
                  <a:pt x="3043" y="990"/>
                  <a:pt x="3082" y="1075"/>
                  <a:pt x="3145" y="1161"/>
                </a:cubicBezTo>
                <a:lnTo>
                  <a:pt x="3172" y="1198"/>
                </a:lnTo>
                <a:lnTo>
                  <a:pt x="3132" y="1251"/>
                </a:lnTo>
                <a:cubicBezTo>
                  <a:pt x="3111" y="1279"/>
                  <a:pt x="3080" y="1322"/>
                  <a:pt x="3062" y="1346"/>
                </a:cubicBezTo>
                <a:cubicBezTo>
                  <a:pt x="3045" y="1370"/>
                  <a:pt x="3030" y="1390"/>
                  <a:pt x="3028" y="1390"/>
                </a:cubicBezTo>
                <a:cubicBezTo>
                  <a:pt x="3026" y="1390"/>
                  <a:pt x="3011" y="1370"/>
                  <a:pt x="2994" y="1346"/>
                </a:cubicBezTo>
                <a:cubicBezTo>
                  <a:pt x="2977" y="1322"/>
                  <a:pt x="2945" y="1279"/>
                  <a:pt x="2923" y="1251"/>
                </a:cubicBezTo>
                <a:lnTo>
                  <a:pt x="2884" y="1198"/>
                </a:lnTo>
                <a:lnTo>
                  <a:pt x="2911" y="1161"/>
                </a:lnTo>
                <a:cubicBezTo>
                  <a:pt x="2974" y="1075"/>
                  <a:pt x="3012" y="990"/>
                  <a:pt x="3021" y="920"/>
                </a:cubicBezTo>
                <a:cubicBezTo>
                  <a:pt x="3022" y="904"/>
                  <a:pt x="3026" y="891"/>
                  <a:pt x="3028" y="891"/>
                </a:cubicBezTo>
                <a:cubicBezTo>
                  <a:pt x="3030" y="891"/>
                  <a:pt x="3034" y="904"/>
                  <a:pt x="3036" y="920"/>
                </a:cubicBezTo>
                <a:close/>
                <a:moveTo>
                  <a:pt x="2513" y="109"/>
                </a:moveTo>
                <a:lnTo>
                  <a:pt x="2513" y="109"/>
                </a:lnTo>
                <a:cubicBezTo>
                  <a:pt x="2565" y="120"/>
                  <a:pt x="2647" y="146"/>
                  <a:pt x="2678" y="162"/>
                </a:cubicBezTo>
                <a:cubicBezTo>
                  <a:pt x="2715" y="180"/>
                  <a:pt x="2802" y="236"/>
                  <a:pt x="2846" y="269"/>
                </a:cubicBezTo>
                <a:cubicBezTo>
                  <a:pt x="2908" y="315"/>
                  <a:pt x="2963" y="382"/>
                  <a:pt x="2986" y="439"/>
                </a:cubicBezTo>
                <a:cubicBezTo>
                  <a:pt x="3021" y="532"/>
                  <a:pt x="3034" y="532"/>
                  <a:pt x="3071" y="439"/>
                </a:cubicBezTo>
                <a:cubicBezTo>
                  <a:pt x="3093" y="382"/>
                  <a:pt x="3148" y="315"/>
                  <a:pt x="3210" y="269"/>
                </a:cubicBezTo>
                <a:cubicBezTo>
                  <a:pt x="3253" y="236"/>
                  <a:pt x="3341" y="180"/>
                  <a:pt x="3378" y="162"/>
                </a:cubicBezTo>
                <a:cubicBezTo>
                  <a:pt x="3424" y="138"/>
                  <a:pt x="3537" y="106"/>
                  <a:pt x="3607" y="98"/>
                </a:cubicBezTo>
                <a:cubicBezTo>
                  <a:pt x="3629" y="95"/>
                  <a:pt x="3627" y="96"/>
                  <a:pt x="3571" y="126"/>
                </a:cubicBezTo>
                <a:cubicBezTo>
                  <a:pt x="3357" y="239"/>
                  <a:pt x="3179" y="424"/>
                  <a:pt x="3093" y="621"/>
                </a:cubicBezTo>
                <a:cubicBezTo>
                  <a:pt x="3071" y="672"/>
                  <a:pt x="3046" y="757"/>
                  <a:pt x="3037" y="808"/>
                </a:cubicBezTo>
                <a:cubicBezTo>
                  <a:pt x="3034" y="827"/>
                  <a:pt x="3030" y="844"/>
                  <a:pt x="3028" y="844"/>
                </a:cubicBezTo>
                <a:cubicBezTo>
                  <a:pt x="3026" y="844"/>
                  <a:pt x="3021" y="827"/>
                  <a:pt x="3019" y="808"/>
                </a:cubicBezTo>
                <a:cubicBezTo>
                  <a:pt x="3010" y="757"/>
                  <a:pt x="2984" y="672"/>
                  <a:pt x="2963" y="621"/>
                </a:cubicBezTo>
                <a:cubicBezTo>
                  <a:pt x="2936" y="559"/>
                  <a:pt x="2905" y="507"/>
                  <a:pt x="2857" y="442"/>
                </a:cubicBezTo>
                <a:cubicBezTo>
                  <a:pt x="2755" y="308"/>
                  <a:pt x="2634" y="205"/>
                  <a:pt x="2485" y="126"/>
                </a:cubicBezTo>
                <a:cubicBezTo>
                  <a:pt x="2429" y="96"/>
                  <a:pt x="2427" y="95"/>
                  <a:pt x="2449" y="98"/>
                </a:cubicBezTo>
                <a:cubicBezTo>
                  <a:pt x="2462" y="99"/>
                  <a:pt x="2492" y="105"/>
                  <a:pt x="2513" y="109"/>
                </a:cubicBezTo>
                <a:close/>
                <a:moveTo>
                  <a:pt x="3373" y="83"/>
                </a:moveTo>
                <a:lnTo>
                  <a:pt x="3373" y="83"/>
                </a:lnTo>
                <a:cubicBezTo>
                  <a:pt x="3342" y="95"/>
                  <a:pt x="3262" y="139"/>
                  <a:pt x="3215" y="171"/>
                </a:cubicBezTo>
                <a:cubicBezTo>
                  <a:pt x="3145" y="218"/>
                  <a:pt x="3109" y="251"/>
                  <a:pt x="3065" y="309"/>
                </a:cubicBezTo>
                <a:cubicBezTo>
                  <a:pt x="3046" y="334"/>
                  <a:pt x="3030" y="355"/>
                  <a:pt x="3028" y="355"/>
                </a:cubicBezTo>
                <a:cubicBezTo>
                  <a:pt x="3027" y="355"/>
                  <a:pt x="3010" y="334"/>
                  <a:pt x="2991" y="309"/>
                </a:cubicBezTo>
                <a:cubicBezTo>
                  <a:pt x="2947" y="251"/>
                  <a:pt x="2911" y="218"/>
                  <a:pt x="2842" y="171"/>
                </a:cubicBezTo>
                <a:cubicBezTo>
                  <a:pt x="2795" y="139"/>
                  <a:pt x="2714" y="95"/>
                  <a:pt x="2683" y="83"/>
                </a:cubicBezTo>
                <a:cubicBezTo>
                  <a:pt x="2679" y="82"/>
                  <a:pt x="2834" y="80"/>
                  <a:pt x="3028" y="80"/>
                </a:cubicBezTo>
                <a:cubicBezTo>
                  <a:pt x="3222" y="80"/>
                  <a:pt x="3377" y="82"/>
                  <a:pt x="3373" y="83"/>
                </a:cubicBezTo>
                <a:close/>
                <a:moveTo>
                  <a:pt x="12" y="10"/>
                </a:moveTo>
                <a:lnTo>
                  <a:pt x="12" y="10"/>
                </a:lnTo>
                <a:cubicBezTo>
                  <a:pt x="1" y="17"/>
                  <a:pt x="0" y="40"/>
                  <a:pt x="9" y="53"/>
                </a:cubicBezTo>
                <a:cubicBezTo>
                  <a:pt x="25" y="74"/>
                  <a:pt x="39" y="76"/>
                  <a:pt x="135" y="75"/>
                </a:cubicBezTo>
                <a:lnTo>
                  <a:pt x="228" y="74"/>
                </a:lnTo>
                <a:lnTo>
                  <a:pt x="192" y="98"/>
                </a:lnTo>
                <a:cubicBezTo>
                  <a:pt x="149" y="127"/>
                  <a:pt x="91" y="184"/>
                  <a:pt x="86" y="200"/>
                </a:cubicBezTo>
                <a:cubicBezTo>
                  <a:pt x="83" y="212"/>
                  <a:pt x="94" y="228"/>
                  <a:pt x="104" y="228"/>
                </a:cubicBezTo>
                <a:cubicBezTo>
                  <a:pt x="107" y="228"/>
                  <a:pt x="131" y="216"/>
                  <a:pt x="158" y="202"/>
                </a:cubicBezTo>
                <a:cubicBezTo>
                  <a:pt x="229" y="164"/>
                  <a:pt x="299" y="142"/>
                  <a:pt x="475" y="106"/>
                </a:cubicBezTo>
                <a:cubicBezTo>
                  <a:pt x="595" y="82"/>
                  <a:pt x="650" y="79"/>
                  <a:pt x="1025" y="80"/>
                </a:cubicBezTo>
                <a:lnTo>
                  <a:pt x="1369" y="80"/>
                </a:lnTo>
                <a:lnTo>
                  <a:pt x="1325" y="93"/>
                </a:lnTo>
                <a:cubicBezTo>
                  <a:pt x="1198" y="127"/>
                  <a:pt x="1093" y="180"/>
                  <a:pt x="970" y="272"/>
                </a:cubicBezTo>
                <a:cubicBezTo>
                  <a:pt x="933" y="300"/>
                  <a:pt x="926" y="307"/>
                  <a:pt x="927" y="318"/>
                </a:cubicBezTo>
                <a:cubicBezTo>
                  <a:pt x="928" y="326"/>
                  <a:pt x="933" y="332"/>
                  <a:pt x="938" y="333"/>
                </a:cubicBezTo>
                <a:cubicBezTo>
                  <a:pt x="944" y="334"/>
                  <a:pt x="982" y="318"/>
                  <a:pt x="1025" y="297"/>
                </a:cubicBezTo>
                <a:cubicBezTo>
                  <a:pt x="1262" y="180"/>
                  <a:pt x="1540" y="111"/>
                  <a:pt x="1771" y="111"/>
                </a:cubicBezTo>
                <a:lnTo>
                  <a:pt x="1834" y="111"/>
                </a:lnTo>
                <a:lnTo>
                  <a:pt x="1808" y="132"/>
                </a:lnTo>
                <a:cubicBezTo>
                  <a:pt x="1723" y="199"/>
                  <a:pt x="1669" y="312"/>
                  <a:pt x="1669" y="424"/>
                </a:cubicBezTo>
                <a:cubicBezTo>
                  <a:pt x="1669" y="508"/>
                  <a:pt x="1697" y="579"/>
                  <a:pt x="1757" y="642"/>
                </a:cubicBezTo>
                <a:cubicBezTo>
                  <a:pt x="1785" y="671"/>
                  <a:pt x="1803" y="684"/>
                  <a:pt x="1838" y="702"/>
                </a:cubicBezTo>
                <a:cubicBezTo>
                  <a:pt x="1883" y="724"/>
                  <a:pt x="1884" y="724"/>
                  <a:pt x="1939" y="724"/>
                </a:cubicBezTo>
                <a:cubicBezTo>
                  <a:pt x="1989" y="724"/>
                  <a:pt x="1999" y="723"/>
                  <a:pt x="2026" y="710"/>
                </a:cubicBezTo>
                <a:cubicBezTo>
                  <a:pt x="2062" y="693"/>
                  <a:pt x="2099" y="658"/>
                  <a:pt x="2116" y="625"/>
                </a:cubicBezTo>
                <a:cubicBezTo>
                  <a:pt x="2143" y="571"/>
                  <a:pt x="2153" y="504"/>
                  <a:pt x="2141" y="459"/>
                </a:cubicBezTo>
                <a:cubicBezTo>
                  <a:pt x="2135" y="435"/>
                  <a:pt x="2097" y="393"/>
                  <a:pt x="2065" y="374"/>
                </a:cubicBezTo>
                <a:cubicBezTo>
                  <a:pt x="2003" y="338"/>
                  <a:pt x="1918" y="336"/>
                  <a:pt x="1880" y="369"/>
                </a:cubicBezTo>
                <a:cubicBezTo>
                  <a:pt x="1865" y="383"/>
                  <a:pt x="1850" y="418"/>
                  <a:pt x="1850" y="440"/>
                </a:cubicBezTo>
                <a:cubicBezTo>
                  <a:pt x="1850" y="463"/>
                  <a:pt x="1859" y="475"/>
                  <a:pt x="1880" y="483"/>
                </a:cubicBezTo>
                <a:cubicBezTo>
                  <a:pt x="1901" y="490"/>
                  <a:pt x="1921" y="482"/>
                  <a:pt x="1932" y="461"/>
                </a:cubicBezTo>
                <a:cubicBezTo>
                  <a:pt x="1943" y="441"/>
                  <a:pt x="1958" y="435"/>
                  <a:pt x="1998" y="435"/>
                </a:cubicBezTo>
                <a:cubicBezTo>
                  <a:pt x="2095" y="435"/>
                  <a:pt x="2128" y="556"/>
                  <a:pt x="2051" y="632"/>
                </a:cubicBezTo>
                <a:cubicBezTo>
                  <a:pt x="2019" y="664"/>
                  <a:pt x="1984" y="676"/>
                  <a:pt x="1934" y="673"/>
                </a:cubicBezTo>
                <a:cubicBezTo>
                  <a:pt x="1820" y="664"/>
                  <a:pt x="1728" y="555"/>
                  <a:pt x="1728" y="429"/>
                </a:cubicBezTo>
                <a:cubicBezTo>
                  <a:pt x="1728" y="326"/>
                  <a:pt x="1772" y="233"/>
                  <a:pt x="1850" y="174"/>
                </a:cubicBezTo>
                <a:cubicBezTo>
                  <a:pt x="1904" y="133"/>
                  <a:pt x="1944" y="122"/>
                  <a:pt x="2051" y="118"/>
                </a:cubicBezTo>
                <a:cubicBezTo>
                  <a:pt x="2131" y="115"/>
                  <a:pt x="2136" y="116"/>
                  <a:pt x="2195" y="132"/>
                </a:cubicBezTo>
                <a:cubicBezTo>
                  <a:pt x="2328" y="167"/>
                  <a:pt x="2464" y="224"/>
                  <a:pt x="2579" y="290"/>
                </a:cubicBezTo>
                <a:cubicBezTo>
                  <a:pt x="2631" y="320"/>
                  <a:pt x="2730" y="417"/>
                  <a:pt x="2785" y="491"/>
                </a:cubicBezTo>
                <a:cubicBezTo>
                  <a:pt x="2824" y="542"/>
                  <a:pt x="2836" y="573"/>
                  <a:pt x="2847" y="643"/>
                </a:cubicBezTo>
                <a:cubicBezTo>
                  <a:pt x="2863" y="751"/>
                  <a:pt x="2807" y="862"/>
                  <a:pt x="2711" y="910"/>
                </a:cubicBezTo>
                <a:cubicBezTo>
                  <a:pt x="2685" y="924"/>
                  <a:pt x="2674" y="925"/>
                  <a:pt x="2638" y="925"/>
                </a:cubicBezTo>
                <a:cubicBezTo>
                  <a:pt x="2585" y="925"/>
                  <a:pt x="2554" y="912"/>
                  <a:pt x="2515" y="872"/>
                </a:cubicBezTo>
                <a:cubicBezTo>
                  <a:pt x="2462" y="818"/>
                  <a:pt x="2441" y="745"/>
                  <a:pt x="2468" y="707"/>
                </a:cubicBezTo>
                <a:cubicBezTo>
                  <a:pt x="2487" y="682"/>
                  <a:pt x="2522" y="667"/>
                  <a:pt x="2559" y="670"/>
                </a:cubicBezTo>
                <a:cubicBezTo>
                  <a:pt x="2605" y="672"/>
                  <a:pt x="2620" y="683"/>
                  <a:pt x="2620" y="714"/>
                </a:cubicBezTo>
                <a:cubicBezTo>
                  <a:pt x="2620" y="775"/>
                  <a:pt x="2695" y="791"/>
                  <a:pt x="2718" y="734"/>
                </a:cubicBezTo>
                <a:cubicBezTo>
                  <a:pt x="2736" y="692"/>
                  <a:pt x="2723" y="642"/>
                  <a:pt x="2683" y="601"/>
                </a:cubicBezTo>
                <a:cubicBezTo>
                  <a:pt x="2643" y="561"/>
                  <a:pt x="2607" y="552"/>
                  <a:pt x="2545" y="565"/>
                </a:cubicBezTo>
                <a:cubicBezTo>
                  <a:pt x="2470" y="580"/>
                  <a:pt x="2420" y="630"/>
                  <a:pt x="2404" y="705"/>
                </a:cubicBezTo>
                <a:cubicBezTo>
                  <a:pt x="2398" y="736"/>
                  <a:pt x="2397" y="750"/>
                  <a:pt x="2402" y="776"/>
                </a:cubicBezTo>
                <a:cubicBezTo>
                  <a:pt x="2415" y="846"/>
                  <a:pt x="2475" y="925"/>
                  <a:pt x="2541" y="955"/>
                </a:cubicBezTo>
                <a:cubicBezTo>
                  <a:pt x="2638" y="1000"/>
                  <a:pt x="2725" y="985"/>
                  <a:pt x="2809" y="906"/>
                </a:cubicBezTo>
                <a:cubicBezTo>
                  <a:pt x="2851" y="865"/>
                  <a:pt x="2884" y="810"/>
                  <a:pt x="2895" y="758"/>
                </a:cubicBezTo>
                <a:cubicBezTo>
                  <a:pt x="2908" y="704"/>
                  <a:pt x="2909" y="704"/>
                  <a:pt x="2921" y="757"/>
                </a:cubicBezTo>
                <a:cubicBezTo>
                  <a:pt x="2943" y="850"/>
                  <a:pt x="2941" y="939"/>
                  <a:pt x="2916" y="990"/>
                </a:cubicBezTo>
                <a:cubicBezTo>
                  <a:pt x="2901" y="1020"/>
                  <a:pt x="2794" y="1184"/>
                  <a:pt x="2782" y="1193"/>
                </a:cubicBezTo>
                <a:cubicBezTo>
                  <a:pt x="2769" y="1204"/>
                  <a:pt x="2771" y="1211"/>
                  <a:pt x="2788" y="1221"/>
                </a:cubicBezTo>
                <a:cubicBezTo>
                  <a:pt x="2805" y="1230"/>
                  <a:pt x="2903" y="1340"/>
                  <a:pt x="2940" y="1390"/>
                </a:cubicBezTo>
                <a:cubicBezTo>
                  <a:pt x="2953" y="1408"/>
                  <a:pt x="2977" y="1446"/>
                  <a:pt x="2994" y="1475"/>
                </a:cubicBezTo>
                <a:cubicBezTo>
                  <a:pt x="3011" y="1504"/>
                  <a:pt x="3026" y="1528"/>
                  <a:pt x="3028" y="1528"/>
                </a:cubicBezTo>
                <a:cubicBezTo>
                  <a:pt x="3030" y="1528"/>
                  <a:pt x="3045" y="1504"/>
                  <a:pt x="3062" y="1475"/>
                </a:cubicBezTo>
                <a:cubicBezTo>
                  <a:pt x="3078" y="1446"/>
                  <a:pt x="3103" y="1408"/>
                  <a:pt x="3116" y="1390"/>
                </a:cubicBezTo>
                <a:cubicBezTo>
                  <a:pt x="3153" y="1340"/>
                  <a:pt x="3251" y="1230"/>
                  <a:pt x="3267" y="1221"/>
                </a:cubicBezTo>
                <a:cubicBezTo>
                  <a:pt x="3284" y="1211"/>
                  <a:pt x="3286" y="1204"/>
                  <a:pt x="3273" y="1193"/>
                </a:cubicBezTo>
                <a:cubicBezTo>
                  <a:pt x="3262" y="1184"/>
                  <a:pt x="3154" y="1020"/>
                  <a:pt x="3140" y="990"/>
                </a:cubicBezTo>
                <a:cubicBezTo>
                  <a:pt x="3115" y="939"/>
                  <a:pt x="3113" y="850"/>
                  <a:pt x="3135" y="757"/>
                </a:cubicBezTo>
                <a:cubicBezTo>
                  <a:pt x="3147" y="704"/>
                  <a:pt x="3148" y="704"/>
                  <a:pt x="3161" y="758"/>
                </a:cubicBezTo>
                <a:cubicBezTo>
                  <a:pt x="3172" y="810"/>
                  <a:pt x="3205" y="865"/>
                  <a:pt x="3247" y="906"/>
                </a:cubicBezTo>
                <a:cubicBezTo>
                  <a:pt x="3330" y="985"/>
                  <a:pt x="3418" y="1000"/>
                  <a:pt x="3515" y="955"/>
                </a:cubicBezTo>
                <a:cubicBezTo>
                  <a:pt x="3580" y="925"/>
                  <a:pt x="3641" y="846"/>
                  <a:pt x="3654" y="776"/>
                </a:cubicBezTo>
                <a:cubicBezTo>
                  <a:pt x="3659" y="750"/>
                  <a:pt x="3658" y="736"/>
                  <a:pt x="3652" y="705"/>
                </a:cubicBezTo>
                <a:cubicBezTo>
                  <a:pt x="3636" y="630"/>
                  <a:pt x="3586" y="580"/>
                  <a:pt x="3511" y="565"/>
                </a:cubicBezTo>
                <a:cubicBezTo>
                  <a:pt x="3449" y="552"/>
                  <a:pt x="3413" y="561"/>
                  <a:pt x="3373" y="601"/>
                </a:cubicBezTo>
                <a:cubicBezTo>
                  <a:pt x="3333" y="642"/>
                  <a:pt x="3320" y="692"/>
                  <a:pt x="3338" y="734"/>
                </a:cubicBezTo>
                <a:cubicBezTo>
                  <a:pt x="3353" y="772"/>
                  <a:pt x="3394" y="781"/>
                  <a:pt x="3421" y="754"/>
                </a:cubicBezTo>
                <a:cubicBezTo>
                  <a:pt x="3434" y="741"/>
                  <a:pt x="3437" y="734"/>
                  <a:pt x="3437" y="714"/>
                </a:cubicBezTo>
                <a:cubicBezTo>
                  <a:pt x="3437" y="683"/>
                  <a:pt x="3451" y="672"/>
                  <a:pt x="3498" y="670"/>
                </a:cubicBezTo>
                <a:cubicBezTo>
                  <a:pt x="3535" y="667"/>
                  <a:pt x="3569" y="682"/>
                  <a:pt x="3588" y="707"/>
                </a:cubicBezTo>
                <a:cubicBezTo>
                  <a:pt x="3615" y="745"/>
                  <a:pt x="3594" y="818"/>
                  <a:pt x="3541" y="872"/>
                </a:cubicBezTo>
                <a:cubicBezTo>
                  <a:pt x="3502" y="912"/>
                  <a:pt x="3471" y="925"/>
                  <a:pt x="3418" y="925"/>
                </a:cubicBezTo>
                <a:cubicBezTo>
                  <a:pt x="3382" y="925"/>
                  <a:pt x="3372" y="924"/>
                  <a:pt x="3344" y="910"/>
                </a:cubicBezTo>
                <a:cubicBezTo>
                  <a:pt x="3249" y="862"/>
                  <a:pt x="3192" y="751"/>
                  <a:pt x="3209" y="643"/>
                </a:cubicBezTo>
                <a:cubicBezTo>
                  <a:pt x="3219" y="573"/>
                  <a:pt x="3232" y="542"/>
                  <a:pt x="3271" y="491"/>
                </a:cubicBezTo>
                <a:cubicBezTo>
                  <a:pt x="3326" y="417"/>
                  <a:pt x="3425" y="320"/>
                  <a:pt x="3477" y="290"/>
                </a:cubicBezTo>
                <a:cubicBezTo>
                  <a:pt x="3592" y="224"/>
                  <a:pt x="3728" y="167"/>
                  <a:pt x="3861" y="132"/>
                </a:cubicBezTo>
                <a:cubicBezTo>
                  <a:pt x="3920" y="116"/>
                  <a:pt x="3925" y="115"/>
                  <a:pt x="4004" y="118"/>
                </a:cubicBezTo>
                <a:cubicBezTo>
                  <a:pt x="4112" y="122"/>
                  <a:pt x="4152" y="133"/>
                  <a:pt x="4205" y="174"/>
                </a:cubicBezTo>
                <a:cubicBezTo>
                  <a:pt x="4284" y="233"/>
                  <a:pt x="4328" y="326"/>
                  <a:pt x="4328" y="429"/>
                </a:cubicBezTo>
                <a:cubicBezTo>
                  <a:pt x="4328" y="555"/>
                  <a:pt x="4235" y="664"/>
                  <a:pt x="4122" y="673"/>
                </a:cubicBezTo>
                <a:cubicBezTo>
                  <a:pt x="4072" y="676"/>
                  <a:pt x="4037" y="664"/>
                  <a:pt x="4004" y="632"/>
                </a:cubicBezTo>
                <a:cubicBezTo>
                  <a:pt x="3948" y="575"/>
                  <a:pt x="3948" y="492"/>
                  <a:pt x="4005" y="451"/>
                </a:cubicBezTo>
                <a:cubicBezTo>
                  <a:pt x="4023" y="437"/>
                  <a:pt x="4032" y="435"/>
                  <a:pt x="4058" y="435"/>
                </a:cubicBezTo>
                <a:cubicBezTo>
                  <a:pt x="4097" y="435"/>
                  <a:pt x="4114" y="441"/>
                  <a:pt x="4124" y="461"/>
                </a:cubicBezTo>
                <a:cubicBezTo>
                  <a:pt x="4135" y="482"/>
                  <a:pt x="4155" y="490"/>
                  <a:pt x="4176" y="483"/>
                </a:cubicBezTo>
                <a:cubicBezTo>
                  <a:pt x="4196" y="475"/>
                  <a:pt x="4206" y="463"/>
                  <a:pt x="4206" y="440"/>
                </a:cubicBezTo>
                <a:cubicBezTo>
                  <a:pt x="4206" y="418"/>
                  <a:pt x="4191" y="383"/>
                  <a:pt x="4175" y="369"/>
                </a:cubicBezTo>
                <a:cubicBezTo>
                  <a:pt x="4137" y="336"/>
                  <a:pt x="4053" y="338"/>
                  <a:pt x="3991" y="374"/>
                </a:cubicBezTo>
                <a:cubicBezTo>
                  <a:pt x="3959" y="393"/>
                  <a:pt x="3922" y="435"/>
                  <a:pt x="3915" y="459"/>
                </a:cubicBezTo>
                <a:cubicBezTo>
                  <a:pt x="3902" y="504"/>
                  <a:pt x="3913" y="571"/>
                  <a:pt x="3941" y="625"/>
                </a:cubicBezTo>
                <a:cubicBezTo>
                  <a:pt x="3957" y="658"/>
                  <a:pt x="3994" y="693"/>
                  <a:pt x="4030" y="710"/>
                </a:cubicBezTo>
                <a:cubicBezTo>
                  <a:pt x="4057" y="723"/>
                  <a:pt x="4067" y="724"/>
                  <a:pt x="4116" y="724"/>
                </a:cubicBezTo>
                <a:cubicBezTo>
                  <a:pt x="4171" y="724"/>
                  <a:pt x="4173" y="724"/>
                  <a:pt x="4218" y="702"/>
                </a:cubicBezTo>
                <a:cubicBezTo>
                  <a:pt x="4294" y="664"/>
                  <a:pt x="4356" y="586"/>
                  <a:pt x="4379" y="500"/>
                </a:cubicBezTo>
                <a:cubicBezTo>
                  <a:pt x="4411" y="377"/>
                  <a:pt x="4354" y="216"/>
                  <a:pt x="4247" y="132"/>
                </a:cubicBezTo>
                <a:lnTo>
                  <a:pt x="4221" y="111"/>
                </a:lnTo>
                <a:lnTo>
                  <a:pt x="4285" y="111"/>
                </a:lnTo>
                <a:cubicBezTo>
                  <a:pt x="4516" y="111"/>
                  <a:pt x="4793" y="180"/>
                  <a:pt x="5032" y="297"/>
                </a:cubicBezTo>
                <a:cubicBezTo>
                  <a:pt x="5074" y="318"/>
                  <a:pt x="5113" y="334"/>
                  <a:pt x="5117" y="333"/>
                </a:cubicBezTo>
                <a:cubicBezTo>
                  <a:pt x="5123" y="332"/>
                  <a:pt x="5128" y="326"/>
                  <a:pt x="5129" y="318"/>
                </a:cubicBezTo>
                <a:cubicBezTo>
                  <a:pt x="5130" y="307"/>
                  <a:pt x="5124" y="300"/>
                  <a:pt x="5086" y="272"/>
                </a:cubicBezTo>
                <a:cubicBezTo>
                  <a:pt x="4963" y="180"/>
                  <a:pt x="4857" y="127"/>
                  <a:pt x="4732" y="93"/>
                </a:cubicBezTo>
                <a:lnTo>
                  <a:pt x="4686" y="80"/>
                </a:lnTo>
                <a:lnTo>
                  <a:pt x="5031" y="80"/>
                </a:lnTo>
                <a:cubicBezTo>
                  <a:pt x="5406" y="79"/>
                  <a:pt x="5460" y="82"/>
                  <a:pt x="5581" y="106"/>
                </a:cubicBezTo>
                <a:cubicBezTo>
                  <a:pt x="5756" y="142"/>
                  <a:pt x="5827" y="164"/>
                  <a:pt x="5898" y="202"/>
                </a:cubicBezTo>
                <a:cubicBezTo>
                  <a:pt x="5925" y="216"/>
                  <a:pt x="5948" y="228"/>
                  <a:pt x="5952" y="228"/>
                </a:cubicBezTo>
                <a:cubicBezTo>
                  <a:pt x="5962" y="228"/>
                  <a:pt x="5973" y="212"/>
                  <a:pt x="5970" y="200"/>
                </a:cubicBezTo>
                <a:cubicBezTo>
                  <a:pt x="5965" y="184"/>
                  <a:pt x="5907" y="127"/>
                  <a:pt x="5864" y="98"/>
                </a:cubicBezTo>
                <a:lnTo>
                  <a:pt x="5827" y="74"/>
                </a:lnTo>
                <a:lnTo>
                  <a:pt x="5921" y="75"/>
                </a:lnTo>
                <a:cubicBezTo>
                  <a:pt x="6017" y="76"/>
                  <a:pt x="6030" y="74"/>
                  <a:pt x="6047" y="53"/>
                </a:cubicBezTo>
                <a:cubicBezTo>
                  <a:pt x="6055" y="42"/>
                  <a:pt x="6054" y="18"/>
                  <a:pt x="6046" y="11"/>
                </a:cubicBezTo>
                <a:cubicBezTo>
                  <a:pt x="6034" y="1"/>
                  <a:pt x="26" y="0"/>
                  <a:pt x="12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8" name="Freeform 10">
            <a:extLst>
              <a:ext uri="{FF2B5EF4-FFF2-40B4-BE49-F238E27FC236}">
                <a16:creationId xmlns:a16="http://schemas.microsoft.com/office/drawing/2014/main" id="{1A32932D-E357-3D40-A2BC-5E185B1CCB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9473" y="660745"/>
            <a:ext cx="4065051" cy="1027590"/>
          </a:xfrm>
          <a:custGeom>
            <a:avLst/>
            <a:gdLst>
              <a:gd name="T0" fmla="*/ 3553254 w 6056"/>
              <a:gd name="T1" fmla="*/ 716549 h 1530"/>
              <a:gd name="T2" fmla="*/ 3437988 w 6056"/>
              <a:gd name="T3" fmla="*/ 327095 h 1530"/>
              <a:gd name="T4" fmla="*/ 3601478 w 6056"/>
              <a:gd name="T5" fmla="*/ 215318 h 1530"/>
              <a:gd name="T6" fmla="*/ 3699101 w 6056"/>
              <a:gd name="T7" fmla="*/ 431812 h 1530"/>
              <a:gd name="T8" fmla="*/ 2880477 w 6056"/>
              <a:gd name="T9" fmla="*/ 1682537 h 1530"/>
              <a:gd name="T10" fmla="*/ 3485035 w 6056"/>
              <a:gd name="T11" fmla="*/ 1067176 h 1530"/>
              <a:gd name="T12" fmla="*/ 3561488 w 6056"/>
              <a:gd name="T13" fmla="*/ 805971 h 1530"/>
              <a:gd name="T14" fmla="*/ 4200156 w 6056"/>
              <a:gd name="T15" fmla="*/ 1649592 h 1530"/>
              <a:gd name="T16" fmla="*/ 3973152 w 6056"/>
              <a:gd name="T17" fmla="*/ 1608411 h 1530"/>
              <a:gd name="T18" fmla="*/ 3512088 w 6056"/>
              <a:gd name="T19" fmla="*/ 1281317 h 1530"/>
              <a:gd name="T20" fmla="*/ 3149823 w 6056"/>
              <a:gd name="T21" fmla="*/ 1608411 h 1530"/>
              <a:gd name="T22" fmla="*/ 3561488 w 6056"/>
              <a:gd name="T23" fmla="*/ 1703716 h 1530"/>
              <a:gd name="T24" fmla="*/ 3517969 w 6056"/>
              <a:gd name="T25" fmla="*/ 1434275 h 1530"/>
              <a:gd name="T26" fmla="*/ 3605006 w 6056"/>
              <a:gd name="T27" fmla="*/ 1434275 h 1530"/>
              <a:gd name="T28" fmla="*/ 14114 w 6056"/>
              <a:gd name="T29" fmla="*/ 1787254 h 1530"/>
              <a:gd name="T30" fmla="*/ 7112389 w 6056"/>
              <a:gd name="T31" fmla="*/ 1736661 h 1530"/>
              <a:gd name="T32" fmla="*/ 7021823 w 6056"/>
              <a:gd name="T33" fmla="*/ 1562524 h 1530"/>
              <a:gd name="T34" fmla="*/ 6937138 w 6056"/>
              <a:gd name="T35" fmla="*/ 1561347 h 1530"/>
              <a:gd name="T36" fmla="*/ 5565706 w 6056"/>
              <a:gd name="T37" fmla="*/ 1689597 h 1530"/>
              <a:gd name="T38" fmla="*/ 6032652 w 6056"/>
              <a:gd name="T39" fmla="*/ 1423685 h 1530"/>
              <a:gd name="T40" fmla="*/ 5039952 w 6056"/>
              <a:gd name="T41" fmla="*/ 1668418 h 1530"/>
              <a:gd name="T42" fmla="*/ 5150513 w 6056"/>
              <a:gd name="T43" fmla="*/ 1210721 h 1530"/>
              <a:gd name="T44" fmla="*/ 4740025 w 6056"/>
              <a:gd name="T45" fmla="*/ 963635 h 1530"/>
              <a:gd name="T46" fmla="*/ 4604763 w 6056"/>
              <a:gd name="T47" fmla="*/ 1257785 h 1530"/>
              <a:gd name="T48" fmla="*/ 4947033 w 6056"/>
              <a:gd name="T49" fmla="*/ 1280140 h 1530"/>
              <a:gd name="T50" fmla="*/ 4850586 w 6056"/>
              <a:gd name="T51" fmla="*/ 1255432 h 1530"/>
              <a:gd name="T52" fmla="*/ 4709444 w 6056"/>
              <a:gd name="T53" fmla="*/ 1054233 h 1530"/>
              <a:gd name="T54" fmla="*/ 5090528 w 6056"/>
              <a:gd name="T55" fmla="*/ 1293083 h 1530"/>
              <a:gd name="T56" fmla="*/ 4541249 w 6056"/>
              <a:gd name="T57" fmla="*/ 1643709 h 1530"/>
              <a:gd name="T58" fmla="*/ 3847300 w 6056"/>
              <a:gd name="T59" fmla="*/ 1220134 h 1530"/>
              <a:gd name="T60" fmla="*/ 4020200 w 6056"/>
              <a:gd name="T61" fmla="*/ 709489 h 1530"/>
              <a:gd name="T62" fmla="*/ 4220151 w 6056"/>
              <a:gd name="T63" fmla="*/ 965988 h 1530"/>
              <a:gd name="T64" fmla="*/ 4023728 w 6056"/>
              <a:gd name="T65" fmla="*/ 910688 h 1530"/>
              <a:gd name="T66" fmla="*/ 3967271 w 6056"/>
              <a:gd name="T67" fmla="*/ 1091884 h 1530"/>
              <a:gd name="T68" fmla="*/ 4297779 w 6056"/>
              <a:gd name="T69" fmla="*/ 884803 h 1530"/>
              <a:gd name="T70" fmla="*/ 3819072 w 6056"/>
              <a:gd name="T71" fmla="*/ 733021 h 1530"/>
              <a:gd name="T72" fmla="*/ 3693220 w 6056"/>
              <a:gd name="T73" fmla="*/ 633010 h 1530"/>
              <a:gd name="T74" fmla="*/ 3842596 w 6056"/>
              <a:gd name="T75" fmla="*/ 361216 h 1530"/>
              <a:gd name="T76" fmla="*/ 3561488 w 6056"/>
              <a:gd name="T77" fmla="*/ 0 h 1530"/>
              <a:gd name="T78" fmla="*/ 3457983 w 6056"/>
              <a:gd name="T79" fmla="*/ 162371 h 1530"/>
              <a:gd name="T80" fmla="*/ 3429755 w 6056"/>
              <a:gd name="T81" fmla="*/ 633010 h 1530"/>
              <a:gd name="T82" fmla="*/ 3405055 w 6056"/>
              <a:gd name="T83" fmla="*/ 905981 h 1530"/>
              <a:gd name="T84" fmla="*/ 2825196 w 6056"/>
              <a:gd name="T85" fmla="*/ 884803 h 1530"/>
              <a:gd name="T86" fmla="*/ 2993390 w 6056"/>
              <a:gd name="T87" fmla="*/ 1134242 h 1530"/>
              <a:gd name="T88" fmla="*/ 3081604 w 6056"/>
              <a:gd name="T89" fmla="*/ 957752 h 1530"/>
              <a:gd name="T90" fmla="*/ 2902824 w 6056"/>
              <a:gd name="T91" fmla="*/ 965988 h 1530"/>
              <a:gd name="T92" fmla="*/ 3188637 w 6056"/>
              <a:gd name="T93" fmla="*/ 728315 h 1530"/>
              <a:gd name="T94" fmla="*/ 3275675 w 6056"/>
              <a:gd name="T95" fmla="*/ 1220134 h 1530"/>
              <a:gd name="T96" fmla="*/ 2412355 w 6056"/>
              <a:gd name="T97" fmla="*/ 1659005 h 1530"/>
              <a:gd name="T98" fmla="*/ 2032447 w 6056"/>
              <a:gd name="T99" fmla="*/ 1293083 h 1530"/>
              <a:gd name="T100" fmla="*/ 2350017 w 6056"/>
              <a:gd name="T101" fmla="*/ 1287200 h 1530"/>
              <a:gd name="T102" fmla="*/ 2211227 w 6056"/>
              <a:gd name="T103" fmla="*/ 1230723 h 1530"/>
              <a:gd name="T104" fmla="*/ 2428822 w 6056"/>
              <a:gd name="T105" fmla="*/ 1357796 h 1530"/>
              <a:gd name="T106" fmla="*/ 2488807 w 6056"/>
              <a:gd name="T107" fmla="*/ 1062469 h 1530"/>
              <a:gd name="T108" fmla="*/ 2161828 w 6056"/>
              <a:gd name="T109" fmla="*/ 973048 h 1530"/>
              <a:gd name="T110" fmla="*/ 1963052 w 6056"/>
              <a:gd name="T111" fmla="*/ 1300142 h 1530"/>
              <a:gd name="T112" fmla="*/ 1205589 w 6056"/>
              <a:gd name="T113" fmla="*/ 1448394 h 1530"/>
              <a:gd name="T114" fmla="*/ 1090323 w 6056"/>
              <a:gd name="T115" fmla="*/ 1423685 h 1530"/>
              <a:gd name="T116" fmla="*/ 1205589 w 6056"/>
              <a:gd name="T117" fmla="*/ 1704892 h 1530"/>
              <a:gd name="T118" fmla="*/ 185837 w 6056"/>
              <a:gd name="T119" fmla="*/ 1561347 h 1530"/>
              <a:gd name="T120" fmla="*/ 225827 w 6056"/>
              <a:gd name="T121" fmla="*/ 1682537 h 1530"/>
              <a:gd name="T122" fmla="*/ 10586 w 6056"/>
              <a:gd name="T123" fmla="*/ 1736661 h 15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56" h="1530">
                <a:moveTo>
                  <a:pt x="3036" y="609"/>
                </a:moveTo>
                <a:lnTo>
                  <a:pt x="3036" y="609"/>
                </a:lnTo>
                <a:cubicBezTo>
                  <a:pt x="3034" y="624"/>
                  <a:pt x="3030" y="638"/>
                  <a:pt x="3028" y="638"/>
                </a:cubicBezTo>
                <a:cubicBezTo>
                  <a:pt x="3026" y="638"/>
                  <a:pt x="3022" y="624"/>
                  <a:pt x="3021" y="609"/>
                </a:cubicBezTo>
                <a:cubicBezTo>
                  <a:pt x="3012" y="539"/>
                  <a:pt x="2974" y="454"/>
                  <a:pt x="2911" y="367"/>
                </a:cubicBezTo>
                <a:lnTo>
                  <a:pt x="2884" y="330"/>
                </a:lnTo>
                <a:lnTo>
                  <a:pt x="2923" y="278"/>
                </a:lnTo>
                <a:cubicBezTo>
                  <a:pt x="2945" y="249"/>
                  <a:pt x="2977" y="206"/>
                  <a:pt x="2994" y="183"/>
                </a:cubicBezTo>
                <a:cubicBezTo>
                  <a:pt x="3011" y="158"/>
                  <a:pt x="3026" y="138"/>
                  <a:pt x="3028" y="138"/>
                </a:cubicBezTo>
                <a:cubicBezTo>
                  <a:pt x="3030" y="138"/>
                  <a:pt x="3045" y="158"/>
                  <a:pt x="3062" y="183"/>
                </a:cubicBezTo>
                <a:cubicBezTo>
                  <a:pt x="3080" y="206"/>
                  <a:pt x="3111" y="249"/>
                  <a:pt x="3132" y="278"/>
                </a:cubicBezTo>
                <a:lnTo>
                  <a:pt x="3172" y="330"/>
                </a:lnTo>
                <a:lnTo>
                  <a:pt x="3145" y="367"/>
                </a:lnTo>
                <a:cubicBezTo>
                  <a:pt x="3082" y="454"/>
                  <a:pt x="3043" y="539"/>
                  <a:pt x="3036" y="609"/>
                </a:cubicBezTo>
                <a:close/>
                <a:moveTo>
                  <a:pt x="2513" y="1419"/>
                </a:moveTo>
                <a:lnTo>
                  <a:pt x="2513" y="1419"/>
                </a:lnTo>
                <a:cubicBezTo>
                  <a:pt x="2492" y="1424"/>
                  <a:pt x="2462" y="1429"/>
                  <a:pt x="2449" y="1430"/>
                </a:cubicBezTo>
                <a:cubicBezTo>
                  <a:pt x="2427" y="1433"/>
                  <a:pt x="2429" y="1432"/>
                  <a:pt x="2485" y="1402"/>
                </a:cubicBezTo>
                <a:cubicBezTo>
                  <a:pt x="2634" y="1324"/>
                  <a:pt x="2755" y="1220"/>
                  <a:pt x="2857" y="1086"/>
                </a:cubicBezTo>
                <a:cubicBezTo>
                  <a:pt x="2905" y="1022"/>
                  <a:pt x="2936" y="969"/>
                  <a:pt x="2963" y="907"/>
                </a:cubicBezTo>
                <a:cubicBezTo>
                  <a:pt x="2984" y="857"/>
                  <a:pt x="3010" y="772"/>
                  <a:pt x="3019" y="721"/>
                </a:cubicBezTo>
                <a:cubicBezTo>
                  <a:pt x="3021" y="701"/>
                  <a:pt x="3026" y="685"/>
                  <a:pt x="3028" y="685"/>
                </a:cubicBezTo>
                <a:cubicBezTo>
                  <a:pt x="3030" y="685"/>
                  <a:pt x="3034" y="701"/>
                  <a:pt x="3037" y="721"/>
                </a:cubicBezTo>
                <a:cubicBezTo>
                  <a:pt x="3046" y="772"/>
                  <a:pt x="3071" y="857"/>
                  <a:pt x="3093" y="907"/>
                </a:cubicBezTo>
                <a:cubicBezTo>
                  <a:pt x="3179" y="1105"/>
                  <a:pt x="3357" y="1290"/>
                  <a:pt x="3571" y="1402"/>
                </a:cubicBezTo>
                <a:cubicBezTo>
                  <a:pt x="3627" y="1432"/>
                  <a:pt x="3629" y="1433"/>
                  <a:pt x="3607" y="1430"/>
                </a:cubicBezTo>
                <a:cubicBezTo>
                  <a:pt x="3537" y="1422"/>
                  <a:pt x="3424" y="1391"/>
                  <a:pt x="3378" y="1367"/>
                </a:cubicBezTo>
                <a:cubicBezTo>
                  <a:pt x="3341" y="1348"/>
                  <a:pt x="3253" y="1292"/>
                  <a:pt x="3210" y="1260"/>
                </a:cubicBezTo>
                <a:cubicBezTo>
                  <a:pt x="3148" y="1213"/>
                  <a:pt x="3093" y="1146"/>
                  <a:pt x="3071" y="1089"/>
                </a:cubicBezTo>
                <a:cubicBezTo>
                  <a:pt x="3034" y="997"/>
                  <a:pt x="3021" y="997"/>
                  <a:pt x="2986" y="1089"/>
                </a:cubicBezTo>
                <a:cubicBezTo>
                  <a:pt x="2963" y="1146"/>
                  <a:pt x="2908" y="1213"/>
                  <a:pt x="2846" y="1260"/>
                </a:cubicBezTo>
                <a:cubicBezTo>
                  <a:pt x="2802" y="1292"/>
                  <a:pt x="2715" y="1348"/>
                  <a:pt x="2678" y="1367"/>
                </a:cubicBezTo>
                <a:cubicBezTo>
                  <a:pt x="2647" y="1382"/>
                  <a:pt x="2565" y="1409"/>
                  <a:pt x="2513" y="1419"/>
                </a:cubicBezTo>
                <a:lnTo>
                  <a:pt x="3373" y="1445"/>
                </a:lnTo>
                <a:cubicBezTo>
                  <a:pt x="3377" y="1447"/>
                  <a:pt x="3222" y="1448"/>
                  <a:pt x="3028" y="1448"/>
                </a:cubicBezTo>
                <a:cubicBezTo>
                  <a:pt x="2834" y="1448"/>
                  <a:pt x="2679" y="1447"/>
                  <a:pt x="2683" y="1445"/>
                </a:cubicBezTo>
                <a:cubicBezTo>
                  <a:pt x="2714" y="1434"/>
                  <a:pt x="2795" y="1389"/>
                  <a:pt x="2842" y="1358"/>
                </a:cubicBezTo>
                <a:cubicBezTo>
                  <a:pt x="2911" y="1310"/>
                  <a:pt x="2947" y="1277"/>
                  <a:pt x="2991" y="1219"/>
                </a:cubicBezTo>
                <a:cubicBezTo>
                  <a:pt x="3010" y="1194"/>
                  <a:pt x="3027" y="1174"/>
                  <a:pt x="3028" y="1174"/>
                </a:cubicBezTo>
                <a:cubicBezTo>
                  <a:pt x="3030" y="1174"/>
                  <a:pt x="3046" y="1194"/>
                  <a:pt x="3065" y="1219"/>
                </a:cubicBezTo>
                <a:cubicBezTo>
                  <a:pt x="3109" y="1277"/>
                  <a:pt x="3145" y="1310"/>
                  <a:pt x="3215" y="1358"/>
                </a:cubicBezTo>
                <a:cubicBezTo>
                  <a:pt x="3262" y="1389"/>
                  <a:pt x="3342" y="1434"/>
                  <a:pt x="3373" y="1445"/>
                </a:cubicBezTo>
                <a:lnTo>
                  <a:pt x="2513" y="1419"/>
                </a:lnTo>
                <a:close/>
                <a:moveTo>
                  <a:pt x="12" y="1519"/>
                </a:moveTo>
                <a:lnTo>
                  <a:pt x="12" y="1519"/>
                </a:lnTo>
                <a:cubicBezTo>
                  <a:pt x="26" y="1529"/>
                  <a:pt x="6034" y="1527"/>
                  <a:pt x="6046" y="1517"/>
                </a:cubicBezTo>
                <a:cubicBezTo>
                  <a:pt x="6054" y="1510"/>
                  <a:pt x="6055" y="1487"/>
                  <a:pt x="6047" y="1476"/>
                </a:cubicBezTo>
                <a:cubicBezTo>
                  <a:pt x="6030" y="1454"/>
                  <a:pt x="6017" y="1452"/>
                  <a:pt x="5921" y="1453"/>
                </a:cubicBezTo>
                <a:lnTo>
                  <a:pt x="5827" y="1454"/>
                </a:lnTo>
                <a:lnTo>
                  <a:pt x="5864" y="1430"/>
                </a:lnTo>
                <a:cubicBezTo>
                  <a:pt x="5907" y="1402"/>
                  <a:pt x="5965" y="1345"/>
                  <a:pt x="5970" y="1328"/>
                </a:cubicBezTo>
                <a:cubicBezTo>
                  <a:pt x="5973" y="1317"/>
                  <a:pt x="5962" y="1301"/>
                  <a:pt x="5952" y="1301"/>
                </a:cubicBezTo>
                <a:cubicBezTo>
                  <a:pt x="5948" y="1301"/>
                  <a:pt x="5925" y="1312"/>
                  <a:pt x="5898" y="1327"/>
                </a:cubicBezTo>
                <a:cubicBezTo>
                  <a:pt x="5827" y="1365"/>
                  <a:pt x="5756" y="1387"/>
                  <a:pt x="5581" y="1422"/>
                </a:cubicBezTo>
                <a:cubicBezTo>
                  <a:pt x="5460" y="1446"/>
                  <a:pt x="5406" y="1449"/>
                  <a:pt x="5031" y="1449"/>
                </a:cubicBezTo>
                <a:lnTo>
                  <a:pt x="4686" y="1448"/>
                </a:lnTo>
                <a:lnTo>
                  <a:pt x="4732" y="1436"/>
                </a:lnTo>
                <a:cubicBezTo>
                  <a:pt x="4857" y="1401"/>
                  <a:pt x="4963" y="1348"/>
                  <a:pt x="5086" y="1257"/>
                </a:cubicBezTo>
                <a:cubicBezTo>
                  <a:pt x="5124" y="1229"/>
                  <a:pt x="5130" y="1222"/>
                  <a:pt x="5129" y="1210"/>
                </a:cubicBezTo>
                <a:cubicBezTo>
                  <a:pt x="5128" y="1203"/>
                  <a:pt x="5123" y="1196"/>
                  <a:pt x="5117" y="1196"/>
                </a:cubicBezTo>
                <a:cubicBezTo>
                  <a:pt x="5113" y="1194"/>
                  <a:pt x="5074" y="1210"/>
                  <a:pt x="5032" y="1231"/>
                </a:cubicBezTo>
                <a:cubicBezTo>
                  <a:pt x="4793" y="1348"/>
                  <a:pt x="4516" y="1418"/>
                  <a:pt x="4285" y="1418"/>
                </a:cubicBezTo>
                <a:lnTo>
                  <a:pt x="4221" y="1418"/>
                </a:lnTo>
                <a:lnTo>
                  <a:pt x="4247" y="1397"/>
                </a:lnTo>
                <a:cubicBezTo>
                  <a:pt x="4354" y="1313"/>
                  <a:pt x="4411" y="1152"/>
                  <a:pt x="4379" y="1029"/>
                </a:cubicBezTo>
                <a:cubicBezTo>
                  <a:pt x="4356" y="943"/>
                  <a:pt x="4294" y="865"/>
                  <a:pt x="4218" y="827"/>
                </a:cubicBezTo>
                <a:cubicBezTo>
                  <a:pt x="4173" y="805"/>
                  <a:pt x="4171" y="804"/>
                  <a:pt x="4116" y="804"/>
                </a:cubicBezTo>
                <a:cubicBezTo>
                  <a:pt x="4067" y="804"/>
                  <a:pt x="4057" y="806"/>
                  <a:pt x="4030" y="819"/>
                </a:cubicBezTo>
                <a:cubicBezTo>
                  <a:pt x="3994" y="835"/>
                  <a:pt x="3957" y="871"/>
                  <a:pt x="3941" y="903"/>
                </a:cubicBezTo>
                <a:cubicBezTo>
                  <a:pt x="3913" y="958"/>
                  <a:pt x="3902" y="1025"/>
                  <a:pt x="3915" y="1069"/>
                </a:cubicBezTo>
                <a:cubicBezTo>
                  <a:pt x="3922" y="1093"/>
                  <a:pt x="3959" y="1136"/>
                  <a:pt x="3991" y="1154"/>
                </a:cubicBezTo>
                <a:cubicBezTo>
                  <a:pt x="4053" y="1191"/>
                  <a:pt x="4137" y="1193"/>
                  <a:pt x="4175" y="1159"/>
                </a:cubicBezTo>
                <a:cubicBezTo>
                  <a:pt x="4191" y="1146"/>
                  <a:pt x="4206" y="1110"/>
                  <a:pt x="4206" y="1088"/>
                </a:cubicBezTo>
                <a:cubicBezTo>
                  <a:pt x="4206" y="1066"/>
                  <a:pt x="4196" y="1053"/>
                  <a:pt x="4176" y="1046"/>
                </a:cubicBezTo>
                <a:cubicBezTo>
                  <a:pt x="4155" y="1038"/>
                  <a:pt x="4135" y="1046"/>
                  <a:pt x="4124" y="1067"/>
                </a:cubicBezTo>
                <a:cubicBezTo>
                  <a:pt x="4114" y="1087"/>
                  <a:pt x="4097" y="1094"/>
                  <a:pt x="4058" y="1094"/>
                </a:cubicBezTo>
                <a:cubicBezTo>
                  <a:pt x="4032" y="1094"/>
                  <a:pt x="4023" y="1091"/>
                  <a:pt x="4005" y="1077"/>
                </a:cubicBezTo>
                <a:cubicBezTo>
                  <a:pt x="3948" y="1036"/>
                  <a:pt x="3948" y="953"/>
                  <a:pt x="4004" y="896"/>
                </a:cubicBezTo>
                <a:cubicBezTo>
                  <a:pt x="4037" y="864"/>
                  <a:pt x="4072" y="853"/>
                  <a:pt x="4122" y="856"/>
                </a:cubicBezTo>
                <a:cubicBezTo>
                  <a:pt x="4235" y="864"/>
                  <a:pt x="4328" y="974"/>
                  <a:pt x="4328" y="1099"/>
                </a:cubicBezTo>
                <a:cubicBezTo>
                  <a:pt x="4328" y="1203"/>
                  <a:pt x="4284" y="1296"/>
                  <a:pt x="4205" y="1355"/>
                </a:cubicBezTo>
                <a:cubicBezTo>
                  <a:pt x="4152" y="1396"/>
                  <a:pt x="4112" y="1407"/>
                  <a:pt x="4004" y="1410"/>
                </a:cubicBezTo>
                <a:cubicBezTo>
                  <a:pt x="3925" y="1413"/>
                  <a:pt x="3920" y="1413"/>
                  <a:pt x="3861" y="1397"/>
                </a:cubicBezTo>
                <a:cubicBezTo>
                  <a:pt x="3728" y="1362"/>
                  <a:pt x="3592" y="1305"/>
                  <a:pt x="3477" y="1238"/>
                </a:cubicBezTo>
                <a:cubicBezTo>
                  <a:pt x="3425" y="1208"/>
                  <a:pt x="3326" y="1112"/>
                  <a:pt x="3271" y="1037"/>
                </a:cubicBezTo>
                <a:cubicBezTo>
                  <a:pt x="3232" y="986"/>
                  <a:pt x="3219" y="955"/>
                  <a:pt x="3209" y="885"/>
                </a:cubicBezTo>
                <a:cubicBezTo>
                  <a:pt x="3192" y="778"/>
                  <a:pt x="3249" y="667"/>
                  <a:pt x="3344" y="619"/>
                </a:cubicBezTo>
                <a:cubicBezTo>
                  <a:pt x="3372" y="605"/>
                  <a:pt x="3382" y="603"/>
                  <a:pt x="3418" y="603"/>
                </a:cubicBezTo>
                <a:cubicBezTo>
                  <a:pt x="3471" y="603"/>
                  <a:pt x="3502" y="617"/>
                  <a:pt x="3541" y="657"/>
                </a:cubicBezTo>
                <a:cubicBezTo>
                  <a:pt x="3594" y="710"/>
                  <a:pt x="3615" y="784"/>
                  <a:pt x="3588" y="821"/>
                </a:cubicBezTo>
                <a:cubicBezTo>
                  <a:pt x="3569" y="847"/>
                  <a:pt x="3535" y="861"/>
                  <a:pt x="3498" y="859"/>
                </a:cubicBezTo>
                <a:cubicBezTo>
                  <a:pt x="3451" y="856"/>
                  <a:pt x="3437" y="845"/>
                  <a:pt x="3437" y="814"/>
                </a:cubicBezTo>
                <a:cubicBezTo>
                  <a:pt x="3437" y="794"/>
                  <a:pt x="3434" y="787"/>
                  <a:pt x="3421" y="774"/>
                </a:cubicBezTo>
                <a:cubicBezTo>
                  <a:pt x="3394" y="747"/>
                  <a:pt x="3353" y="757"/>
                  <a:pt x="3338" y="794"/>
                </a:cubicBezTo>
                <a:cubicBezTo>
                  <a:pt x="3320" y="837"/>
                  <a:pt x="3333" y="887"/>
                  <a:pt x="3373" y="928"/>
                </a:cubicBezTo>
                <a:cubicBezTo>
                  <a:pt x="3413" y="967"/>
                  <a:pt x="3449" y="977"/>
                  <a:pt x="3511" y="964"/>
                </a:cubicBezTo>
                <a:cubicBezTo>
                  <a:pt x="3586" y="948"/>
                  <a:pt x="3636" y="898"/>
                  <a:pt x="3652" y="824"/>
                </a:cubicBezTo>
                <a:cubicBezTo>
                  <a:pt x="3658" y="793"/>
                  <a:pt x="3659" y="779"/>
                  <a:pt x="3654" y="752"/>
                </a:cubicBezTo>
                <a:cubicBezTo>
                  <a:pt x="3641" y="682"/>
                  <a:pt x="3580" y="604"/>
                  <a:pt x="3515" y="573"/>
                </a:cubicBezTo>
                <a:cubicBezTo>
                  <a:pt x="3418" y="528"/>
                  <a:pt x="3330" y="544"/>
                  <a:pt x="3247" y="623"/>
                </a:cubicBezTo>
                <a:cubicBezTo>
                  <a:pt x="3205" y="663"/>
                  <a:pt x="3172" y="719"/>
                  <a:pt x="3161" y="770"/>
                </a:cubicBezTo>
                <a:cubicBezTo>
                  <a:pt x="3148" y="824"/>
                  <a:pt x="3147" y="824"/>
                  <a:pt x="3135" y="772"/>
                </a:cubicBezTo>
                <a:cubicBezTo>
                  <a:pt x="3113" y="679"/>
                  <a:pt x="3115" y="590"/>
                  <a:pt x="3140" y="538"/>
                </a:cubicBezTo>
                <a:cubicBezTo>
                  <a:pt x="3154" y="508"/>
                  <a:pt x="3262" y="345"/>
                  <a:pt x="3273" y="336"/>
                </a:cubicBezTo>
                <a:cubicBezTo>
                  <a:pt x="3286" y="325"/>
                  <a:pt x="3284" y="317"/>
                  <a:pt x="3267" y="307"/>
                </a:cubicBezTo>
                <a:cubicBezTo>
                  <a:pt x="3251" y="298"/>
                  <a:pt x="3153" y="189"/>
                  <a:pt x="3116" y="138"/>
                </a:cubicBezTo>
                <a:cubicBezTo>
                  <a:pt x="3103" y="121"/>
                  <a:pt x="3078" y="82"/>
                  <a:pt x="3062" y="53"/>
                </a:cubicBezTo>
                <a:cubicBezTo>
                  <a:pt x="3045" y="24"/>
                  <a:pt x="3030" y="0"/>
                  <a:pt x="3028" y="0"/>
                </a:cubicBezTo>
                <a:cubicBezTo>
                  <a:pt x="3026" y="0"/>
                  <a:pt x="3011" y="24"/>
                  <a:pt x="2994" y="53"/>
                </a:cubicBezTo>
                <a:cubicBezTo>
                  <a:pt x="2977" y="82"/>
                  <a:pt x="2953" y="121"/>
                  <a:pt x="2940" y="138"/>
                </a:cubicBezTo>
                <a:cubicBezTo>
                  <a:pt x="2903" y="189"/>
                  <a:pt x="2805" y="298"/>
                  <a:pt x="2788" y="307"/>
                </a:cubicBezTo>
                <a:cubicBezTo>
                  <a:pt x="2771" y="317"/>
                  <a:pt x="2769" y="325"/>
                  <a:pt x="2782" y="336"/>
                </a:cubicBezTo>
                <a:cubicBezTo>
                  <a:pt x="2794" y="345"/>
                  <a:pt x="2901" y="508"/>
                  <a:pt x="2916" y="538"/>
                </a:cubicBezTo>
                <a:cubicBezTo>
                  <a:pt x="2941" y="590"/>
                  <a:pt x="2943" y="679"/>
                  <a:pt x="2921" y="772"/>
                </a:cubicBezTo>
                <a:cubicBezTo>
                  <a:pt x="2909" y="824"/>
                  <a:pt x="2908" y="824"/>
                  <a:pt x="2895" y="770"/>
                </a:cubicBezTo>
                <a:cubicBezTo>
                  <a:pt x="2884" y="719"/>
                  <a:pt x="2851" y="663"/>
                  <a:pt x="2809" y="623"/>
                </a:cubicBezTo>
                <a:cubicBezTo>
                  <a:pt x="2725" y="544"/>
                  <a:pt x="2638" y="528"/>
                  <a:pt x="2541" y="573"/>
                </a:cubicBezTo>
                <a:cubicBezTo>
                  <a:pt x="2475" y="604"/>
                  <a:pt x="2415" y="682"/>
                  <a:pt x="2402" y="752"/>
                </a:cubicBezTo>
                <a:cubicBezTo>
                  <a:pt x="2397" y="779"/>
                  <a:pt x="2398" y="793"/>
                  <a:pt x="2404" y="824"/>
                </a:cubicBezTo>
                <a:cubicBezTo>
                  <a:pt x="2420" y="898"/>
                  <a:pt x="2470" y="948"/>
                  <a:pt x="2545" y="964"/>
                </a:cubicBezTo>
                <a:cubicBezTo>
                  <a:pt x="2607" y="977"/>
                  <a:pt x="2643" y="967"/>
                  <a:pt x="2683" y="928"/>
                </a:cubicBezTo>
                <a:cubicBezTo>
                  <a:pt x="2723" y="887"/>
                  <a:pt x="2736" y="837"/>
                  <a:pt x="2718" y="794"/>
                </a:cubicBezTo>
                <a:cubicBezTo>
                  <a:pt x="2695" y="738"/>
                  <a:pt x="2620" y="753"/>
                  <a:pt x="2620" y="814"/>
                </a:cubicBezTo>
                <a:cubicBezTo>
                  <a:pt x="2620" y="845"/>
                  <a:pt x="2605" y="856"/>
                  <a:pt x="2559" y="859"/>
                </a:cubicBezTo>
                <a:cubicBezTo>
                  <a:pt x="2522" y="861"/>
                  <a:pt x="2487" y="847"/>
                  <a:pt x="2468" y="821"/>
                </a:cubicBezTo>
                <a:cubicBezTo>
                  <a:pt x="2441" y="784"/>
                  <a:pt x="2462" y="710"/>
                  <a:pt x="2515" y="657"/>
                </a:cubicBezTo>
                <a:cubicBezTo>
                  <a:pt x="2554" y="617"/>
                  <a:pt x="2585" y="603"/>
                  <a:pt x="2638" y="603"/>
                </a:cubicBezTo>
                <a:cubicBezTo>
                  <a:pt x="2674" y="603"/>
                  <a:pt x="2685" y="605"/>
                  <a:pt x="2711" y="619"/>
                </a:cubicBezTo>
                <a:cubicBezTo>
                  <a:pt x="2807" y="667"/>
                  <a:pt x="2863" y="778"/>
                  <a:pt x="2847" y="885"/>
                </a:cubicBezTo>
                <a:cubicBezTo>
                  <a:pt x="2836" y="955"/>
                  <a:pt x="2824" y="986"/>
                  <a:pt x="2785" y="1037"/>
                </a:cubicBezTo>
                <a:cubicBezTo>
                  <a:pt x="2730" y="1112"/>
                  <a:pt x="2631" y="1208"/>
                  <a:pt x="2579" y="1238"/>
                </a:cubicBezTo>
                <a:cubicBezTo>
                  <a:pt x="2464" y="1305"/>
                  <a:pt x="2328" y="1362"/>
                  <a:pt x="2195" y="1397"/>
                </a:cubicBezTo>
                <a:cubicBezTo>
                  <a:pt x="2136" y="1413"/>
                  <a:pt x="2131" y="1413"/>
                  <a:pt x="2051" y="1410"/>
                </a:cubicBezTo>
                <a:cubicBezTo>
                  <a:pt x="1944" y="1407"/>
                  <a:pt x="1904" y="1396"/>
                  <a:pt x="1850" y="1355"/>
                </a:cubicBezTo>
                <a:cubicBezTo>
                  <a:pt x="1772" y="1296"/>
                  <a:pt x="1728" y="1203"/>
                  <a:pt x="1728" y="1099"/>
                </a:cubicBezTo>
                <a:cubicBezTo>
                  <a:pt x="1728" y="974"/>
                  <a:pt x="1820" y="864"/>
                  <a:pt x="1934" y="856"/>
                </a:cubicBezTo>
                <a:cubicBezTo>
                  <a:pt x="1984" y="853"/>
                  <a:pt x="2019" y="864"/>
                  <a:pt x="2051" y="896"/>
                </a:cubicBezTo>
                <a:cubicBezTo>
                  <a:pt x="2128" y="973"/>
                  <a:pt x="2095" y="1094"/>
                  <a:pt x="1998" y="1094"/>
                </a:cubicBezTo>
                <a:cubicBezTo>
                  <a:pt x="1958" y="1094"/>
                  <a:pt x="1943" y="1087"/>
                  <a:pt x="1932" y="1067"/>
                </a:cubicBezTo>
                <a:cubicBezTo>
                  <a:pt x="1921" y="1046"/>
                  <a:pt x="1901" y="1038"/>
                  <a:pt x="1880" y="1046"/>
                </a:cubicBezTo>
                <a:cubicBezTo>
                  <a:pt x="1859" y="1053"/>
                  <a:pt x="1850" y="1066"/>
                  <a:pt x="1850" y="1088"/>
                </a:cubicBezTo>
                <a:cubicBezTo>
                  <a:pt x="1850" y="1110"/>
                  <a:pt x="1865" y="1146"/>
                  <a:pt x="1880" y="1159"/>
                </a:cubicBezTo>
                <a:cubicBezTo>
                  <a:pt x="1918" y="1193"/>
                  <a:pt x="2003" y="1191"/>
                  <a:pt x="2065" y="1154"/>
                </a:cubicBezTo>
                <a:cubicBezTo>
                  <a:pt x="2097" y="1136"/>
                  <a:pt x="2135" y="1093"/>
                  <a:pt x="2141" y="1069"/>
                </a:cubicBezTo>
                <a:cubicBezTo>
                  <a:pt x="2153" y="1025"/>
                  <a:pt x="2143" y="958"/>
                  <a:pt x="2116" y="903"/>
                </a:cubicBezTo>
                <a:cubicBezTo>
                  <a:pt x="2099" y="871"/>
                  <a:pt x="2062" y="835"/>
                  <a:pt x="2026" y="819"/>
                </a:cubicBezTo>
                <a:cubicBezTo>
                  <a:pt x="1999" y="806"/>
                  <a:pt x="1989" y="804"/>
                  <a:pt x="1939" y="804"/>
                </a:cubicBezTo>
                <a:cubicBezTo>
                  <a:pt x="1884" y="804"/>
                  <a:pt x="1883" y="805"/>
                  <a:pt x="1838" y="827"/>
                </a:cubicBezTo>
                <a:cubicBezTo>
                  <a:pt x="1803" y="844"/>
                  <a:pt x="1785" y="858"/>
                  <a:pt x="1757" y="886"/>
                </a:cubicBezTo>
                <a:cubicBezTo>
                  <a:pt x="1697" y="950"/>
                  <a:pt x="1669" y="1021"/>
                  <a:pt x="1669" y="1105"/>
                </a:cubicBezTo>
                <a:cubicBezTo>
                  <a:pt x="1669" y="1216"/>
                  <a:pt x="1723" y="1329"/>
                  <a:pt x="1808" y="1397"/>
                </a:cubicBezTo>
                <a:lnTo>
                  <a:pt x="1834" y="1418"/>
                </a:lnTo>
                <a:lnTo>
                  <a:pt x="1771" y="1418"/>
                </a:lnTo>
                <a:cubicBezTo>
                  <a:pt x="1540" y="1418"/>
                  <a:pt x="1262" y="1348"/>
                  <a:pt x="1025" y="1231"/>
                </a:cubicBezTo>
                <a:cubicBezTo>
                  <a:pt x="982" y="1210"/>
                  <a:pt x="944" y="1194"/>
                  <a:pt x="938" y="1196"/>
                </a:cubicBezTo>
                <a:cubicBezTo>
                  <a:pt x="933" y="1196"/>
                  <a:pt x="928" y="1203"/>
                  <a:pt x="927" y="1210"/>
                </a:cubicBezTo>
                <a:cubicBezTo>
                  <a:pt x="926" y="1222"/>
                  <a:pt x="933" y="1229"/>
                  <a:pt x="970" y="1257"/>
                </a:cubicBezTo>
                <a:cubicBezTo>
                  <a:pt x="1093" y="1348"/>
                  <a:pt x="1198" y="1401"/>
                  <a:pt x="1325" y="1436"/>
                </a:cubicBezTo>
                <a:lnTo>
                  <a:pt x="1369" y="1448"/>
                </a:lnTo>
                <a:lnTo>
                  <a:pt x="1025" y="1449"/>
                </a:lnTo>
                <a:cubicBezTo>
                  <a:pt x="650" y="1449"/>
                  <a:pt x="595" y="1446"/>
                  <a:pt x="475" y="1422"/>
                </a:cubicBezTo>
                <a:cubicBezTo>
                  <a:pt x="299" y="1387"/>
                  <a:pt x="229" y="1365"/>
                  <a:pt x="158" y="1327"/>
                </a:cubicBezTo>
                <a:cubicBezTo>
                  <a:pt x="131" y="1312"/>
                  <a:pt x="107" y="1301"/>
                  <a:pt x="104" y="1301"/>
                </a:cubicBezTo>
                <a:cubicBezTo>
                  <a:pt x="94" y="1301"/>
                  <a:pt x="83" y="1317"/>
                  <a:pt x="86" y="1328"/>
                </a:cubicBezTo>
                <a:cubicBezTo>
                  <a:pt x="91" y="1345"/>
                  <a:pt x="149" y="1402"/>
                  <a:pt x="192" y="1430"/>
                </a:cubicBezTo>
                <a:lnTo>
                  <a:pt x="228" y="1454"/>
                </a:lnTo>
                <a:lnTo>
                  <a:pt x="135" y="1453"/>
                </a:lnTo>
                <a:cubicBezTo>
                  <a:pt x="39" y="1452"/>
                  <a:pt x="25" y="1454"/>
                  <a:pt x="9" y="1476"/>
                </a:cubicBezTo>
                <a:cubicBezTo>
                  <a:pt x="0" y="1488"/>
                  <a:pt x="1" y="1511"/>
                  <a:pt x="12" y="15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4517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81164" y="3224973"/>
            <a:ext cx="201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Only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Companion in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These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21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Patterns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Ibn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ʿAbbās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576" y="3224266"/>
            <a:ext cx="2019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Number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More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100 T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imes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Repeating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Patterns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57438" y="1680858"/>
            <a:ext cx="252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Number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Patterns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Passing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Only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Once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11360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9925" y="1687043"/>
            <a:ext cx="201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Total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Number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Narrations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Approximately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38000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49799" y="3224973"/>
            <a:ext cx="201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Number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Narrations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These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21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Patterns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15700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2191" y="1689500"/>
            <a:ext cx="201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Total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Number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molds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13026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65841" y="574618"/>
            <a:ext cx="423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tr-T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According</a:t>
            </a:r>
            <a:r>
              <a:rPr lang="tr-TR" altLang="tr-TR" sz="2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lang="tr-TR" altLang="tr-TR" sz="2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sz="2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Horst’s</a:t>
            </a:r>
            <a:r>
              <a:rPr lang="tr-TR" altLang="tr-TR" sz="2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Finding</a:t>
            </a:r>
            <a:endParaRPr lang="tr-TR" sz="24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593;p46">
            <a:extLst>
              <a:ext uri="{FF2B5EF4-FFF2-40B4-BE49-F238E27FC236}">
                <a16:creationId xmlns:a16="http://schemas.microsoft.com/office/drawing/2014/main" id="{DA3B423A-C5AB-4FCB-8C1B-5FBC91FA9BEE}"/>
              </a:ext>
            </a:extLst>
          </p:cNvPr>
          <p:cNvSpPr/>
          <p:nvPr/>
        </p:nvSpPr>
        <p:spPr>
          <a:xfrm>
            <a:off x="1200913" y="1176840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593;p46">
            <a:extLst>
              <a:ext uri="{FF2B5EF4-FFF2-40B4-BE49-F238E27FC236}">
                <a16:creationId xmlns:a16="http://schemas.microsoft.com/office/drawing/2014/main" id="{C60D79D2-4022-4EDE-A238-49360ED3DB1D}"/>
              </a:ext>
            </a:extLst>
          </p:cNvPr>
          <p:cNvSpPr/>
          <p:nvPr/>
        </p:nvSpPr>
        <p:spPr>
          <a:xfrm>
            <a:off x="3562191" y="1195560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615;p46">
            <a:extLst>
              <a:ext uri="{FF2B5EF4-FFF2-40B4-BE49-F238E27FC236}">
                <a16:creationId xmlns:a16="http://schemas.microsoft.com/office/drawing/2014/main" id="{B1FF38EB-B933-4074-997A-B4EB3A44C79C}"/>
              </a:ext>
            </a:extLst>
          </p:cNvPr>
          <p:cNvSpPr/>
          <p:nvPr/>
        </p:nvSpPr>
        <p:spPr>
          <a:xfrm>
            <a:off x="4571999" y="2847748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15;p46">
            <a:extLst>
              <a:ext uri="{FF2B5EF4-FFF2-40B4-BE49-F238E27FC236}">
                <a16:creationId xmlns:a16="http://schemas.microsoft.com/office/drawing/2014/main" id="{AE19EDAC-27B4-4D75-83D3-40BAF8D7482E}"/>
              </a:ext>
            </a:extLst>
          </p:cNvPr>
          <p:cNvSpPr/>
          <p:nvPr/>
        </p:nvSpPr>
        <p:spPr>
          <a:xfrm>
            <a:off x="6607845" y="2847748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07A8DC93-E3F6-4AD0-B117-3866862C4CBF}"/>
              </a:ext>
            </a:extLst>
          </p:cNvPr>
          <p:cNvSpPr txBox="1"/>
          <p:nvPr/>
        </p:nvSpPr>
        <p:spPr>
          <a:xfrm>
            <a:off x="6607845" y="3224266"/>
            <a:ext cx="224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80%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Maqṭūʿ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16%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Mawqūf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4%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Marfūʿ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Narrations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615;p46">
            <a:extLst>
              <a:ext uri="{FF2B5EF4-FFF2-40B4-BE49-F238E27FC236}">
                <a16:creationId xmlns:a16="http://schemas.microsoft.com/office/drawing/2014/main" id="{5E15C8A0-3525-42A8-BF72-095A4767D58D}"/>
              </a:ext>
            </a:extLst>
          </p:cNvPr>
          <p:cNvSpPr/>
          <p:nvPr/>
        </p:nvSpPr>
        <p:spPr>
          <a:xfrm>
            <a:off x="2416529" y="2847748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615;p46">
            <a:extLst>
              <a:ext uri="{FF2B5EF4-FFF2-40B4-BE49-F238E27FC236}">
                <a16:creationId xmlns:a16="http://schemas.microsoft.com/office/drawing/2014/main" id="{D406EA62-BDD9-4F41-A894-E59D67D52A57}"/>
              </a:ext>
            </a:extLst>
          </p:cNvPr>
          <p:cNvSpPr/>
          <p:nvPr/>
        </p:nvSpPr>
        <p:spPr>
          <a:xfrm>
            <a:off x="584181" y="2848455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93;p46">
            <a:extLst>
              <a:ext uri="{FF2B5EF4-FFF2-40B4-BE49-F238E27FC236}">
                <a16:creationId xmlns:a16="http://schemas.microsoft.com/office/drawing/2014/main" id="{911A2B6E-AAA4-40C0-A8BF-D6426DF54EF9}"/>
              </a:ext>
            </a:extLst>
          </p:cNvPr>
          <p:cNvSpPr/>
          <p:nvPr/>
        </p:nvSpPr>
        <p:spPr>
          <a:xfrm>
            <a:off x="6057438" y="1176840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54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58432" y="1324563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493A0DD9-3F90-48D0-BF37-A3206280E315}"/>
              </a:ext>
            </a:extLst>
          </p:cNvPr>
          <p:cNvSpPr txBox="1"/>
          <p:nvPr/>
        </p:nvSpPr>
        <p:spPr>
          <a:xfrm>
            <a:off x="1765550" y="2264778"/>
            <a:ext cx="6194324" cy="786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shakhs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Tabari's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commentary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approximately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commentary</a:t>
            </a:r>
            <a:r>
              <a:rPr lang="tr-TR" altLang="tr-TR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tr-T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Tabari</a:t>
            </a:r>
            <a:endParaRPr lang="tr-TR" altLang="tr-TR" sz="1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B0807A5C-E0BF-4B21-A1BE-F6EF10F95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5135" y="2008813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02353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2104101" y="1311326"/>
            <a:ext cx="5452399" cy="198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It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would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 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proper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rank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Claude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Gilliot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at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forefront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among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experts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al-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Tabari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’s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exegesis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He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did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his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doctoral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dissertation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on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Taberi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tafsir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also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wrote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about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individual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articles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on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this</a:t>
            </a:r>
            <a:r>
              <a:rPr lang="tr-TR" sz="18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commentary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407FFA50-51E7-C049-AFE3-8E578A9CF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5353" y="3292894"/>
            <a:ext cx="4065051" cy="1027590"/>
          </a:xfrm>
          <a:custGeom>
            <a:avLst/>
            <a:gdLst>
              <a:gd name="T0" fmla="*/ 3683810 w 6056"/>
              <a:gd name="T1" fmla="*/ 1472891 h 1529"/>
              <a:gd name="T2" fmla="*/ 3561487 w 6056"/>
              <a:gd name="T3" fmla="*/ 1636545 h 1529"/>
              <a:gd name="T4" fmla="*/ 3423873 w 6056"/>
              <a:gd name="T5" fmla="*/ 1366928 h 1529"/>
              <a:gd name="T6" fmla="*/ 3561487 w 6056"/>
              <a:gd name="T7" fmla="*/ 1049037 h 1529"/>
              <a:gd name="T8" fmla="*/ 3149822 w 6056"/>
              <a:gd name="T9" fmla="*/ 190734 h 1529"/>
              <a:gd name="T10" fmla="*/ 3612062 w 6056"/>
              <a:gd name="T11" fmla="*/ 516866 h 1529"/>
              <a:gd name="T12" fmla="*/ 3973151 w 6056"/>
              <a:gd name="T13" fmla="*/ 190734 h 1529"/>
              <a:gd name="T14" fmla="*/ 3637938 w 6056"/>
              <a:gd name="T15" fmla="*/ 731147 h 1529"/>
              <a:gd name="T16" fmla="*/ 3561487 w 6056"/>
              <a:gd name="T17" fmla="*/ 993701 h 1529"/>
              <a:gd name="T18" fmla="*/ 3360359 w 6056"/>
              <a:gd name="T19" fmla="*/ 520398 h 1529"/>
              <a:gd name="T20" fmla="*/ 2880476 w 6056"/>
              <a:gd name="T21" fmla="*/ 115382 h 1529"/>
              <a:gd name="T22" fmla="*/ 3781433 w 6056"/>
              <a:gd name="T23" fmla="*/ 201330 h 1529"/>
              <a:gd name="T24" fmla="*/ 3517968 w 6056"/>
              <a:gd name="T25" fmla="*/ 363808 h 1529"/>
              <a:gd name="T26" fmla="*/ 3155703 w 6056"/>
              <a:gd name="T27" fmla="*/ 97722 h 1529"/>
              <a:gd name="T28" fmla="*/ 14114 w 6056"/>
              <a:gd name="T29" fmla="*/ 11774 h 1529"/>
              <a:gd name="T30" fmla="*/ 225827 w 6056"/>
              <a:gd name="T31" fmla="*/ 115382 h 1529"/>
              <a:gd name="T32" fmla="*/ 122323 w 6056"/>
              <a:gd name="T33" fmla="*/ 268441 h 1529"/>
              <a:gd name="T34" fmla="*/ 1205589 w 6056"/>
              <a:gd name="T35" fmla="*/ 94190 h 1529"/>
              <a:gd name="T36" fmla="*/ 1140899 w 6056"/>
              <a:gd name="T37" fmla="*/ 320245 h 1529"/>
              <a:gd name="T38" fmla="*/ 1205589 w 6056"/>
              <a:gd name="T39" fmla="*/ 349679 h 1529"/>
              <a:gd name="T40" fmla="*/ 2126541 w 6056"/>
              <a:gd name="T41" fmla="*/ 155413 h 1529"/>
              <a:gd name="T42" fmla="*/ 2161827 w 6056"/>
              <a:gd name="T43" fmla="*/ 826514 h 1529"/>
              <a:gd name="T44" fmla="*/ 2382950 w 6056"/>
              <a:gd name="T45" fmla="*/ 835933 h 1529"/>
              <a:gd name="T46" fmla="*/ 2428821 w 6056"/>
              <a:gd name="T47" fmla="*/ 440337 h 1529"/>
              <a:gd name="T48" fmla="*/ 2175941 w 6056"/>
              <a:gd name="T49" fmla="*/ 518043 h 1529"/>
              <a:gd name="T50" fmla="*/ 2350017 w 6056"/>
              <a:gd name="T51" fmla="*/ 512156 h 1529"/>
              <a:gd name="T52" fmla="*/ 2274741 w 6056"/>
              <a:gd name="T53" fmla="*/ 792371 h 1529"/>
              <a:gd name="T54" fmla="*/ 2412354 w 6056"/>
              <a:gd name="T55" fmla="*/ 138930 h 1529"/>
              <a:gd name="T56" fmla="*/ 3033380 w 6056"/>
              <a:gd name="T57" fmla="*/ 341438 h 1529"/>
              <a:gd name="T58" fmla="*/ 3188636 w 6056"/>
              <a:gd name="T59" fmla="*/ 1071407 h 1529"/>
              <a:gd name="T60" fmla="*/ 2958104 w 6056"/>
              <a:gd name="T61" fmla="*/ 1026667 h 1529"/>
              <a:gd name="T62" fmla="*/ 3081603 w 6056"/>
              <a:gd name="T63" fmla="*/ 840643 h 1529"/>
              <a:gd name="T64" fmla="*/ 3155703 w 6056"/>
              <a:gd name="T65" fmla="*/ 707600 h 1529"/>
              <a:gd name="T66" fmla="*/ 2825195 w 6056"/>
              <a:gd name="T67" fmla="*/ 913640 h 1529"/>
              <a:gd name="T68" fmla="*/ 3303902 w 6056"/>
              <a:gd name="T69" fmla="*/ 1066698 h 1529"/>
              <a:gd name="T70" fmla="*/ 3429754 w 6056"/>
              <a:gd name="T71" fmla="*/ 1165597 h 1529"/>
              <a:gd name="T72" fmla="*/ 3279202 w 6056"/>
              <a:gd name="T73" fmla="*/ 1437570 h 1529"/>
              <a:gd name="T74" fmla="*/ 3561487 w 6056"/>
              <a:gd name="T75" fmla="*/ 1799023 h 1529"/>
              <a:gd name="T76" fmla="*/ 3664991 w 6056"/>
              <a:gd name="T77" fmla="*/ 1636545 h 1529"/>
              <a:gd name="T78" fmla="*/ 3693219 w 6056"/>
              <a:gd name="T79" fmla="*/ 1165597 h 1529"/>
              <a:gd name="T80" fmla="*/ 3717919 w 6056"/>
              <a:gd name="T81" fmla="*/ 892447 h 1529"/>
              <a:gd name="T82" fmla="*/ 4297778 w 6056"/>
              <a:gd name="T83" fmla="*/ 913640 h 1529"/>
              <a:gd name="T84" fmla="*/ 4129584 w 6056"/>
              <a:gd name="T85" fmla="*/ 665215 h 1529"/>
              <a:gd name="T86" fmla="*/ 4023727 w 6056"/>
              <a:gd name="T87" fmla="*/ 887738 h 1529"/>
              <a:gd name="T88" fmla="*/ 4114293 w 6056"/>
              <a:gd name="T89" fmla="*/ 788838 h 1529"/>
              <a:gd name="T90" fmla="*/ 4020198 w 6056"/>
              <a:gd name="T91" fmla="*/ 1089068 h 1529"/>
              <a:gd name="T92" fmla="*/ 3774376 w 6056"/>
              <a:gd name="T93" fmla="*/ 757049 h 1529"/>
              <a:gd name="T94" fmla="*/ 4541248 w 6056"/>
              <a:gd name="T95" fmla="*/ 155413 h 1529"/>
              <a:gd name="T96" fmla="*/ 4945856 w 6056"/>
              <a:gd name="T97" fmla="*/ 204863 h 1529"/>
              <a:gd name="T98" fmla="*/ 4709443 w 6056"/>
              <a:gd name="T99" fmla="*/ 744098 h 1529"/>
              <a:gd name="T100" fmla="*/ 4772956 w 6056"/>
              <a:gd name="T101" fmla="*/ 512156 h 1529"/>
              <a:gd name="T102" fmla="*/ 4947032 w 6056"/>
              <a:gd name="T103" fmla="*/ 518043 h 1529"/>
              <a:gd name="T104" fmla="*/ 4694152 w 6056"/>
              <a:gd name="T105" fmla="*/ 440337 h 1529"/>
              <a:gd name="T106" fmla="*/ 4740023 w 6056"/>
              <a:gd name="T107" fmla="*/ 835933 h 1529"/>
              <a:gd name="T108" fmla="*/ 4961146 w 6056"/>
              <a:gd name="T109" fmla="*/ 826514 h 1529"/>
              <a:gd name="T110" fmla="*/ 5039950 w 6056"/>
              <a:gd name="T111" fmla="*/ 130688 h 1529"/>
              <a:gd name="T112" fmla="*/ 6018536 w 6056"/>
              <a:gd name="T113" fmla="*/ 392064 h 1529"/>
              <a:gd name="T114" fmla="*/ 5565705 w 6056"/>
              <a:gd name="T115" fmla="*/ 109495 h 1529"/>
              <a:gd name="T116" fmla="*/ 6564285 w 6056"/>
              <a:gd name="T117" fmla="*/ 124801 h 1529"/>
              <a:gd name="T118" fmla="*/ 7021821 w 6056"/>
              <a:gd name="T119" fmla="*/ 235474 h 1529"/>
              <a:gd name="T120" fmla="*/ 6964188 w 6056"/>
              <a:gd name="T121" fmla="*/ 88303 h 1529"/>
              <a:gd name="T122" fmla="*/ 14114 w 6056"/>
              <a:gd name="T123" fmla="*/ 11774 h 15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56" h="1529">
                <a:moveTo>
                  <a:pt x="3036" y="920"/>
                </a:moveTo>
                <a:lnTo>
                  <a:pt x="3036" y="920"/>
                </a:lnTo>
                <a:cubicBezTo>
                  <a:pt x="3043" y="990"/>
                  <a:pt x="3082" y="1075"/>
                  <a:pt x="3145" y="1161"/>
                </a:cubicBezTo>
                <a:lnTo>
                  <a:pt x="3172" y="1198"/>
                </a:lnTo>
                <a:lnTo>
                  <a:pt x="3132" y="1251"/>
                </a:lnTo>
                <a:cubicBezTo>
                  <a:pt x="3111" y="1279"/>
                  <a:pt x="3080" y="1322"/>
                  <a:pt x="3062" y="1346"/>
                </a:cubicBezTo>
                <a:cubicBezTo>
                  <a:pt x="3045" y="1370"/>
                  <a:pt x="3030" y="1390"/>
                  <a:pt x="3028" y="1390"/>
                </a:cubicBezTo>
                <a:cubicBezTo>
                  <a:pt x="3026" y="1390"/>
                  <a:pt x="3011" y="1370"/>
                  <a:pt x="2994" y="1346"/>
                </a:cubicBezTo>
                <a:cubicBezTo>
                  <a:pt x="2977" y="1322"/>
                  <a:pt x="2945" y="1279"/>
                  <a:pt x="2923" y="1251"/>
                </a:cubicBezTo>
                <a:lnTo>
                  <a:pt x="2884" y="1198"/>
                </a:lnTo>
                <a:lnTo>
                  <a:pt x="2911" y="1161"/>
                </a:lnTo>
                <a:cubicBezTo>
                  <a:pt x="2974" y="1075"/>
                  <a:pt x="3012" y="990"/>
                  <a:pt x="3021" y="920"/>
                </a:cubicBezTo>
                <a:cubicBezTo>
                  <a:pt x="3022" y="904"/>
                  <a:pt x="3026" y="891"/>
                  <a:pt x="3028" y="891"/>
                </a:cubicBezTo>
                <a:cubicBezTo>
                  <a:pt x="3030" y="891"/>
                  <a:pt x="3034" y="904"/>
                  <a:pt x="3036" y="920"/>
                </a:cubicBezTo>
                <a:close/>
                <a:moveTo>
                  <a:pt x="2513" y="109"/>
                </a:moveTo>
                <a:lnTo>
                  <a:pt x="2513" y="109"/>
                </a:lnTo>
                <a:cubicBezTo>
                  <a:pt x="2565" y="120"/>
                  <a:pt x="2647" y="146"/>
                  <a:pt x="2678" y="162"/>
                </a:cubicBezTo>
                <a:cubicBezTo>
                  <a:pt x="2715" y="180"/>
                  <a:pt x="2802" y="236"/>
                  <a:pt x="2846" y="269"/>
                </a:cubicBezTo>
                <a:cubicBezTo>
                  <a:pt x="2908" y="315"/>
                  <a:pt x="2963" y="382"/>
                  <a:pt x="2986" y="439"/>
                </a:cubicBezTo>
                <a:cubicBezTo>
                  <a:pt x="3021" y="532"/>
                  <a:pt x="3034" y="532"/>
                  <a:pt x="3071" y="439"/>
                </a:cubicBezTo>
                <a:cubicBezTo>
                  <a:pt x="3093" y="382"/>
                  <a:pt x="3148" y="315"/>
                  <a:pt x="3210" y="269"/>
                </a:cubicBezTo>
                <a:cubicBezTo>
                  <a:pt x="3253" y="236"/>
                  <a:pt x="3341" y="180"/>
                  <a:pt x="3378" y="162"/>
                </a:cubicBezTo>
                <a:cubicBezTo>
                  <a:pt x="3424" y="138"/>
                  <a:pt x="3537" y="106"/>
                  <a:pt x="3607" y="98"/>
                </a:cubicBezTo>
                <a:cubicBezTo>
                  <a:pt x="3629" y="95"/>
                  <a:pt x="3627" y="96"/>
                  <a:pt x="3571" y="126"/>
                </a:cubicBezTo>
                <a:cubicBezTo>
                  <a:pt x="3357" y="239"/>
                  <a:pt x="3179" y="424"/>
                  <a:pt x="3093" y="621"/>
                </a:cubicBezTo>
                <a:cubicBezTo>
                  <a:pt x="3071" y="672"/>
                  <a:pt x="3046" y="757"/>
                  <a:pt x="3037" y="808"/>
                </a:cubicBezTo>
                <a:cubicBezTo>
                  <a:pt x="3034" y="827"/>
                  <a:pt x="3030" y="844"/>
                  <a:pt x="3028" y="844"/>
                </a:cubicBezTo>
                <a:cubicBezTo>
                  <a:pt x="3026" y="844"/>
                  <a:pt x="3021" y="827"/>
                  <a:pt x="3019" y="808"/>
                </a:cubicBezTo>
                <a:cubicBezTo>
                  <a:pt x="3010" y="757"/>
                  <a:pt x="2984" y="672"/>
                  <a:pt x="2963" y="621"/>
                </a:cubicBezTo>
                <a:cubicBezTo>
                  <a:pt x="2936" y="559"/>
                  <a:pt x="2905" y="507"/>
                  <a:pt x="2857" y="442"/>
                </a:cubicBezTo>
                <a:cubicBezTo>
                  <a:pt x="2755" y="308"/>
                  <a:pt x="2634" y="205"/>
                  <a:pt x="2485" y="126"/>
                </a:cubicBezTo>
                <a:cubicBezTo>
                  <a:pt x="2429" y="96"/>
                  <a:pt x="2427" y="95"/>
                  <a:pt x="2449" y="98"/>
                </a:cubicBezTo>
                <a:cubicBezTo>
                  <a:pt x="2462" y="99"/>
                  <a:pt x="2492" y="105"/>
                  <a:pt x="2513" y="109"/>
                </a:cubicBezTo>
                <a:close/>
                <a:moveTo>
                  <a:pt x="3373" y="83"/>
                </a:moveTo>
                <a:lnTo>
                  <a:pt x="3373" y="83"/>
                </a:lnTo>
                <a:cubicBezTo>
                  <a:pt x="3342" y="95"/>
                  <a:pt x="3262" y="139"/>
                  <a:pt x="3215" y="171"/>
                </a:cubicBezTo>
                <a:cubicBezTo>
                  <a:pt x="3145" y="218"/>
                  <a:pt x="3109" y="251"/>
                  <a:pt x="3065" y="309"/>
                </a:cubicBezTo>
                <a:cubicBezTo>
                  <a:pt x="3046" y="334"/>
                  <a:pt x="3030" y="355"/>
                  <a:pt x="3028" y="355"/>
                </a:cubicBezTo>
                <a:cubicBezTo>
                  <a:pt x="3027" y="355"/>
                  <a:pt x="3010" y="334"/>
                  <a:pt x="2991" y="309"/>
                </a:cubicBezTo>
                <a:cubicBezTo>
                  <a:pt x="2947" y="251"/>
                  <a:pt x="2911" y="218"/>
                  <a:pt x="2842" y="171"/>
                </a:cubicBezTo>
                <a:cubicBezTo>
                  <a:pt x="2795" y="139"/>
                  <a:pt x="2714" y="95"/>
                  <a:pt x="2683" y="83"/>
                </a:cubicBezTo>
                <a:cubicBezTo>
                  <a:pt x="2679" y="82"/>
                  <a:pt x="2834" y="80"/>
                  <a:pt x="3028" y="80"/>
                </a:cubicBezTo>
                <a:cubicBezTo>
                  <a:pt x="3222" y="80"/>
                  <a:pt x="3377" y="82"/>
                  <a:pt x="3373" y="83"/>
                </a:cubicBezTo>
                <a:close/>
                <a:moveTo>
                  <a:pt x="12" y="10"/>
                </a:moveTo>
                <a:lnTo>
                  <a:pt x="12" y="10"/>
                </a:lnTo>
                <a:cubicBezTo>
                  <a:pt x="1" y="17"/>
                  <a:pt x="0" y="40"/>
                  <a:pt x="9" y="53"/>
                </a:cubicBezTo>
                <a:cubicBezTo>
                  <a:pt x="25" y="74"/>
                  <a:pt x="39" y="76"/>
                  <a:pt x="135" y="75"/>
                </a:cubicBezTo>
                <a:lnTo>
                  <a:pt x="228" y="74"/>
                </a:lnTo>
                <a:lnTo>
                  <a:pt x="192" y="98"/>
                </a:lnTo>
                <a:cubicBezTo>
                  <a:pt x="149" y="127"/>
                  <a:pt x="91" y="184"/>
                  <a:pt x="86" y="200"/>
                </a:cubicBezTo>
                <a:cubicBezTo>
                  <a:pt x="83" y="212"/>
                  <a:pt x="94" y="228"/>
                  <a:pt x="104" y="228"/>
                </a:cubicBezTo>
                <a:cubicBezTo>
                  <a:pt x="107" y="228"/>
                  <a:pt x="131" y="216"/>
                  <a:pt x="158" y="202"/>
                </a:cubicBezTo>
                <a:cubicBezTo>
                  <a:pt x="229" y="164"/>
                  <a:pt x="299" y="142"/>
                  <a:pt x="475" y="106"/>
                </a:cubicBezTo>
                <a:cubicBezTo>
                  <a:pt x="595" y="82"/>
                  <a:pt x="650" y="79"/>
                  <a:pt x="1025" y="80"/>
                </a:cubicBezTo>
                <a:lnTo>
                  <a:pt x="1369" y="80"/>
                </a:lnTo>
                <a:lnTo>
                  <a:pt x="1325" y="93"/>
                </a:lnTo>
                <a:cubicBezTo>
                  <a:pt x="1198" y="127"/>
                  <a:pt x="1093" y="180"/>
                  <a:pt x="970" y="272"/>
                </a:cubicBezTo>
                <a:cubicBezTo>
                  <a:pt x="933" y="300"/>
                  <a:pt x="926" y="307"/>
                  <a:pt x="927" y="318"/>
                </a:cubicBezTo>
                <a:cubicBezTo>
                  <a:pt x="928" y="326"/>
                  <a:pt x="933" y="332"/>
                  <a:pt x="938" y="333"/>
                </a:cubicBezTo>
                <a:cubicBezTo>
                  <a:pt x="944" y="334"/>
                  <a:pt x="982" y="318"/>
                  <a:pt x="1025" y="297"/>
                </a:cubicBezTo>
                <a:cubicBezTo>
                  <a:pt x="1262" y="180"/>
                  <a:pt x="1540" y="111"/>
                  <a:pt x="1771" y="111"/>
                </a:cubicBezTo>
                <a:lnTo>
                  <a:pt x="1834" y="111"/>
                </a:lnTo>
                <a:lnTo>
                  <a:pt x="1808" y="132"/>
                </a:lnTo>
                <a:cubicBezTo>
                  <a:pt x="1723" y="199"/>
                  <a:pt x="1669" y="312"/>
                  <a:pt x="1669" y="424"/>
                </a:cubicBezTo>
                <a:cubicBezTo>
                  <a:pt x="1669" y="508"/>
                  <a:pt x="1697" y="579"/>
                  <a:pt x="1757" y="642"/>
                </a:cubicBezTo>
                <a:cubicBezTo>
                  <a:pt x="1785" y="671"/>
                  <a:pt x="1803" y="684"/>
                  <a:pt x="1838" y="702"/>
                </a:cubicBezTo>
                <a:cubicBezTo>
                  <a:pt x="1883" y="724"/>
                  <a:pt x="1884" y="724"/>
                  <a:pt x="1939" y="724"/>
                </a:cubicBezTo>
                <a:cubicBezTo>
                  <a:pt x="1989" y="724"/>
                  <a:pt x="1999" y="723"/>
                  <a:pt x="2026" y="710"/>
                </a:cubicBezTo>
                <a:cubicBezTo>
                  <a:pt x="2062" y="693"/>
                  <a:pt x="2099" y="658"/>
                  <a:pt x="2116" y="625"/>
                </a:cubicBezTo>
                <a:cubicBezTo>
                  <a:pt x="2143" y="571"/>
                  <a:pt x="2153" y="504"/>
                  <a:pt x="2141" y="459"/>
                </a:cubicBezTo>
                <a:cubicBezTo>
                  <a:pt x="2135" y="435"/>
                  <a:pt x="2097" y="393"/>
                  <a:pt x="2065" y="374"/>
                </a:cubicBezTo>
                <a:cubicBezTo>
                  <a:pt x="2003" y="338"/>
                  <a:pt x="1918" y="336"/>
                  <a:pt x="1880" y="369"/>
                </a:cubicBezTo>
                <a:cubicBezTo>
                  <a:pt x="1865" y="383"/>
                  <a:pt x="1850" y="418"/>
                  <a:pt x="1850" y="440"/>
                </a:cubicBezTo>
                <a:cubicBezTo>
                  <a:pt x="1850" y="463"/>
                  <a:pt x="1859" y="475"/>
                  <a:pt x="1880" y="483"/>
                </a:cubicBezTo>
                <a:cubicBezTo>
                  <a:pt x="1901" y="490"/>
                  <a:pt x="1921" y="482"/>
                  <a:pt x="1932" y="461"/>
                </a:cubicBezTo>
                <a:cubicBezTo>
                  <a:pt x="1943" y="441"/>
                  <a:pt x="1958" y="435"/>
                  <a:pt x="1998" y="435"/>
                </a:cubicBezTo>
                <a:cubicBezTo>
                  <a:pt x="2095" y="435"/>
                  <a:pt x="2128" y="556"/>
                  <a:pt x="2051" y="632"/>
                </a:cubicBezTo>
                <a:cubicBezTo>
                  <a:pt x="2019" y="664"/>
                  <a:pt x="1984" y="676"/>
                  <a:pt x="1934" y="673"/>
                </a:cubicBezTo>
                <a:cubicBezTo>
                  <a:pt x="1820" y="664"/>
                  <a:pt x="1728" y="555"/>
                  <a:pt x="1728" y="429"/>
                </a:cubicBezTo>
                <a:cubicBezTo>
                  <a:pt x="1728" y="326"/>
                  <a:pt x="1772" y="233"/>
                  <a:pt x="1850" y="174"/>
                </a:cubicBezTo>
                <a:cubicBezTo>
                  <a:pt x="1904" y="133"/>
                  <a:pt x="1944" y="122"/>
                  <a:pt x="2051" y="118"/>
                </a:cubicBezTo>
                <a:cubicBezTo>
                  <a:pt x="2131" y="115"/>
                  <a:pt x="2136" y="116"/>
                  <a:pt x="2195" y="132"/>
                </a:cubicBezTo>
                <a:cubicBezTo>
                  <a:pt x="2328" y="167"/>
                  <a:pt x="2464" y="224"/>
                  <a:pt x="2579" y="290"/>
                </a:cubicBezTo>
                <a:cubicBezTo>
                  <a:pt x="2631" y="320"/>
                  <a:pt x="2730" y="417"/>
                  <a:pt x="2785" y="491"/>
                </a:cubicBezTo>
                <a:cubicBezTo>
                  <a:pt x="2824" y="542"/>
                  <a:pt x="2836" y="573"/>
                  <a:pt x="2847" y="643"/>
                </a:cubicBezTo>
                <a:cubicBezTo>
                  <a:pt x="2863" y="751"/>
                  <a:pt x="2807" y="862"/>
                  <a:pt x="2711" y="910"/>
                </a:cubicBezTo>
                <a:cubicBezTo>
                  <a:pt x="2685" y="924"/>
                  <a:pt x="2674" y="925"/>
                  <a:pt x="2638" y="925"/>
                </a:cubicBezTo>
                <a:cubicBezTo>
                  <a:pt x="2585" y="925"/>
                  <a:pt x="2554" y="912"/>
                  <a:pt x="2515" y="872"/>
                </a:cubicBezTo>
                <a:cubicBezTo>
                  <a:pt x="2462" y="818"/>
                  <a:pt x="2441" y="745"/>
                  <a:pt x="2468" y="707"/>
                </a:cubicBezTo>
                <a:cubicBezTo>
                  <a:pt x="2487" y="682"/>
                  <a:pt x="2522" y="667"/>
                  <a:pt x="2559" y="670"/>
                </a:cubicBezTo>
                <a:cubicBezTo>
                  <a:pt x="2605" y="672"/>
                  <a:pt x="2620" y="683"/>
                  <a:pt x="2620" y="714"/>
                </a:cubicBezTo>
                <a:cubicBezTo>
                  <a:pt x="2620" y="775"/>
                  <a:pt x="2695" y="791"/>
                  <a:pt x="2718" y="734"/>
                </a:cubicBezTo>
                <a:cubicBezTo>
                  <a:pt x="2736" y="692"/>
                  <a:pt x="2723" y="642"/>
                  <a:pt x="2683" y="601"/>
                </a:cubicBezTo>
                <a:cubicBezTo>
                  <a:pt x="2643" y="561"/>
                  <a:pt x="2607" y="552"/>
                  <a:pt x="2545" y="565"/>
                </a:cubicBezTo>
                <a:cubicBezTo>
                  <a:pt x="2470" y="580"/>
                  <a:pt x="2420" y="630"/>
                  <a:pt x="2404" y="705"/>
                </a:cubicBezTo>
                <a:cubicBezTo>
                  <a:pt x="2398" y="736"/>
                  <a:pt x="2397" y="750"/>
                  <a:pt x="2402" y="776"/>
                </a:cubicBezTo>
                <a:cubicBezTo>
                  <a:pt x="2415" y="846"/>
                  <a:pt x="2475" y="925"/>
                  <a:pt x="2541" y="955"/>
                </a:cubicBezTo>
                <a:cubicBezTo>
                  <a:pt x="2638" y="1000"/>
                  <a:pt x="2725" y="985"/>
                  <a:pt x="2809" y="906"/>
                </a:cubicBezTo>
                <a:cubicBezTo>
                  <a:pt x="2851" y="865"/>
                  <a:pt x="2884" y="810"/>
                  <a:pt x="2895" y="758"/>
                </a:cubicBezTo>
                <a:cubicBezTo>
                  <a:pt x="2908" y="704"/>
                  <a:pt x="2909" y="704"/>
                  <a:pt x="2921" y="757"/>
                </a:cubicBezTo>
                <a:cubicBezTo>
                  <a:pt x="2943" y="850"/>
                  <a:pt x="2941" y="939"/>
                  <a:pt x="2916" y="990"/>
                </a:cubicBezTo>
                <a:cubicBezTo>
                  <a:pt x="2901" y="1020"/>
                  <a:pt x="2794" y="1184"/>
                  <a:pt x="2782" y="1193"/>
                </a:cubicBezTo>
                <a:cubicBezTo>
                  <a:pt x="2769" y="1204"/>
                  <a:pt x="2771" y="1211"/>
                  <a:pt x="2788" y="1221"/>
                </a:cubicBezTo>
                <a:cubicBezTo>
                  <a:pt x="2805" y="1230"/>
                  <a:pt x="2903" y="1340"/>
                  <a:pt x="2940" y="1390"/>
                </a:cubicBezTo>
                <a:cubicBezTo>
                  <a:pt x="2953" y="1408"/>
                  <a:pt x="2977" y="1446"/>
                  <a:pt x="2994" y="1475"/>
                </a:cubicBezTo>
                <a:cubicBezTo>
                  <a:pt x="3011" y="1504"/>
                  <a:pt x="3026" y="1528"/>
                  <a:pt x="3028" y="1528"/>
                </a:cubicBezTo>
                <a:cubicBezTo>
                  <a:pt x="3030" y="1528"/>
                  <a:pt x="3045" y="1504"/>
                  <a:pt x="3062" y="1475"/>
                </a:cubicBezTo>
                <a:cubicBezTo>
                  <a:pt x="3078" y="1446"/>
                  <a:pt x="3103" y="1408"/>
                  <a:pt x="3116" y="1390"/>
                </a:cubicBezTo>
                <a:cubicBezTo>
                  <a:pt x="3153" y="1340"/>
                  <a:pt x="3251" y="1230"/>
                  <a:pt x="3267" y="1221"/>
                </a:cubicBezTo>
                <a:cubicBezTo>
                  <a:pt x="3284" y="1211"/>
                  <a:pt x="3286" y="1204"/>
                  <a:pt x="3273" y="1193"/>
                </a:cubicBezTo>
                <a:cubicBezTo>
                  <a:pt x="3262" y="1184"/>
                  <a:pt x="3154" y="1020"/>
                  <a:pt x="3140" y="990"/>
                </a:cubicBezTo>
                <a:cubicBezTo>
                  <a:pt x="3115" y="939"/>
                  <a:pt x="3113" y="850"/>
                  <a:pt x="3135" y="757"/>
                </a:cubicBezTo>
                <a:cubicBezTo>
                  <a:pt x="3147" y="704"/>
                  <a:pt x="3148" y="704"/>
                  <a:pt x="3161" y="758"/>
                </a:cubicBezTo>
                <a:cubicBezTo>
                  <a:pt x="3172" y="810"/>
                  <a:pt x="3205" y="865"/>
                  <a:pt x="3247" y="906"/>
                </a:cubicBezTo>
                <a:cubicBezTo>
                  <a:pt x="3330" y="985"/>
                  <a:pt x="3418" y="1000"/>
                  <a:pt x="3515" y="955"/>
                </a:cubicBezTo>
                <a:cubicBezTo>
                  <a:pt x="3580" y="925"/>
                  <a:pt x="3641" y="846"/>
                  <a:pt x="3654" y="776"/>
                </a:cubicBezTo>
                <a:cubicBezTo>
                  <a:pt x="3659" y="750"/>
                  <a:pt x="3658" y="736"/>
                  <a:pt x="3652" y="705"/>
                </a:cubicBezTo>
                <a:cubicBezTo>
                  <a:pt x="3636" y="630"/>
                  <a:pt x="3586" y="580"/>
                  <a:pt x="3511" y="565"/>
                </a:cubicBezTo>
                <a:cubicBezTo>
                  <a:pt x="3449" y="552"/>
                  <a:pt x="3413" y="561"/>
                  <a:pt x="3373" y="601"/>
                </a:cubicBezTo>
                <a:cubicBezTo>
                  <a:pt x="3333" y="642"/>
                  <a:pt x="3320" y="692"/>
                  <a:pt x="3338" y="734"/>
                </a:cubicBezTo>
                <a:cubicBezTo>
                  <a:pt x="3353" y="772"/>
                  <a:pt x="3394" y="781"/>
                  <a:pt x="3421" y="754"/>
                </a:cubicBezTo>
                <a:cubicBezTo>
                  <a:pt x="3434" y="741"/>
                  <a:pt x="3437" y="734"/>
                  <a:pt x="3437" y="714"/>
                </a:cubicBezTo>
                <a:cubicBezTo>
                  <a:pt x="3437" y="683"/>
                  <a:pt x="3451" y="672"/>
                  <a:pt x="3498" y="670"/>
                </a:cubicBezTo>
                <a:cubicBezTo>
                  <a:pt x="3535" y="667"/>
                  <a:pt x="3569" y="682"/>
                  <a:pt x="3588" y="707"/>
                </a:cubicBezTo>
                <a:cubicBezTo>
                  <a:pt x="3615" y="745"/>
                  <a:pt x="3594" y="818"/>
                  <a:pt x="3541" y="872"/>
                </a:cubicBezTo>
                <a:cubicBezTo>
                  <a:pt x="3502" y="912"/>
                  <a:pt x="3471" y="925"/>
                  <a:pt x="3418" y="925"/>
                </a:cubicBezTo>
                <a:cubicBezTo>
                  <a:pt x="3382" y="925"/>
                  <a:pt x="3372" y="924"/>
                  <a:pt x="3344" y="910"/>
                </a:cubicBezTo>
                <a:cubicBezTo>
                  <a:pt x="3249" y="862"/>
                  <a:pt x="3192" y="751"/>
                  <a:pt x="3209" y="643"/>
                </a:cubicBezTo>
                <a:cubicBezTo>
                  <a:pt x="3219" y="573"/>
                  <a:pt x="3232" y="542"/>
                  <a:pt x="3271" y="491"/>
                </a:cubicBezTo>
                <a:cubicBezTo>
                  <a:pt x="3326" y="417"/>
                  <a:pt x="3425" y="320"/>
                  <a:pt x="3477" y="290"/>
                </a:cubicBezTo>
                <a:cubicBezTo>
                  <a:pt x="3592" y="224"/>
                  <a:pt x="3728" y="167"/>
                  <a:pt x="3861" y="132"/>
                </a:cubicBezTo>
                <a:cubicBezTo>
                  <a:pt x="3920" y="116"/>
                  <a:pt x="3925" y="115"/>
                  <a:pt x="4004" y="118"/>
                </a:cubicBezTo>
                <a:cubicBezTo>
                  <a:pt x="4112" y="122"/>
                  <a:pt x="4152" y="133"/>
                  <a:pt x="4205" y="174"/>
                </a:cubicBezTo>
                <a:cubicBezTo>
                  <a:pt x="4284" y="233"/>
                  <a:pt x="4328" y="326"/>
                  <a:pt x="4328" y="429"/>
                </a:cubicBezTo>
                <a:cubicBezTo>
                  <a:pt x="4328" y="555"/>
                  <a:pt x="4235" y="664"/>
                  <a:pt x="4122" y="673"/>
                </a:cubicBezTo>
                <a:cubicBezTo>
                  <a:pt x="4072" y="676"/>
                  <a:pt x="4037" y="664"/>
                  <a:pt x="4004" y="632"/>
                </a:cubicBezTo>
                <a:cubicBezTo>
                  <a:pt x="3948" y="575"/>
                  <a:pt x="3948" y="492"/>
                  <a:pt x="4005" y="451"/>
                </a:cubicBezTo>
                <a:cubicBezTo>
                  <a:pt x="4023" y="437"/>
                  <a:pt x="4032" y="435"/>
                  <a:pt x="4058" y="435"/>
                </a:cubicBezTo>
                <a:cubicBezTo>
                  <a:pt x="4097" y="435"/>
                  <a:pt x="4114" y="441"/>
                  <a:pt x="4124" y="461"/>
                </a:cubicBezTo>
                <a:cubicBezTo>
                  <a:pt x="4135" y="482"/>
                  <a:pt x="4155" y="490"/>
                  <a:pt x="4176" y="483"/>
                </a:cubicBezTo>
                <a:cubicBezTo>
                  <a:pt x="4196" y="475"/>
                  <a:pt x="4206" y="463"/>
                  <a:pt x="4206" y="440"/>
                </a:cubicBezTo>
                <a:cubicBezTo>
                  <a:pt x="4206" y="418"/>
                  <a:pt x="4191" y="383"/>
                  <a:pt x="4175" y="369"/>
                </a:cubicBezTo>
                <a:cubicBezTo>
                  <a:pt x="4137" y="336"/>
                  <a:pt x="4053" y="338"/>
                  <a:pt x="3991" y="374"/>
                </a:cubicBezTo>
                <a:cubicBezTo>
                  <a:pt x="3959" y="393"/>
                  <a:pt x="3922" y="435"/>
                  <a:pt x="3915" y="459"/>
                </a:cubicBezTo>
                <a:cubicBezTo>
                  <a:pt x="3902" y="504"/>
                  <a:pt x="3913" y="571"/>
                  <a:pt x="3941" y="625"/>
                </a:cubicBezTo>
                <a:cubicBezTo>
                  <a:pt x="3957" y="658"/>
                  <a:pt x="3994" y="693"/>
                  <a:pt x="4030" y="710"/>
                </a:cubicBezTo>
                <a:cubicBezTo>
                  <a:pt x="4057" y="723"/>
                  <a:pt x="4067" y="724"/>
                  <a:pt x="4116" y="724"/>
                </a:cubicBezTo>
                <a:cubicBezTo>
                  <a:pt x="4171" y="724"/>
                  <a:pt x="4173" y="724"/>
                  <a:pt x="4218" y="702"/>
                </a:cubicBezTo>
                <a:cubicBezTo>
                  <a:pt x="4294" y="664"/>
                  <a:pt x="4356" y="586"/>
                  <a:pt x="4379" y="500"/>
                </a:cubicBezTo>
                <a:cubicBezTo>
                  <a:pt x="4411" y="377"/>
                  <a:pt x="4354" y="216"/>
                  <a:pt x="4247" y="132"/>
                </a:cubicBezTo>
                <a:lnTo>
                  <a:pt x="4221" y="111"/>
                </a:lnTo>
                <a:lnTo>
                  <a:pt x="4285" y="111"/>
                </a:lnTo>
                <a:cubicBezTo>
                  <a:pt x="4516" y="111"/>
                  <a:pt x="4793" y="180"/>
                  <a:pt x="5032" y="297"/>
                </a:cubicBezTo>
                <a:cubicBezTo>
                  <a:pt x="5074" y="318"/>
                  <a:pt x="5113" y="334"/>
                  <a:pt x="5117" y="333"/>
                </a:cubicBezTo>
                <a:cubicBezTo>
                  <a:pt x="5123" y="332"/>
                  <a:pt x="5128" y="326"/>
                  <a:pt x="5129" y="318"/>
                </a:cubicBezTo>
                <a:cubicBezTo>
                  <a:pt x="5130" y="307"/>
                  <a:pt x="5124" y="300"/>
                  <a:pt x="5086" y="272"/>
                </a:cubicBezTo>
                <a:cubicBezTo>
                  <a:pt x="4963" y="180"/>
                  <a:pt x="4857" y="127"/>
                  <a:pt x="4732" y="93"/>
                </a:cubicBezTo>
                <a:lnTo>
                  <a:pt x="4686" y="80"/>
                </a:lnTo>
                <a:lnTo>
                  <a:pt x="5031" y="80"/>
                </a:lnTo>
                <a:cubicBezTo>
                  <a:pt x="5406" y="79"/>
                  <a:pt x="5460" y="82"/>
                  <a:pt x="5581" y="106"/>
                </a:cubicBezTo>
                <a:cubicBezTo>
                  <a:pt x="5756" y="142"/>
                  <a:pt x="5827" y="164"/>
                  <a:pt x="5898" y="202"/>
                </a:cubicBezTo>
                <a:cubicBezTo>
                  <a:pt x="5925" y="216"/>
                  <a:pt x="5948" y="228"/>
                  <a:pt x="5952" y="228"/>
                </a:cubicBezTo>
                <a:cubicBezTo>
                  <a:pt x="5962" y="228"/>
                  <a:pt x="5973" y="212"/>
                  <a:pt x="5970" y="200"/>
                </a:cubicBezTo>
                <a:cubicBezTo>
                  <a:pt x="5965" y="184"/>
                  <a:pt x="5907" y="127"/>
                  <a:pt x="5864" y="98"/>
                </a:cubicBezTo>
                <a:lnTo>
                  <a:pt x="5827" y="74"/>
                </a:lnTo>
                <a:lnTo>
                  <a:pt x="5921" y="75"/>
                </a:lnTo>
                <a:cubicBezTo>
                  <a:pt x="6017" y="76"/>
                  <a:pt x="6030" y="74"/>
                  <a:pt x="6047" y="53"/>
                </a:cubicBezTo>
                <a:cubicBezTo>
                  <a:pt x="6055" y="42"/>
                  <a:pt x="6054" y="18"/>
                  <a:pt x="6046" y="11"/>
                </a:cubicBezTo>
                <a:cubicBezTo>
                  <a:pt x="6034" y="1"/>
                  <a:pt x="26" y="0"/>
                  <a:pt x="12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8" name="Freeform 10">
            <a:extLst>
              <a:ext uri="{FF2B5EF4-FFF2-40B4-BE49-F238E27FC236}">
                <a16:creationId xmlns:a16="http://schemas.microsoft.com/office/drawing/2014/main" id="{1A32932D-E357-3D40-A2BC-5E185B1CCB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9473" y="660745"/>
            <a:ext cx="4065051" cy="1027590"/>
          </a:xfrm>
          <a:custGeom>
            <a:avLst/>
            <a:gdLst>
              <a:gd name="T0" fmla="*/ 3553254 w 6056"/>
              <a:gd name="T1" fmla="*/ 716549 h 1530"/>
              <a:gd name="T2" fmla="*/ 3437988 w 6056"/>
              <a:gd name="T3" fmla="*/ 327095 h 1530"/>
              <a:gd name="T4" fmla="*/ 3601478 w 6056"/>
              <a:gd name="T5" fmla="*/ 215318 h 1530"/>
              <a:gd name="T6" fmla="*/ 3699101 w 6056"/>
              <a:gd name="T7" fmla="*/ 431812 h 1530"/>
              <a:gd name="T8" fmla="*/ 2880477 w 6056"/>
              <a:gd name="T9" fmla="*/ 1682537 h 1530"/>
              <a:gd name="T10" fmla="*/ 3485035 w 6056"/>
              <a:gd name="T11" fmla="*/ 1067176 h 1530"/>
              <a:gd name="T12" fmla="*/ 3561488 w 6056"/>
              <a:gd name="T13" fmla="*/ 805971 h 1530"/>
              <a:gd name="T14" fmla="*/ 4200156 w 6056"/>
              <a:gd name="T15" fmla="*/ 1649592 h 1530"/>
              <a:gd name="T16" fmla="*/ 3973152 w 6056"/>
              <a:gd name="T17" fmla="*/ 1608411 h 1530"/>
              <a:gd name="T18" fmla="*/ 3512088 w 6056"/>
              <a:gd name="T19" fmla="*/ 1281317 h 1530"/>
              <a:gd name="T20" fmla="*/ 3149823 w 6056"/>
              <a:gd name="T21" fmla="*/ 1608411 h 1530"/>
              <a:gd name="T22" fmla="*/ 3561488 w 6056"/>
              <a:gd name="T23" fmla="*/ 1703716 h 1530"/>
              <a:gd name="T24" fmla="*/ 3517969 w 6056"/>
              <a:gd name="T25" fmla="*/ 1434275 h 1530"/>
              <a:gd name="T26" fmla="*/ 3605006 w 6056"/>
              <a:gd name="T27" fmla="*/ 1434275 h 1530"/>
              <a:gd name="T28" fmla="*/ 14114 w 6056"/>
              <a:gd name="T29" fmla="*/ 1787254 h 1530"/>
              <a:gd name="T30" fmla="*/ 7112389 w 6056"/>
              <a:gd name="T31" fmla="*/ 1736661 h 1530"/>
              <a:gd name="T32" fmla="*/ 7021823 w 6056"/>
              <a:gd name="T33" fmla="*/ 1562524 h 1530"/>
              <a:gd name="T34" fmla="*/ 6937138 w 6056"/>
              <a:gd name="T35" fmla="*/ 1561347 h 1530"/>
              <a:gd name="T36" fmla="*/ 5565706 w 6056"/>
              <a:gd name="T37" fmla="*/ 1689597 h 1530"/>
              <a:gd name="T38" fmla="*/ 6032652 w 6056"/>
              <a:gd name="T39" fmla="*/ 1423685 h 1530"/>
              <a:gd name="T40" fmla="*/ 5039952 w 6056"/>
              <a:gd name="T41" fmla="*/ 1668418 h 1530"/>
              <a:gd name="T42" fmla="*/ 5150513 w 6056"/>
              <a:gd name="T43" fmla="*/ 1210721 h 1530"/>
              <a:gd name="T44" fmla="*/ 4740025 w 6056"/>
              <a:gd name="T45" fmla="*/ 963635 h 1530"/>
              <a:gd name="T46" fmla="*/ 4604763 w 6056"/>
              <a:gd name="T47" fmla="*/ 1257785 h 1530"/>
              <a:gd name="T48" fmla="*/ 4947033 w 6056"/>
              <a:gd name="T49" fmla="*/ 1280140 h 1530"/>
              <a:gd name="T50" fmla="*/ 4850586 w 6056"/>
              <a:gd name="T51" fmla="*/ 1255432 h 1530"/>
              <a:gd name="T52" fmla="*/ 4709444 w 6056"/>
              <a:gd name="T53" fmla="*/ 1054233 h 1530"/>
              <a:gd name="T54" fmla="*/ 5090528 w 6056"/>
              <a:gd name="T55" fmla="*/ 1293083 h 1530"/>
              <a:gd name="T56" fmla="*/ 4541249 w 6056"/>
              <a:gd name="T57" fmla="*/ 1643709 h 1530"/>
              <a:gd name="T58" fmla="*/ 3847300 w 6056"/>
              <a:gd name="T59" fmla="*/ 1220134 h 1530"/>
              <a:gd name="T60" fmla="*/ 4020200 w 6056"/>
              <a:gd name="T61" fmla="*/ 709489 h 1530"/>
              <a:gd name="T62" fmla="*/ 4220151 w 6056"/>
              <a:gd name="T63" fmla="*/ 965988 h 1530"/>
              <a:gd name="T64" fmla="*/ 4023728 w 6056"/>
              <a:gd name="T65" fmla="*/ 910688 h 1530"/>
              <a:gd name="T66" fmla="*/ 3967271 w 6056"/>
              <a:gd name="T67" fmla="*/ 1091884 h 1530"/>
              <a:gd name="T68" fmla="*/ 4297779 w 6056"/>
              <a:gd name="T69" fmla="*/ 884803 h 1530"/>
              <a:gd name="T70" fmla="*/ 3819072 w 6056"/>
              <a:gd name="T71" fmla="*/ 733021 h 1530"/>
              <a:gd name="T72" fmla="*/ 3693220 w 6056"/>
              <a:gd name="T73" fmla="*/ 633010 h 1530"/>
              <a:gd name="T74" fmla="*/ 3842596 w 6056"/>
              <a:gd name="T75" fmla="*/ 361216 h 1530"/>
              <a:gd name="T76" fmla="*/ 3561488 w 6056"/>
              <a:gd name="T77" fmla="*/ 0 h 1530"/>
              <a:gd name="T78" fmla="*/ 3457983 w 6056"/>
              <a:gd name="T79" fmla="*/ 162371 h 1530"/>
              <a:gd name="T80" fmla="*/ 3429755 w 6056"/>
              <a:gd name="T81" fmla="*/ 633010 h 1530"/>
              <a:gd name="T82" fmla="*/ 3405055 w 6056"/>
              <a:gd name="T83" fmla="*/ 905981 h 1530"/>
              <a:gd name="T84" fmla="*/ 2825196 w 6056"/>
              <a:gd name="T85" fmla="*/ 884803 h 1530"/>
              <a:gd name="T86" fmla="*/ 2993390 w 6056"/>
              <a:gd name="T87" fmla="*/ 1134242 h 1530"/>
              <a:gd name="T88" fmla="*/ 3081604 w 6056"/>
              <a:gd name="T89" fmla="*/ 957752 h 1530"/>
              <a:gd name="T90" fmla="*/ 2902824 w 6056"/>
              <a:gd name="T91" fmla="*/ 965988 h 1530"/>
              <a:gd name="T92" fmla="*/ 3188637 w 6056"/>
              <a:gd name="T93" fmla="*/ 728315 h 1530"/>
              <a:gd name="T94" fmla="*/ 3275675 w 6056"/>
              <a:gd name="T95" fmla="*/ 1220134 h 1530"/>
              <a:gd name="T96" fmla="*/ 2412355 w 6056"/>
              <a:gd name="T97" fmla="*/ 1659005 h 1530"/>
              <a:gd name="T98" fmla="*/ 2032447 w 6056"/>
              <a:gd name="T99" fmla="*/ 1293083 h 1530"/>
              <a:gd name="T100" fmla="*/ 2350017 w 6056"/>
              <a:gd name="T101" fmla="*/ 1287200 h 1530"/>
              <a:gd name="T102" fmla="*/ 2211227 w 6056"/>
              <a:gd name="T103" fmla="*/ 1230723 h 1530"/>
              <a:gd name="T104" fmla="*/ 2428822 w 6056"/>
              <a:gd name="T105" fmla="*/ 1357796 h 1530"/>
              <a:gd name="T106" fmla="*/ 2488807 w 6056"/>
              <a:gd name="T107" fmla="*/ 1062469 h 1530"/>
              <a:gd name="T108" fmla="*/ 2161828 w 6056"/>
              <a:gd name="T109" fmla="*/ 973048 h 1530"/>
              <a:gd name="T110" fmla="*/ 1963052 w 6056"/>
              <a:gd name="T111" fmla="*/ 1300142 h 1530"/>
              <a:gd name="T112" fmla="*/ 1205589 w 6056"/>
              <a:gd name="T113" fmla="*/ 1448394 h 1530"/>
              <a:gd name="T114" fmla="*/ 1090323 w 6056"/>
              <a:gd name="T115" fmla="*/ 1423685 h 1530"/>
              <a:gd name="T116" fmla="*/ 1205589 w 6056"/>
              <a:gd name="T117" fmla="*/ 1704892 h 1530"/>
              <a:gd name="T118" fmla="*/ 185837 w 6056"/>
              <a:gd name="T119" fmla="*/ 1561347 h 1530"/>
              <a:gd name="T120" fmla="*/ 225827 w 6056"/>
              <a:gd name="T121" fmla="*/ 1682537 h 1530"/>
              <a:gd name="T122" fmla="*/ 10586 w 6056"/>
              <a:gd name="T123" fmla="*/ 1736661 h 15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56" h="1530">
                <a:moveTo>
                  <a:pt x="3036" y="609"/>
                </a:moveTo>
                <a:lnTo>
                  <a:pt x="3036" y="609"/>
                </a:lnTo>
                <a:cubicBezTo>
                  <a:pt x="3034" y="624"/>
                  <a:pt x="3030" y="638"/>
                  <a:pt x="3028" y="638"/>
                </a:cubicBezTo>
                <a:cubicBezTo>
                  <a:pt x="3026" y="638"/>
                  <a:pt x="3022" y="624"/>
                  <a:pt x="3021" y="609"/>
                </a:cubicBezTo>
                <a:cubicBezTo>
                  <a:pt x="3012" y="539"/>
                  <a:pt x="2974" y="454"/>
                  <a:pt x="2911" y="367"/>
                </a:cubicBezTo>
                <a:lnTo>
                  <a:pt x="2884" y="330"/>
                </a:lnTo>
                <a:lnTo>
                  <a:pt x="2923" y="278"/>
                </a:lnTo>
                <a:cubicBezTo>
                  <a:pt x="2945" y="249"/>
                  <a:pt x="2977" y="206"/>
                  <a:pt x="2994" y="183"/>
                </a:cubicBezTo>
                <a:cubicBezTo>
                  <a:pt x="3011" y="158"/>
                  <a:pt x="3026" y="138"/>
                  <a:pt x="3028" y="138"/>
                </a:cubicBezTo>
                <a:cubicBezTo>
                  <a:pt x="3030" y="138"/>
                  <a:pt x="3045" y="158"/>
                  <a:pt x="3062" y="183"/>
                </a:cubicBezTo>
                <a:cubicBezTo>
                  <a:pt x="3080" y="206"/>
                  <a:pt x="3111" y="249"/>
                  <a:pt x="3132" y="278"/>
                </a:cubicBezTo>
                <a:lnTo>
                  <a:pt x="3172" y="330"/>
                </a:lnTo>
                <a:lnTo>
                  <a:pt x="3145" y="367"/>
                </a:lnTo>
                <a:cubicBezTo>
                  <a:pt x="3082" y="454"/>
                  <a:pt x="3043" y="539"/>
                  <a:pt x="3036" y="609"/>
                </a:cubicBezTo>
                <a:close/>
                <a:moveTo>
                  <a:pt x="2513" y="1419"/>
                </a:moveTo>
                <a:lnTo>
                  <a:pt x="2513" y="1419"/>
                </a:lnTo>
                <a:cubicBezTo>
                  <a:pt x="2492" y="1424"/>
                  <a:pt x="2462" y="1429"/>
                  <a:pt x="2449" y="1430"/>
                </a:cubicBezTo>
                <a:cubicBezTo>
                  <a:pt x="2427" y="1433"/>
                  <a:pt x="2429" y="1432"/>
                  <a:pt x="2485" y="1402"/>
                </a:cubicBezTo>
                <a:cubicBezTo>
                  <a:pt x="2634" y="1324"/>
                  <a:pt x="2755" y="1220"/>
                  <a:pt x="2857" y="1086"/>
                </a:cubicBezTo>
                <a:cubicBezTo>
                  <a:pt x="2905" y="1022"/>
                  <a:pt x="2936" y="969"/>
                  <a:pt x="2963" y="907"/>
                </a:cubicBezTo>
                <a:cubicBezTo>
                  <a:pt x="2984" y="857"/>
                  <a:pt x="3010" y="772"/>
                  <a:pt x="3019" y="721"/>
                </a:cubicBezTo>
                <a:cubicBezTo>
                  <a:pt x="3021" y="701"/>
                  <a:pt x="3026" y="685"/>
                  <a:pt x="3028" y="685"/>
                </a:cubicBezTo>
                <a:cubicBezTo>
                  <a:pt x="3030" y="685"/>
                  <a:pt x="3034" y="701"/>
                  <a:pt x="3037" y="721"/>
                </a:cubicBezTo>
                <a:cubicBezTo>
                  <a:pt x="3046" y="772"/>
                  <a:pt x="3071" y="857"/>
                  <a:pt x="3093" y="907"/>
                </a:cubicBezTo>
                <a:cubicBezTo>
                  <a:pt x="3179" y="1105"/>
                  <a:pt x="3357" y="1290"/>
                  <a:pt x="3571" y="1402"/>
                </a:cubicBezTo>
                <a:cubicBezTo>
                  <a:pt x="3627" y="1432"/>
                  <a:pt x="3629" y="1433"/>
                  <a:pt x="3607" y="1430"/>
                </a:cubicBezTo>
                <a:cubicBezTo>
                  <a:pt x="3537" y="1422"/>
                  <a:pt x="3424" y="1391"/>
                  <a:pt x="3378" y="1367"/>
                </a:cubicBezTo>
                <a:cubicBezTo>
                  <a:pt x="3341" y="1348"/>
                  <a:pt x="3253" y="1292"/>
                  <a:pt x="3210" y="1260"/>
                </a:cubicBezTo>
                <a:cubicBezTo>
                  <a:pt x="3148" y="1213"/>
                  <a:pt x="3093" y="1146"/>
                  <a:pt x="3071" y="1089"/>
                </a:cubicBezTo>
                <a:cubicBezTo>
                  <a:pt x="3034" y="997"/>
                  <a:pt x="3021" y="997"/>
                  <a:pt x="2986" y="1089"/>
                </a:cubicBezTo>
                <a:cubicBezTo>
                  <a:pt x="2963" y="1146"/>
                  <a:pt x="2908" y="1213"/>
                  <a:pt x="2846" y="1260"/>
                </a:cubicBezTo>
                <a:cubicBezTo>
                  <a:pt x="2802" y="1292"/>
                  <a:pt x="2715" y="1348"/>
                  <a:pt x="2678" y="1367"/>
                </a:cubicBezTo>
                <a:cubicBezTo>
                  <a:pt x="2647" y="1382"/>
                  <a:pt x="2565" y="1409"/>
                  <a:pt x="2513" y="1419"/>
                </a:cubicBezTo>
                <a:lnTo>
                  <a:pt x="3373" y="1445"/>
                </a:lnTo>
                <a:cubicBezTo>
                  <a:pt x="3377" y="1447"/>
                  <a:pt x="3222" y="1448"/>
                  <a:pt x="3028" y="1448"/>
                </a:cubicBezTo>
                <a:cubicBezTo>
                  <a:pt x="2834" y="1448"/>
                  <a:pt x="2679" y="1447"/>
                  <a:pt x="2683" y="1445"/>
                </a:cubicBezTo>
                <a:cubicBezTo>
                  <a:pt x="2714" y="1434"/>
                  <a:pt x="2795" y="1389"/>
                  <a:pt x="2842" y="1358"/>
                </a:cubicBezTo>
                <a:cubicBezTo>
                  <a:pt x="2911" y="1310"/>
                  <a:pt x="2947" y="1277"/>
                  <a:pt x="2991" y="1219"/>
                </a:cubicBezTo>
                <a:cubicBezTo>
                  <a:pt x="3010" y="1194"/>
                  <a:pt x="3027" y="1174"/>
                  <a:pt x="3028" y="1174"/>
                </a:cubicBezTo>
                <a:cubicBezTo>
                  <a:pt x="3030" y="1174"/>
                  <a:pt x="3046" y="1194"/>
                  <a:pt x="3065" y="1219"/>
                </a:cubicBezTo>
                <a:cubicBezTo>
                  <a:pt x="3109" y="1277"/>
                  <a:pt x="3145" y="1310"/>
                  <a:pt x="3215" y="1358"/>
                </a:cubicBezTo>
                <a:cubicBezTo>
                  <a:pt x="3262" y="1389"/>
                  <a:pt x="3342" y="1434"/>
                  <a:pt x="3373" y="1445"/>
                </a:cubicBezTo>
                <a:lnTo>
                  <a:pt x="2513" y="1419"/>
                </a:lnTo>
                <a:close/>
                <a:moveTo>
                  <a:pt x="12" y="1519"/>
                </a:moveTo>
                <a:lnTo>
                  <a:pt x="12" y="1519"/>
                </a:lnTo>
                <a:cubicBezTo>
                  <a:pt x="26" y="1529"/>
                  <a:pt x="6034" y="1527"/>
                  <a:pt x="6046" y="1517"/>
                </a:cubicBezTo>
                <a:cubicBezTo>
                  <a:pt x="6054" y="1510"/>
                  <a:pt x="6055" y="1487"/>
                  <a:pt x="6047" y="1476"/>
                </a:cubicBezTo>
                <a:cubicBezTo>
                  <a:pt x="6030" y="1454"/>
                  <a:pt x="6017" y="1452"/>
                  <a:pt x="5921" y="1453"/>
                </a:cubicBezTo>
                <a:lnTo>
                  <a:pt x="5827" y="1454"/>
                </a:lnTo>
                <a:lnTo>
                  <a:pt x="5864" y="1430"/>
                </a:lnTo>
                <a:cubicBezTo>
                  <a:pt x="5907" y="1402"/>
                  <a:pt x="5965" y="1345"/>
                  <a:pt x="5970" y="1328"/>
                </a:cubicBezTo>
                <a:cubicBezTo>
                  <a:pt x="5973" y="1317"/>
                  <a:pt x="5962" y="1301"/>
                  <a:pt x="5952" y="1301"/>
                </a:cubicBezTo>
                <a:cubicBezTo>
                  <a:pt x="5948" y="1301"/>
                  <a:pt x="5925" y="1312"/>
                  <a:pt x="5898" y="1327"/>
                </a:cubicBezTo>
                <a:cubicBezTo>
                  <a:pt x="5827" y="1365"/>
                  <a:pt x="5756" y="1387"/>
                  <a:pt x="5581" y="1422"/>
                </a:cubicBezTo>
                <a:cubicBezTo>
                  <a:pt x="5460" y="1446"/>
                  <a:pt x="5406" y="1449"/>
                  <a:pt x="5031" y="1449"/>
                </a:cubicBezTo>
                <a:lnTo>
                  <a:pt x="4686" y="1448"/>
                </a:lnTo>
                <a:lnTo>
                  <a:pt x="4732" y="1436"/>
                </a:lnTo>
                <a:cubicBezTo>
                  <a:pt x="4857" y="1401"/>
                  <a:pt x="4963" y="1348"/>
                  <a:pt x="5086" y="1257"/>
                </a:cubicBezTo>
                <a:cubicBezTo>
                  <a:pt x="5124" y="1229"/>
                  <a:pt x="5130" y="1222"/>
                  <a:pt x="5129" y="1210"/>
                </a:cubicBezTo>
                <a:cubicBezTo>
                  <a:pt x="5128" y="1203"/>
                  <a:pt x="5123" y="1196"/>
                  <a:pt x="5117" y="1196"/>
                </a:cubicBezTo>
                <a:cubicBezTo>
                  <a:pt x="5113" y="1194"/>
                  <a:pt x="5074" y="1210"/>
                  <a:pt x="5032" y="1231"/>
                </a:cubicBezTo>
                <a:cubicBezTo>
                  <a:pt x="4793" y="1348"/>
                  <a:pt x="4516" y="1418"/>
                  <a:pt x="4285" y="1418"/>
                </a:cubicBezTo>
                <a:lnTo>
                  <a:pt x="4221" y="1418"/>
                </a:lnTo>
                <a:lnTo>
                  <a:pt x="4247" y="1397"/>
                </a:lnTo>
                <a:cubicBezTo>
                  <a:pt x="4354" y="1313"/>
                  <a:pt x="4411" y="1152"/>
                  <a:pt x="4379" y="1029"/>
                </a:cubicBezTo>
                <a:cubicBezTo>
                  <a:pt x="4356" y="943"/>
                  <a:pt x="4294" y="865"/>
                  <a:pt x="4218" y="827"/>
                </a:cubicBezTo>
                <a:cubicBezTo>
                  <a:pt x="4173" y="805"/>
                  <a:pt x="4171" y="804"/>
                  <a:pt x="4116" y="804"/>
                </a:cubicBezTo>
                <a:cubicBezTo>
                  <a:pt x="4067" y="804"/>
                  <a:pt x="4057" y="806"/>
                  <a:pt x="4030" y="819"/>
                </a:cubicBezTo>
                <a:cubicBezTo>
                  <a:pt x="3994" y="835"/>
                  <a:pt x="3957" y="871"/>
                  <a:pt x="3941" y="903"/>
                </a:cubicBezTo>
                <a:cubicBezTo>
                  <a:pt x="3913" y="958"/>
                  <a:pt x="3902" y="1025"/>
                  <a:pt x="3915" y="1069"/>
                </a:cubicBezTo>
                <a:cubicBezTo>
                  <a:pt x="3922" y="1093"/>
                  <a:pt x="3959" y="1136"/>
                  <a:pt x="3991" y="1154"/>
                </a:cubicBezTo>
                <a:cubicBezTo>
                  <a:pt x="4053" y="1191"/>
                  <a:pt x="4137" y="1193"/>
                  <a:pt x="4175" y="1159"/>
                </a:cubicBezTo>
                <a:cubicBezTo>
                  <a:pt x="4191" y="1146"/>
                  <a:pt x="4206" y="1110"/>
                  <a:pt x="4206" y="1088"/>
                </a:cubicBezTo>
                <a:cubicBezTo>
                  <a:pt x="4206" y="1066"/>
                  <a:pt x="4196" y="1053"/>
                  <a:pt x="4176" y="1046"/>
                </a:cubicBezTo>
                <a:cubicBezTo>
                  <a:pt x="4155" y="1038"/>
                  <a:pt x="4135" y="1046"/>
                  <a:pt x="4124" y="1067"/>
                </a:cubicBezTo>
                <a:cubicBezTo>
                  <a:pt x="4114" y="1087"/>
                  <a:pt x="4097" y="1094"/>
                  <a:pt x="4058" y="1094"/>
                </a:cubicBezTo>
                <a:cubicBezTo>
                  <a:pt x="4032" y="1094"/>
                  <a:pt x="4023" y="1091"/>
                  <a:pt x="4005" y="1077"/>
                </a:cubicBezTo>
                <a:cubicBezTo>
                  <a:pt x="3948" y="1036"/>
                  <a:pt x="3948" y="953"/>
                  <a:pt x="4004" y="896"/>
                </a:cubicBezTo>
                <a:cubicBezTo>
                  <a:pt x="4037" y="864"/>
                  <a:pt x="4072" y="853"/>
                  <a:pt x="4122" y="856"/>
                </a:cubicBezTo>
                <a:cubicBezTo>
                  <a:pt x="4235" y="864"/>
                  <a:pt x="4328" y="974"/>
                  <a:pt x="4328" y="1099"/>
                </a:cubicBezTo>
                <a:cubicBezTo>
                  <a:pt x="4328" y="1203"/>
                  <a:pt x="4284" y="1296"/>
                  <a:pt x="4205" y="1355"/>
                </a:cubicBezTo>
                <a:cubicBezTo>
                  <a:pt x="4152" y="1396"/>
                  <a:pt x="4112" y="1407"/>
                  <a:pt x="4004" y="1410"/>
                </a:cubicBezTo>
                <a:cubicBezTo>
                  <a:pt x="3925" y="1413"/>
                  <a:pt x="3920" y="1413"/>
                  <a:pt x="3861" y="1397"/>
                </a:cubicBezTo>
                <a:cubicBezTo>
                  <a:pt x="3728" y="1362"/>
                  <a:pt x="3592" y="1305"/>
                  <a:pt x="3477" y="1238"/>
                </a:cubicBezTo>
                <a:cubicBezTo>
                  <a:pt x="3425" y="1208"/>
                  <a:pt x="3326" y="1112"/>
                  <a:pt x="3271" y="1037"/>
                </a:cubicBezTo>
                <a:cubicBezTo>
                  <a:pt x="3232" y="986"/>
                  <a:pt x="3219" y="955"/>
                  <a:pt x="3209" y="885"/>
                </a:cubicBezTo>
                <a:cubicBezTo>
                  <a:pt x="3192" y="778"/>
                  <a:pt x="3249" y="667"/>
                  <a:pt x="3344" y="619"/>
                </a:cubicBezTo>
                <a:cubicBezTo>
                  <a:pt x="3372" y="605"/>
                  <a:pt x="3382" y="603"/>
                  <a:pt x="3418" y="603"/>
                </a:cubicBezTo>
                <a:cubicBezTo>
                  <a:pt x="3471" y="603"/>
                  <a:pt x="3502" y="617"/>
                  <a:pt x="3541" y="657"/>
                </a:cubicBezTo>
                <a:cubicBezTo>
                  <a:pt x="3594" y="710"/>
                  <a:pt x="3615" y="784"/>
                  <a:pt x="3588" y="821"/>
                </a:cubicBezTo>
                <a:cubicBezTo>
                  <a:pt x="3569" y="847"/>
                  <a:pt x="3535" y="861"/>
                  <a:pt x="3498" y="859"/>
                </a:cubicBezTo>
                <a:cubicBezTo>
                  <a:pt x="3451" y="856"/>
                  <a:pt x="3437" y="845"/>
                  <a:pt x="3437" y="814"/>
                </a:cubicBezTo>
                <a:cubicBezTo>
                  <a:pt x="3437" y="794"/>
                  <a:pt x="3434" y="787"/>
                  <a:pt x="3421" y="774"/>
                </a:cubicBezTo>
                <a:cubicBezTo>
                  <a:pt x="3394" y="747"/>
                  <a:pt x="3353" y="757"/>
                  <a:pt x="3338" y="794"/>
                </a:cubicBezTo>
                <a:cubicBezTo>
                  <a:pt x="3320" y="837"/>
                  <a:pt x="3333" y="887"/>
                  <a:pt x="3373" y="928"/>
                </a:cubicBezTo>
                <a:cubicBezTo>
                  <a:pt x="3413" y="967"/>
                  <a:pt x="3449" y="977"/>
                  <a:pt x="3511" y="964"/>
                </a:cubicBezTo>
                <a:cubicBezTo>
                  <a:pt x="3586" y="948"/>
                  <a:pt x="3636" y="898"/>
                  <a:pt x="3652" y="824"/>
                </a:cubicBezTo>
                <a:cubicBezTo>
                  <a:pt x="3658" y="793"/>
                  <a:pt x="3659" y="779"/>
                  <a:pt x="3654" y="752"/>
                </a:cubicBezTo>
                <a:cubicBezTo>
                  <a:pt x="3641" y="682"/>
                  <a:pt x="3580" y="604"/>
                  <a:pt x="3515" y="573"/>
                </a:cubicBezTo>
                <a:cubicBezTo>
                  <a:pt x="3418" y="528"/>
                  <a:pt x="3330" y="544"/>
                  <a:pt x="3247" y="623"/>
                </a:cubicBezTo>
                <a:cubicBezTo>
                  <a:pt x="3205" y="663"/>
                  <a:pt x="3172" y="719"/>
                  <a:pt x="3161" y="770"/>
                </a:cubicBezTo>
                <a:cubicBezTo>
                  <a:pt x="3148" y="824"/>
                  <a:pt x="3147" y="824"/>
                  <a:pt x="3135" y="772"/>
                </a:cubicBezTo>
                <a:cubicBezTo>
                  <a:pt x="3113" y="679"/>
                  <a:pt x="3115" y="590"/>
                  <a:pt x="3140" y="538"/>
                </a:cubicBezTo>
                <a:cubicBezTo>
                  <a:pt x="3154" y="508"/>
                  <a:pt x="3262" y="345"/>
                  <a:pt x="3273" y="336"/>
                </a:cubicBezTo>
                <a:cubicBezTo>
                  <a:pt x="3286" y="325"/>
                  <a:pt x="3284" y="317"/>
                  <a:pt x="3267" y="307"/>
                </a:cubicBezTo>
                <a:cubicBezTo>
                  <a:pt x="3251" y="298"/>
                  <a:pt x="3153" y="189"/>
                  <a:pt x="3116" y="138"/>
                </a:cubicBezTo>
                <a:cubicBezTo>
                  <a:pt x="3103" y="121"/>
                  <a:pt x="3078" y="82"/>
                  <a:pt x="3062" y="53"/>
                </a:cubicBezTo>
                <a:cubicBezTo>
                  <a:pt x="3045" y="24"/>
                  <a:pt x="3030" y="0"/>
                  <a:pt x="3028" y="0"/>
                </a:cubicBezTo>
                <a:cubicBezTo>
                  <a:pt x="3026" y="0"/>
                  <a:pt x="3011" y="24"/>
                  <a:pt x="2994" y="53"/>
                </a:cubicBezTo>
                <a:cubicBezTo>
                  <a:pt x="2977" y="82"/>
                  <a:pt x="2953" y="121"/>
                  <a:pt x="2940" y="138"/>
                </a:cubicBezTo>
                <a:cubicBezTo>
                  <a:pt x="2903" y="189"/>
                  <a:pt x="2805" y="298"/>
                  <a:pt x="2788" y="307"/>
                </a:cubicBezTo>
                <a:cubicBezTo>
                  <a:pt x="2771" y="317"/>
                  <a:pt x="2769" y="325"/>
                  <a:pt x="2782" y="336"/>
                </a:cubicBezTo>
                <a:cubicBezTo>
                  <a:pt x="2794" y="345"/>
                  <a:pt x="2901" y="508"/>
                  <a:pt x="2916" y="538"/>
                </a:cubicBezTo>
                <a:cubicBezTo>
                  <a:pt x="2941" y="590"/>
                  <a:pt x="2943" y="679"/>
                  <a:pt x="2921" y="772"/>
                </a:cubicBezTo>
                <a:cubicBezTo>
                  <a:pt x="2909" y="824"/>
                  <a:pt x="2908" y="824"/>
                  <a:pt x="2895" y="770"/>
                </a:cubicBezTo>
                <a:cubicBezTo>
                  <a:pt x="2884" y="719"/>
                  <a:pt x="2851" y="663"/>
                  <a:pt x="2809" y="623"/>
                </a:cubicBezTo>
                <a:cubicBezTo>
                  <a:pt x="2725" y="544"/>
                  <a:pt x="2638" y="528"/>
                  <a:pt x="2541" y="573"/>
                </a:cubicBezTo>
                <a:cubicBezTo>
                  <a:pt x="2475" y="604"/>
                  <a:pt x="2415" y="682"/>
                  <a:pt x="2402" y="752"/>
                </a:cubicBezTo>
                <a:cubicBezTo>
                  <a:pt x="2397" y="779"/>
                  <a:pt x="2398" y="793"/>
                  <a:pt x="2404" y="824"/>
                </a:cubicBezTo>
                <a:cubicBezTo>
                  <a:pt x="2420" y="898"/>
                  <a:pt x="2470" y="948"/>
                  <a:pt x="2545" y="964"/>
                </a:cubicBezTo>
                <a:cubicBezTo>
                  <a:pt x="2607" y="977"/>
                  <a:pt x="2643" y="967"/>
                  <a:pt x="2683" y="928"/>
                </a:cubicBezTo>
                <a:cubicBezTo>
                  <a:pt x="2723" y="887"/>
                  <a:pt x="2736" y="837"/>
                  <a:pt x="2718" y="794"/>
                </a:cubicBezTo>
                <a:cubicBezTo>
                  <a:pt x="2695" y="738"/>
                  <a:pt x="2620" y="753"/>
                  <a:pt x="2620" y="814"/>
                </a:cubicBezTo>
                <a:cubicBezTo>
                  <a:pt x="2620" y="845"/>
                  <a:pt x="2605" y="856"/>
                  <a:pt x="2559" y="859"/>
                </a:cubicBezTo>
                <a:cubicBezTo>
                  <a:pt x="2522" y="861"/>
                  <a:pt x="2487" y="847"/>
                  <a:pt x="2468" y="821"/>
                </a:cubicBezTo>
                <a:cubicBezTo>
                  <a:pt x="2441" y="784"/>
                  <a:pt x="2462" y="710"/>
                  <a:pt x="2515" y="657"/>
                </a:cubicBezTo>
                <a:cubicBezTo>
                  <a:pt x="2554" y="617"/>
                  <a:pt x="2585" y="603"/>
                  <a:pt x="2638" y="603"/>
                </a:cubicBezTo>
                <a:cubicBezTo>
                  <a:pt x="2674" y="603"/>
                  <a:pt x="2685" y="605"/>
                  <a:pt x="2711" y="619"/>
                </a:cubicBezTo>
                <a:cubicBezTo>
                  <a:pt x="2807" y="667"/>
                  <a:pt x="2863" y="778"/>
                  <a:pt x="2847" y="885"/>
                </a:cubicBezTo>
                <a:cubicBezTo>
                  <a:pt x="2836" y="955"/>
                  <a:pt x="2824" y="986"/>
                  <a:pt x="2785" y="1037"/>
                </a:cubicBezTo>
                <a:cubicBezTo>
                  <a:pt x="2730" y="1112"/>
                  <a:pt x="2631" y="1208"/>
                  <a:pt x="2579" y="1238"/>
                </a:cubicBezTo>
                <a:cubicBezTo>
                  <a:pt x="2464" y="1305"/>
                  <a:pt x="2328" y="1362"/>
                  <a:pt x="2195" y="1397"/>
                </a:cubicBezTo>
                <a:cubicBezTo>
                  <a:pt x="2136" y="1413"/>
                  <a:pt x="2131" y="1413"/>
                  <a:pt x="2051" y="1410"/>
                </a:cubicBezTo>
                <a:cubicBezTo>
                  <a:pt x="1944" y="1407"/>
                  <a:pt x="1904" y="1396"/>
                  <a:pt x="1850" y="1355"/>
                </a:cubicBezTo>
                <a:cubicBezTo>
                  <a:pt x="1772" y="1296"/>
                  <a:pt x="1728" y="1203"/>
                  <a:pt x="1728" y="1099"/>
                </a:cubicBezTo>
                <a:cubicBezTo>
                  <a:pt x="1728" y="974"/>
                  <a:pt x="1820" y="864"/>
                  <a:pt x="1934" y="856"/>
                </a:cubicBezTo>
                <a:cubicBezTo>
                  <a:pt x="1984" y="853"/>
                  <a:pt x="2019" y="864"/>
                  <a:pt x="2051" y="896"/>
                </a:cubicBezTo>
                <a:cubicBezTo>
                  <a:pt x="2128" y="973"/>
                  <a:pt x="2095" y="1094"/>
                  <a:pt x="1998" y="1094"/>
                </a:cubicBezTo>
                <a:cubicBezTo>
                  <a:pt x="1958" y="1094"/>
                  <a:pt x="1943" y="1087"/>
                  <a:pt x="1932" y="1067"/>
                </a:cubicBezTo>
                <a:cubicBezTo>
                  <a:pt x="1921" y="1046"/>
                  <a:pt x="1901" y="1038"/>
                  <a:pt x="1880" y="1046"/>
                </a:cubicBezTo>
                <a:cubicBezTo>
                  <a:pt x="1859" y="1053"/>
                  <a:pt x="1850" y="1066"/>
                  <a:pt x="1850" y="1088"/>
                </a:cubicBezTo>
                <a:cubicBezTo>
                  <a:pt x="1850" y="1110"/>
                  <a:pt x="1865" y="1146"/>
                  <a:pt x="1880" y="1159"/>
                </a:cubicBezTo>
                <a:cubicBezTo>
                  <a:pt x="1918" y="1193"/>
                  <a:pt x="2003" y="1191"/>
                  <a:pt x="2065" y="1154"/>
                </a:cubicBezTo>
                <a:cubicBezTo>
                  <a:pt x="2097" y="1136"/>
                  <a:pt x="2135" y="1093"/>
                  <a:pt x="2141" y="1069"/>
                </a:cubicBezTo>
                <a:cubicBezTo>
                  <a:pt x="2153" y="1025"/>
                  <a:pt x="2143" y="958"/>
                  <a:pt x="2116" y="903"/>
                </a:cubicBezTo>
                <a:cubicBezTo>
                  <a:pt x="2099" y="871"/>
                  <a:pt x="2062" y="835"/>
                  <a:pt x="2026" y="819"/>
                </a:cubicBezTo>
                <a:cubicBezTo>
                  <a:pt x="1999" y="806"/>
                  <a:pt x="1989" y="804"/>
                  <a:pt x="1939" y="804"/>
                </a:cubicBezTo>
                <a:cubicBezTo>
                  <a:pt x="1884" y="804"/>
                  <a:pt x="1883" y="805"/>
                  <a:pt x="1838" y="827"/>
                </a:cubicBezTo>
                <a:cubicBezTo>
                  <a:pt x="1803" y="844"/>
                  <a:pt x="1785" y="858"/>
                  <a:pt x="1757" y="886"/>
                </a:cubicBezTo>
                <a:cubicBezTo>
                  <a:pt x="1697" y="950"/>
                  <a:pt x="1669" y="1021"/>
                  <a:pt x="1669" y="1105"/>
                </a:cubicBezTo>
                <a:cubicBezTo>
                  <a:pt x="1669" y="1216"/>
                  <a:pt x="1723" y="1329"/>
                  <a:pt x="1808" y="1397"/>
                </a:cubicBezTo>
                <a:lnTo>
                  <a:pt x="1834" y="1418"/>
                </a:lnTo>
                <a:lnTo>
                  <a:pt x="1771" y="1418"/>
                </a:lnTo>
                <a:cubicBezTo>
                  <a:pt x="1540" y="1418"/>
                  <a:pt x="1262" y="1348"/>
                  <a:pt x="1025" y="1231"/>
                </a:cubicBezTo>
                <a:cubicBezTo>
                  <a:pt x="982" y="1210"/>
                  <a:pt x="944" y="1194"/>
                  <a:pt x="938" y="1196"/>
                </a:cubicBezTo>
                <a:cubicBezTo>
                  <a:pt x="933" y="1196"/>
                  <a:pt x="928" y="1203"/>
                  <a:pt x="927" y="1210"/>
                </a:cubicBezTo>
                <a:cubicBezTo>
                  <a:pt x="926" y="1222"/>
                  <a:pt x="933" y="1229"/>
                  <a:pt x="970" y="1257"/>
                </a:cubicBezTo>
                <a:cubicBezTo>
                  <a:pt x="1093" y="1348"/>
                  <a:pt x="1198" y="1401"/>
                  <a:pt x="1325" y="1436"/>
                </a:cubicBezTo>
                <a:lnTo>
                  <a:pt x="1369" y="1448"/>
                </a:lnTo>
                <a:lnTo>
                  <a:pt x="1025" y="1449"/>
                </a:lnTo>
                <a:cubicBezTo>
                  <a:pt x="650" y="1449"/>
                  <a:pt x="595" y="1446"/>
                  <a:pt x="475" y="1422"/>
                </a:cubicBezTo>
                <a:cubicBezTo>
                  <a:pt x="299" y="1387"/>
                  <a:pt x="229" y="1365"/>
                  <a:pt x="158" y="1327"/>
                </a:cubicBezTo>
                <a:cubicBezTo>
                  <a:pt x="131" y="1312"/>
                  <a:pt x="107" y="1301"/>
                  <a:pt x="104" y="1301"/>
                </a:cubicBezTo>
                <a:cubicBezTo>
                  <a:pt x="94" y="1301"/>
                  <a:pt x="83" y="1317"/>
                  <a:pt x="86" y="1328"/>
                </a:cubicBezTo>
                <a:cubicBezTo>
                  <a:pt x="91" y="1345"/>
                  <a:pt x="149" y="1402"/>
                  <a:pt x="192" y="1430"/>
                </a:cubicBezTo>
                <a:lnTo>
                  <a:pt x="228" y="1454"/>
                </a:lnTo>
                <a:lnTo>
                  <a:pt x="135" y="1453"/>
                </a:lnTo>
                <a:cubicBezTo>
                  <a:pt x="39" y="1452"/>
                  <a:pt x="25" y="1454"/>
                  <a:pt x="9" y="1476"/>
                </a:cubicBezTo>
                <a:cubicBezTo>
                  <a:pt x="0" y="1488"/>
                  <a:pt x="1" y="1511"/>
                  <a:pt x="12" y="15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140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3904" y="1090671"/>
            <a:ext cx="3922546" cy="29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data of 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al-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Ṭabarī are generally compatible with the data of all </a:t>
            </a:r>
            <a:r>
              <a:rPr lang="en-US" altLang="tr-TR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tafsīr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narrations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If we look at the 396-420 pages of the first volume of the work named </a:t>
            </a:r>
            <a:r>
              <a:rPr lang="en-US" altLang="tr-TR" sz="14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tr-TR" altLang="tr-TR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aw</a:t>
            </a:r>
            <a:r>
              <a:rPr lang="en-US" altLang="tr-TR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sūʿa</a:t>
            </a:r>
            <a:r>
              <a:rPr lang="tr-TR" altLang="tr-TR" sz="14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</a:t>
            </a:r>
            <a:r>
              <a:rPr lang="en-US" altLang="tr-TR" sz="14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-T</a:t>
            </a:r>
            <a:r>
              <a:rPr lang="tr-TR" altLang="tr-TR" sz="14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altLang="tr-TR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fsīr</a:t>
            </a:r>
            <a:r>
              <a:rPr lang="tr-TR" altLang="tr-TR" sz="14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</a:t>
            </a:r>
            <a:r>
              <a:rPr lang="en-US" altLang="tr-TR" sz="14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-M</a:t>
            </a:r>
            <a:r>
              <a:rPr lang="tr-TR" altLang="tr-TR" sz="14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altLang="tr-TR" sz="14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ʾ</a:t>
            </a:r>
            <a:r>
              <a:rPr lang="tr-TR" altLang="tr-TR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altLang="tr-TR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ūr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–which is the most comprehensive study in this field–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Dār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bn </a:t>
            </a:r>
            <a:r>
              <a:rPr lang="en-US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Ḥazm</a:t>
            </a:r>
            <a:r>
              <a:rPr 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2017)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prepared under the editorship of </a:t>
            </a:r>
            <a:r>
              <a:rPr lang="en-US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</a:t>
            </a:r>
            <a:r>
              <a:rPr lang="en-US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ā</a:t>
            </a:r>
            <a:r>
              <a:rPr lang="en-US" altLang="tr-TR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ʿ</a:t>
            </a:r>
            <a:r>
              <a:rPr lang="en-US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id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Ṭayy</a:t>
            </a:r>
            <a:r>
              <a:rPr lang="en-US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ā</a:t>
            </a:r>
            <a:r>
              <a:rPr lang="en-US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we can see that the total number of </a:t>
            </a:r>
            <a:r>
              <a:rPr lang="en-US" altLang="tr-TR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tafsīr</a:t>
            </a:r>
            <a:r>
              <a:rPr lang="en-US" altLang="tr-TR" sz="14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narrations reached today is 64384. 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ee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 distribution of these narrations </a:t>
            </a:r>
            <a:r>
              <a:rPr lang="tr-TR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graphic:</a:t>
            </a:r>
            <a:r>
              <a:rPr lang="en-US" altLang="tr-TR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6" name="Google Shape;592;p46">
            <a:extLst>
              <a:ext uri="{FF2B5EF4-FFF2-40B4-BE49-F238E27FC236}">
                <a16:creationId xmlns:a16="http://schemas.microsoft.com/office/drawing/2014/main" id="{F7C38184-627F-448F-9F44-5B2727F932A9}"/>
              </a:ext>
            </a:extLst>
          </p:cNvPr>
          <p:cNvSpPr/>
          <p:nvPr/>
        </p:nvSpPr>
        <p:spPr>
          <a:xfrm>
            <a:off x="505645" y="85851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DF1F12A5-4C9B-409F-B1C8-0D7A816C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16" y="1090671"/>
            <a:ext cx="3322391" cy="33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1564" y="1867455"/>
            <a:ext cx="6700872" cy="96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do the </a:t>
            </a:r>
            <a:r>
              <a:rPr 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isnād</a:t>
            </a:r>
            <a:r>
              <a:rPr 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al-T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abarī’s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tafsīr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say </a:t>
            </a:r>
            <a:endParaRPr lang="tr-TR" sz="2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about the following problematic paradigms to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tafsīr</a:t>
            </a:r>
            <a:r>
              <a:rPr lang="tr-T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academics? </a:t>
            </a:r>
          </a:p>
        </p:txBody>
      </p:sp>
      <p:sp>
        <p:nvSpPr>
          <p:cNvPr id="7" name="Google Shape;588;p46">
            <a:extLst>
              <a:ext uri="{FF2B5EF4-FFF2-40B4-BE49-F238E27FC236}">
                <a16:creationId xmlns:a16="http://schemas.microsoft.com/office/drawing/2014/main" id="{6D20F0AB-67A9-4784-A3F1-AC34943D5158}"/>
              </a:ext>
            </a:extLst>
          </p:cNvPr>
          <p:cNvSpPr/>
          <p:nvPr/>
        </p:nvSpPr>
        <p:spPr>
          <a:xfrm>
            <a:off x="7632359" y="16417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88;p46">
            <a:extLst>
              <a:ext uri="{FF2B5EF4-FFF2-40B4-BE49-F238E27FC236}">
                <a16:creationId xmlns:a16="http://schemas.microsoft.com/office/drawing/2014/main" id="{693956A9-F536-4A66-AC59-D30CE2FCC78C}"/>
              </a:ext>
            </a:extLst>
          </p:cNvPr>
          <p:cNvSpPr/>
          <p:nvPr/>
        </p:nvSpPr>
        <p:spPr>
          <a:xfrm>
            <a:off x="1221564" y="16417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97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34D403C0-DA19-834A-94A7-1769C2A987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547" y="216023"/>
            <a:ext cx="819806" cy="815486"/>
            <a:chOff x="1622425" y="317500"/>
            <a:chExt cx="1204913" cy="1198563"/>
          </a:xfrm>
          <a:solidFill>
            <a:schemeClr val="accent3"/>
          </a:solidFill>
        </p:grpSpPr>
        <p:sp>
          <p:nvSpPr>
            <p:cNvPr id="5165" name="Freeform 53">
              <a:extLst>
                <a:ext uri="{FF2B5EF4-FFF2-40B4-BE49-F238E27FC236}">
                  <a16:creationId xmlns:a16="http://schemas.microsoft.com/office/drawing/2014/main" id="{E9A3259E-0F97-B841-BAA8-8A7855F09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425" y="317500"/>
              <a:ext cx="423863" cy="422275"/>
            </a:xfrm>
            <a:custGeom>
              <a:avLst/>
              <a:gdLst>
                <a:gd name="T0" fmla="*/ 1081 w 1176"/>
                <a:gd name="T1" fmla="*/ 2516 h 1175"/>
                <a:gd name="T2" fmla="*/ 15498 w 1176"/>
                <a:gd name="T3" fmla="*/ 28751 h 1175"/>
                <a:gd name="T4" fmla="*/ 45053 w 1176"/>
                <a:gd name="T5" fmla="*/ 76189 h 1175"/>
                <a:gd name="T6" fmla="*/ 43972 w 1176"/>
                <a:gd name="T7" fmla="*/ 177535 h 1175"/>
                <a:gd name="T8" fmla="*/ 30997 w 1176"/>
                <a:gd name="T9" fmla="*/ 194426 h 1175"/>
                <a:gd name="T10" fmla="*/ 17661 w 1176"/>
                <a:gd name="T11" fmla="*/ 217427 h 1175"/>
                <a:gd name="T12" fmla="*/ 45053 w 1176"/>
                <a:gd name="T13" fmla="*/ 238271 h 1175"/>
                <a:gd name="T14" fmla="*/ 57308 w 1176"/>
                <a:gd name="T15" fmla="*/ 232161 h 1175"/>
                <a:gd name="T16" fmla="*/ 80736 w 1176"/>
                <a:gd name="T17" fmla="*/ 192629 h 1175"/>
                <a:gd name="T18" fmla="*/ 79294 w 1176"/>
                <a:gd name="T19" fmla="*/ 104940 h 1175"/>
                <a:gd name="T20" fmla="*/ 75690 w 1176"/>
                <a:gd name="T21" fmla="*/ 90205 h 1175"/>
                <a:gd name="T22" fmla="*/ 121825 w 1176"/>
                <a:gd name="T23" fmla="*/ 137284 h 1175"/>
                <a:gd name="T24" fmla="*/ 171203 w 1176"/>
                <a:gd name="T25" fmla="*/ 201614 h 1175"/>
                <a:gd name="T26" fmla="*/ 197514 w 1176"/>
                <a:gd name="T27" fmla="*/ 313741 h 1175"/>
                <a:gd name="T28" fmla="*/ 101641 w 1176"/>
                <a:gd name="T29" fmla="*/ 392446 h 1175"/>
                <a:gd name="T30" fmla="*/ 38566 w 1176"/>
                <a:gd name="T31" fmla="*/ 349680 h 1175"/>
                <a:gd name="T32" fmla="*/ 38205 w 1176"/>
                <a:gd name="T33" fmla="*/ 300085 h 1175"/>
                <a:gd name="T34" fmla="*/ 60552 w 1176"/>
                <a:gd name="T35" fmla="*/ 276366 h 1175"/>
                <a:gd name="T36" fmla="*/ 80736 w 1176"/>
                <a:gd name="T37" fmla="*/ 306913 h 1175"/>
                <a:gd name="T38" fmla="*/ 95513 w 1176"/>
                <a:gd name="T39" fmla="*/ 332070 h 1175"/>
                <a:gd name="T40" fmla="*/ 109570 w 1176"/>
                <a:gd name="T41" fmla="*/ 330632 h 1175"/>
                <a:gd name="T42" fmla="*/ 123987 w 1176"/>
                <a:gd name="T43" fmla="*/ 300444 h 1175"/>
                <a:gd name="T44" fmla="*/ 97315 w 1176"/>
                <a:gd name="T45" fmla="*/ 261631 h 1175"/>
                <a:gd name="T46" fmla="*/ 74969 w 1176"/>
                <a:gd name="T47" fmla="*/ 252287 h 1175"/>
                <a:gd name="T48" fmla="*/ 53704 w 1176"/>
                <a:gd name="T49" fmla="*/ 256599 h 1175"/>
                <a:gd name="T50" fmla="*/ 17661 w 1176"/>
                <a:gd name="T51" fmla="*/ 337101 h 1175"/>
                <a:gd name="T52" fmla="*/ 109570 w 1176"/>
                <a:gd name="T53" fmla="*/ 416525 h 1175"/>
                <a:gd name="T54" fmla="*/ 194271 w 1176"/>
                <a:gd name="T55" fmla="*/ 368368 h 1175"/>
                <a:gd name="T56" fmla="*/ 222023 w 1176"/>
                <a:gd name="T57" fmla="*/ 270615 h 1175"/>
                <a:gd name="T58" fmla="*/ 198956 w 1176"/>
                <a:gd name="T59" fmla="*/ 198020 h 1175"/>
                <a:gd name="T60" fmla="*/ 204723 w 1176"/>
                <a:gd name="T61" fmla="*/ 200895 h 1175"/>
                <a:gd name="T62" fmla="*/ 271763 w 1176"/>
                <a:gd name="T63" fmla="*/ 221380 h 1175"/>
                <a:gd name="T64" fmla="*/ 369799 w 1176"/>
                <a:gd name="T65" fmla="*/ 193348 h 1175"/>
                <a:gd name="T66" fmla="*/ 418096 w 1176"/>
                <a:gd name="T67" fmla="*/ 109252 h 1175"/>
                <a:gd name="T68" fmla="*/ 338442 w 1176"/>
                <a:gd name="T69" fmla="*/ 17250 h 1175"/>
                <a:gd name="T70" fmla="*/ 257706 w 1176"/>
                <a:gd name="T71" fmla="*/ 53548 h 1175"/>
                <a:gd name="T72" fmla="*/ 253020 w 1176"/>
                <a:gd name="T73" fmla="*/ 74392 h 1175"/>
                <a:gd name="T74" fmla="*/ 262391 w 1176"/>
                <a:gd name="T75" fmla="*/ 96674 h 1175"/>
                <a:gd name="T76" fmla="*/ 301678 w 1176"/>
                <a:gd name="T77" fmla="*/ 123268 h 1175"/>
                <a:gd name="T78" fmla="*/ 331954 w 1176"/>
                <a:gd name="T79" fmla="*/ 108893 h 1175"/>
                <a:gd name="T80" fmla="*/ 333035 w 1176"/>
                <a:gd name="T81" fmla="*/ 94877 h 1175"/>
                <a:gd name="T82" fmla="*/ 308166 w 1176"/>
                <a:gd name="T83" fmla="*/ 79783 h 1175"/>
                <a:gd name="T84" fmla="*/ 277529 w 1176"/>
                <a:gd name="T85" fmla="*/ 60017 h 1175"/>
                <a:gd name="T86" fmla="*/ 301318 w 1176"/>
                <a:gd name="T87" fmla="*/ 38095 h 1175"/>
                <a:gd name="T88" fmla="*/ 351057 w 1176"/>
                <a:gd name="T89" fmla="*/ 38095 h 1175"/>
                <a:gd name="T90" fmla="*/ 393947 w 1176"/>
                <a:gd name="T91" fmla="*/ 100627 h 1175"/>
                <a:gd name="T92" fmla="*/ 314653 w 1176"/>
                <a:gd name="T93" fmla="*/ 196582 h 1175"/>
                <a:gd name="T94" fmla="*/ 202560 w 1176"/>
                <a:gd name="T95" fmla="*/ 170348 h 1175"/>
                <a:gd name="T96" fmla="*/ 138044 w 1176"/>
                <a:gd name="T97" fmla="*/ 121112 h 1175"/>
                <a:gd name="T98" fmla="*/ 90828 w 1176"/>
                <a:gd name="T99" fmla="*/ 74752 h 1175"/>
                <a:gd name="T100" fmla="*/ 105605 w 1176"/>
                <a:gd name="T101" fmla="*/ 79064 h 1175"/>
                <a:gd name="T102" fmla="*/ 193550 w 1176"/>
                <a:gd name="T103" fmla="*/ 80142 h 1175"/>
                <a:gd name="T104" fmla="*/ 233197 w 1176"/>
                <a:gd name="T105" fmla="*/ 56423 h 1175"/>
                <a:gd name="T106" fmla="*/ 239324 w 1176"/>
                <a:gd name="T107" fmla="*/ 44563 h 1175"/>
                <a:gd name="T108" fmla="*/ 218419 w 1176"/>
                <a:gd name="T109" fmla="*/ 17250 h 1175"/>
                <a:gd name="T110" fmla="*/ 195352 w 1176"/>
                <a:gd name="T111" fmla="*/ 30548 h 1175"/>
                <a:gd name="T112" fmla="*/ 178412 w 1176"/>
                <a:gd name="T113" fmla="*/ 43485 h 1175"/>
                <a:gd name="T114" fmla="*/ 76771 w 1176"/>
                <a:gd name="T115" fmla="*/ 44563 h 1175"/>
                <a:gd name="T116" fmla="*/ 28834 w 1176"/>
                <a:gd name="T117" fmla="*/ 15094 h 1175"/>
                <a:gd name="T118" fmla="*/ 3965 w 1176"/>
                <a:gd name="T119" fmla="*/ 0 h 1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76" h="1175">
                  <a:moveTo>
                    <a:pt x="3" y="7"/>
                  </a:moveTo>
                  <a:lnTo>
                    <a:pt x="3" y="7"/>
                  </a:lnTo>
                  <a:cubicBezTo>
                    <a:pt x="0" y="16"/>
                    <a:pt x="17" y="48"/>
                    <a:pt x="43" y="80"/>
                  </a:cubicBezTo>
                  <a:cubicBezTo>
                    <a:pt x="90" y="136"/>
                    <a:pt x="113" y="173"/>
                    <a:pt x="125" y="212"/>
                  </a:cubicBezTo>
                  <a:cubicBezTo>
                    <a:pt x="160" y="323"/>
                    <a:pt x="159" y="422"/>
                    <a:pt x="122" y="494"/>
                  </a:cubicBezTo>
                  <a:cubicBezTo>
                    <a:pt x="117" y="504"/>
                    <a:pt x="101" y="526"/>
                    <a:pt x="86" y="541"/>
                  </a:cubicBezTo>
                  <a:cubicBezTo>
                    <a:pt x="54" y="574"/>
                    <a:pt x="49" y="583"/>
                    <a:pt x="49" y="605"/>
                  </a:cubicBezTo>
                  <a:cubicBezTo>
                    <a:pt x="49" y="647"/>
                    <a:pt x="83" y="674"/>
                    <a:pt x="125" y="663"/>
                  </a:cubicBezTo>
                  <a:cubicBezTo>
                    <a:pt x="137" y="659"/>
                    <a:pt x="152" y="652"/>
                    <a:pt x="159" y="646"/>
                  </a:cubicBezTo>
                  <a:cubicBezTo>
                    <a:pt x="175" y="631"/>
                    <a:pt x="212" y="569"/>
                    <a:pt x="224" y="536"/>
                  </a:cubicBezTo>
                  <a:cubicBezTo>
                    <a:pt x="249" y="471"/>
                    <a:pt x="248" y="377"/>
                    <a:pt x="220" y="292"/>
                  </a:cubicBezTo>
                  <a:cubicBezTo>
                    <a:pt x="214" y="270"/>
                    <a:pt x="209" y="252"/>
                    <a:pt x="210" y="251"/>
                  </a:cubicBezTo>
                  <a:cubicBezTo>
                    <a:pt x="212" y="249"/>
                    <a:pt x="286" y="325"/>
                    <a:pt x="338" y="382"/>
                  </a:cubicBezTo>
                  <a:cubicBezTo>
                    <a:pt x="387" y="436"/>
                    <a:pt x="449" y="517"/>
                    <a:pt x="475" y="561"/>
                  </a:cubicBezTo>
                  <a:cubicBezTo>
                    <a:pt x="529" y="655"/>
                    <a:pt x="562" y="795"/>
                    <a:pt x="548" y="873"/>
                  </a:cubicBezTo>
                  <a:cubicBezTo>
                    <a:pt x="525" y="995"/>
                    <a:pt x="398" y="1100"/>
                    <a:pt x="282" y="1092"/>
                  </a:cubicBezTo>
                  <a:cubicBezTo>
                    <a:pt x="210" y="1086"/>
                    <a:pt x="138" y="1037"/>
                    <a:pt x="107" y="973"/>
                  </a:cubicBezTo>
                  <a:cubicBezTo>
                    <a:pt x="90" y="940"/>
                    <a:pt x="90" y="873"/>
                    <a:pt x="106" y="835"/>
                  </a:cubicBezTo>
                  <a:cubicBezTo>
                    <a:pt x="119" y="806"/>
                    <a:pt x="151" y="771"/>
                    <a:pt x="168" y="769"/>
                  </a:cubicBezTo>
                  <a:cubicBezTo>
                    <a:pt x="207" y="763"/>
                    <a:pt x="224" y="788"/>
                    <a:pt x="224" y="854"/>
                  </a:cubicBezTo>
                  <a:cubicBezTo>
                    <a:pt x="224" y="903"/>
                    <a:pt x="230" y="913"/>
                    <a:pt x="265" y="924"/>
                  </a:cubicBezTo>
                  <a:cubicBezTo>
                    <a:pt x="284" y="929"/>
                    <a:pt x="288" y="929"/>
                    <a:pt x="304" y="920"/>
                  </a:cubicBezTo>
                  <a:cubicBezTo>
                    <a:pt x="330" y="905"/>
                    <a:pt x="347" y="869"/>
                    <a:pt x="344" y="836"/>
                  </a:cubicBezTo>
                  <a:cubicBezTo>
                    <a:pt x="341" y="803"/>
                    <a:pt x="311" y="760"/>
                    <a:pt x="270" y="728"/>
                  </a:cubicBezTo>
                  <a:cubicBezTo>
                    <a:pt x="243" y="707"/>
                    <a:pt x="235" y="704"/>
                    <a:pt x="208" y="702"/>
                  </a:cubicBezTo>
                  <a:cubicBezTo>
                    <a:pt x="181" y="699"/>
                    <a:pt x="173" y="702"/>
                    <a:pt x="149" y="714"/>
                  </a:cubicBezTo>
                  <a:cubicBezTo>
                    <a:pt x="74" y="755"/>
                    <a:pt x="36" y="839"/>
                    <a:pt x="49" y="938"/>
                  </a:cubicBezTo>
                  <a:cubicBezTo>
                    <a:pt x="63" y="1056"/>
                    <a:pt x="201" y="1174"/>
                    <a:pt x="304" y="1159"/>
                  </a:cubicBezTo>
                  <a:cubicBezTo>
                    <a:pt x="391" y="1147"/>
                    <a:pt x="492" y="1089"/>
                    <a:pt x="539" y="1025"/>
                  </a:cubicBezTo>
                  <a:cubicBezTo>
                    <a:pt x="597" y="946"/>
                    <a:pt x="627" y="840"/>
                    <a:pt x="616" y="753"/>
                  </a:cubicBezTo>
                  <a:cubicBezTo>
                    <a:pt x="611" y="712"/>
                    <a:pt x="578" y="600"/>
                    <a:pt x="560" y="567"/>
                  </a:cubicBezTo>
                  <a:lnTo>
                    <a:pt x="552" y="551"/>
                  </a:lnTo>
                  <a:lnTo>
                    <a:pt x="568" y="559"/>
                  </a:lnTo>
                  <a:cubicBezTo>
                    <a:pt x="601" y="577"/>
                    <a:pt x="712" y="610"/>
                    <a:pt x="754" y="616"/>
                  </a:cubicBezTo>
                  <a:cubicBezTo>
                    <a:pt x="841" y="626"/>
                    <a:pt x="947" y="596"/>
                    <a:pt x="1026" y="538"/>
                  </a:cubicBezTo>
                  <a:cubicBezTo>
                    <a:pt x="1090" y="491"/>
                    <a:pt x="1148" y="389"/>
                    <a:pt x="1160" y="304"/>
                  </a:cubicBezTo>
                  <a:cubicBezTo>
                    <a:pt x="1175" y="199"/>
                    <a:pt x="1057" y="63"/>
                    <a:pt x="939" y="48"/>
                  </a:cubicBezTo>
                  <a:cubicBezTo>
                    <a:pt x="841" y="35"/>
                    <a:pt x="756" y="73"/>
                    <a:pt x="715" y="149"/>
                  </a:cubicBezTo>
                  <a:cubicBezTo>
                    <a:pt x="702" y="171"/>
                    <a:pt x="701" y="180"/>
                    <a:pt x="702" y="207"/>
                  </a:cubicBezTo>
                  <a:cubicBezTo>
                    <a:pt x="705" y="234"/>
                    <a:pt x="708" y="242"/>
                    <a:pt x="728" y="269"/>
                  </a:cubicBezTo>
                  <a:cubicBezTo>
                    <a:pt x="761" y="311"/>
                    <a:pt x="805" y="341"/>
                    <a:pt x="837" y="343"/>
                  </a:cubicBezTo>
                  <a:cubicBezTo>
                    <a:pt x="870" y="346"/>
                    <a:pt x="906" y="329"/>
                    <a:pt x="921" y="303"/>
                  </a:cubicBezTo>
                  <a:cubicBezTo>
                    <a:pt x="930" y="288"/>
                    <a:pt x="930" y="283"/>
                    <a:pt x="924" y="264"/>
                  </a:cubicBezTo>
                  <a:cubicBezTo>
                    <a:pt x="914" y="228"/>
                    <a:pt x="904" y="222"/>
                    <a:pt x="855" y="222"/>
                  </a:cubicBezTo>
                  <a:cubicBezTo>
                    <a:pt x="789" y="222"/>
                    <a:pt x="764" y="207"/>
                    <a:pt x="770" y="167"/>
                  </a:cubicBezTo>
                  <a:cubicBezTo>
                    <a:pt x="772" y="150"/>
                    <a:pt x="807" y="119"/>
                    <a:pt x="836" y="106"/>
                  </a:cubicBezTo>
                  <a:cubicBezTo>
                    <a:pt x="874" y="89"/>
                    <a:pt x="941" y="89"/>
                    <a:pt x="974" y="106"/>
                  </a:cubicBezTo>
                  <a:cubicBezTo>
                    <a:pt x="1038" y="137"/>
                    <a:pt x="1088" y="210"/>
                    <a:pt x="1093" y="280"/>
                  </a:cubicBezTo>
                  <a:cubicBezTo>
                    <a:pt x="1101" y="397"/>
                    <a:pt x="997" y="524"/>
                    <a:pt x="873" y="547"/>
                  </a:cubicBezTo>
                  <a:cubicBezTo>
                    <a:pt x="795" y="561"/>
                    <a:pt x="656" y="528"/>
                    <a:pt x="562" y="474"/>
                  </a:cubicBezTo>
                  <a:cubicBezTo>
                    <a:pt x="518" y="448"/>
                    <a:pt x="437" y="386"/>
                    <a:pt x="383" y="337"/>
                  </a:cubicBezTo>
                  <a:cubicBezTo>
                    <a:pt x="326" y="285"/>
                    <a:pt x="250" y="211"/>
                    <a:pt x="252" y="208"/>
                  </a:cubicBezTo>
                  <a:cubicBezTo>
                    <a:pt x="253" y="208"/>
                    <a:pt x="272" y="212"/>
                    <a:pt x="293" y="220"/>
                  </a:cubicBezTo>
                  <a:cubicBezTo>
                    <a:pt x="378" y="247"/>
                    <a:pt x="472" y="248"/>
                    <a:pt x="537" y="223"/>
                  </a:cubicBezTo>
                  <a:cubicBezTo>
                    <a:pt x="570" y="211"/>
                    <a:pt x="632" y="174"/>
                    <a:pt x="647" y="157"/>
                  </a:cubicBezTo>
                  <a:cubicBezTo>
                    <a:pt x="653" y="151"/>
                    <a:pt x="661" y="136"/>
                    <a:pt x="664" y="124"/>
                  </a:cubicBezTo>
                  <a:cubicBezTo>
                    <a:pt x="675" y="82"/>
                    <a:pt x="649" y="48"/>
                    <a:pt x="606" y="48"/>
                  </a:cubicBezTo>
                  <a:cubicBezTo>
                    <a:pt x="584" y="48"/>
                    <a:pt x="575" y="53"/>
                    <a:pt x="542" y="85"/>
                  </a:cubicBezTo>
                  <a:cubicBezTo>
                    <a:pt x="526" y="100"/>
                    <a:pt x="506" y="116"/>
                    <a:pt x="495" y="121"/>
                  </a:cubicBezTo>
                  <a:cubicBezTo>
                    <a:pt x="423" y="159"/>
                    <a:pt x="324" y="159"/>
                    <a:pt x="213" y="124"/>
                  </a:cubicBezTo>
                  <a:cubicBezTo>
                    <a:pt x="174" y="111"/>
                    <a:pt x="137" y="89"/>
                    <a:pt x="80" y="42"/>
                  </a:cubicBezTo>
                  <a:cubicBezTo>
                    <a:pt x="55" y="21"/>
                    <a:pt x="20" y="0"/>
                    <a:pt x="11" y="0"/>
                  </a:cubicBezTo>
                  <a:cubicBezTo>
                    <a:pt x="8" y="0"/>
                    <a:pt x="5" y="3"/>
                    <a:pt x="3" y="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6" name="Freeform 55">
              <a:extLst>
                <a:ext uri="{FF2B5EF4-FFF2-40B4-BE49-F238E27FC236}">
                  <a16:creationId xmlns:a16="http://schemas.microsoft.com/office/drawing/2014/main" id="{33BF2333-2274-A545-AAB3-94780A511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538" y="319088"/>
              <a:ext cx="50800" cy="42862"/>
            </a:xfrm>
            <a:custGeom>
              <a:avLst/>
              <a:gdLst>
                <a:gd name="T0" fmla="*/ 14514 w 140"/>
                <a:gd name="T1" fmla="*/ 6483 h 119"/>
                <a:gd name="T2" fmla="*/ 14514 w 140"/>
                <a:gd name="T3" fmla="*/ 6483 h 119"/>
                <a:gd name="T4" fmla="*/ 0 w 140"/>
                <a:gd name="T5" fmla="*/ 23052 h 119"/>
                <a:gd name="T6" fmla="*/ 0 w 140"/>
                <a:gd name="T7" fmla="*/ 23052 h 119"/>
                <a:gd name="T8" fmla="*/ 6531 w 140"/>
                <a:gd name="T9" fmla="*/ 34218 h 119"/>
                <a:gd name="T10" fmla="*/ 6531 w 140"/>
                <a:gd name="T11" fmla="*/ 34218 h 119"/>
                <a:gd name="T12" fmla="*/ 31569 w 140"/>
                <a:gd name="T13" fmla="*/ 36739 h 119"/>
                <a:gd name="T14" fmla="*/ 31569 w 140"/>
                <a:gd name="T15" fmla="*/ 36739 h 119"/>
                <a:gd name="T16" fmla="*/ 14514 w 140"/>
                <a:gd name="T17" fmla="*/ 6483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119">
                  <a:moveTo>
                    <a:pt x="40" y="18"/>
                  </a:moveTo>
                  <a:lnTo>
                    <a:pt x="40" y="18"/>
                  </a:lnTo>
                  <a:cubicBezTo>
                    <a:pt x="19" y="24"/>
                    <a:pt x="0" y="46"/>
                    <a:pt x="0" y="64"/>
                  </a:cubicBezTo>
                  <a:cubicBezTo>
                    <a:pt x="0" y="71"/>
                    <a:pt x="8" y="84"/>
                    <a:pt x="18" y="95"/>
                  </a:cubicBezTo>
                  <a:cubicBezTo>
                    <a:pt x="40" y="116"/>
                    <a:pt x="60" y="118"/>
                    <a:pt x="87" y="102"/>
                  </a:cubicBezTo>
                  <a:cubicBezTo>
                    <a:pt x="139" y="71"/>
                    <a:pt x="98" y="0"/>
                    <a:pt x="40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7" name="Freeform 57">
              <a:extLst>
                <a:ext uri="{FF2B5EF4-FFF2-40B4-BE49-F238E27FC236}">
                  <a16:creationId xmlns:a16="http://schemas.microsoft.com/office/drawing/2014/main" id="{B4AAF19C-4D75-1444-898B-A8D08758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400" y="322263"/>
              <a:ext cx="38100" cy="41275"/>
            </a:xfrm>
            <a:custGeom>
              <a:avLst/>
              <a:gdLst>
                <a:gd name="T0" fmla="*/ 9970 w 107"/>
                <a:gd name="T1" fmla="*/ 7896 h 115"/>
                <a:gd name="T2" fmla="*/ 9970 w 107"/>
                <a:gd name="T3" fmla="*/ 7896 h 115"/>
                <a:gd name="T4" fmla="*/ 0 w 107"/>
                <a:gd name="T5" fmla="*/ 25483 h 115"/>
                <a:gd name="T6" fmla="*/ 0 w 107"/>
                <a:gd name="T7" fmla="*/ 25483 h 115"/>
                <a:gd name="T8" fmla="*/ 16736 w 107"/>
                <a:gd name="T9" fmla="*/ 40916 h 115"/>
                <a:gd name="T10" fmla="*/ 16736 w 107"/>
                <a:gd name="T11" fmla="*/ 40916 h 115"/>
                <a:gd name="T12" fmla="*/ 37744 w 107"/>
                <a:gd name="T13" fmla="*/ 20099 h 115"/>
                <a:gd name="T14" fmla="*/ 37744 w 107"/>
                <a:gd name="T15" fmla="*/ 20099 h 115"/>
                <a:gd name="T16" fmla="*/ 9970 w 107"/>
                <a:gd name="T17" fmla="*/ 789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15">
                  <a:moveTo>
                    <a:pt x="28" y="22"/>
                  </a:moveTo>
                  <a:lnTo>
                    <a:pt x="28" y="22"/>
                  </a:lnTo>
                  <a:cubicBezTo>
                    <a:pt x="14" y="32"/>
                    <a:pt x="0" y="56"/>
                    <a:pt x="0" y="71"/>
                  </a:cubicBezTo>
                  <a:cubicBezTo>
                    <a:pt x="0" y="89"/>
                    <a:pt x="28" y="114"/>
                    <a:pt x="47" y="114"/>
                  </a:cubicBezTo>
                  <a:cubicBezTo>
                    <a:pt x="82" y="114"/>
                    <a:pt x="106" y="90"/>
                    <a:pt x="106" y="56"/>
                  </a:cubicBezTo>
                  <a:cubicBezTo>
                    <a:pt x="106" y="20"/>
                    <a:pt x="58" y="0"/>
                    <a:pt x="28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8" name="Freeform 59">
              <a:extLst>
                <a:ext uri="{FF2B5EF4-FFF2-40B4-BE49-F238E27FC236}">
                  <a16:creationId xmlns:a16="http://schemas.microsoft.com/office/drawing/2014/main" id="{61CFAA03-7BAF-184A-811A-B72B51BA8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525" y="333375"/>
              <a:ext cx="611188" cy="25400"/>
            </a:xfrm>
            <a:custGeom>
              <a:avLst/>
              <a:gdLst>
                <a:gd name="T0" fmla="*/ 3604 w 1696"/>
                <a:gd name="T1" fmla="*/ 4049 h 69"/>
                <a:gd name="T2" fmla="*/ 3604 w 1696"/>
                <a:gd name="T3" fmla="*/ 4049 h 69"/>
                <a:gd name="T4" fmla="*/ 4685 w 1696"/>
                <a:gd name="T5" fmla="*/ 21351 h 69"/>
                <a:gd name="T6" fmla="*/ 4685 w 1696"/>
                <a:gd name="T7" fmla="*/ 21351 h 69"/>
                <a:gd name="T8" fmla="*/ 593530 w 1696"/>
                <a:gd name="T9" fmla="*/ 21719 h 69"/>
                <a:gd name="T10" fmla="*/ 593530 w 1696"/>
                <a:gd name="T11" fmla="*/ 21719 h 69"/>
                <a:gd name="T12" fmla="*/ 606864 w 1696"/>
                <a:gd name="T13" fmla="*/ 10675 h 69"/>
                <a:gd name="T14" fmla="*/ 606864 w 1696"/>
                <a:gd name="T15" fmla="*/ 10675 h 69"/>
                <a:gd name="T16" fmla="*/ 595332 w 1696"/>
                <a:gd name="T17" fmla="*/ 4049 h 69"/>
                <a:gd name="T18" fmla="*/ 595332 w 1696"/>
                <a:gd name="T19" fmla="*/ 4049 h 69"/>
                <a:gd name="T20" fmla="*/ 296945 w 1696"/>
                <a:gd name="T21" fmla="*/ 1472 h 69"/>
                <a:gd name="T22" fmla="*/ 7207 w 1696"/>
                <a:gd name="T23" fmla="*/ 0 h 69"/>
                <a:gd name="T24" fmla="*/ 3604 w 1696"/>
                <a:gd name="T25" fmla="*/ 4049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6" h="69">
                  <a:moveTo>
                    <a:pt x="10" y="11"/>
                  </a:moveTo>
                  <a:lnTo>
                    <a:pt x="10" y="11"/>
                  </a:lnTo>
                  <a:cubicBezTo>
                    <a:pt x="0" y="22"/>
                    <a:pt x="1" y="44"/>
                    <a:pt x="13" y="58"/>
                  </a:cubicBezTo>
                  <a:cubicBezTo>
                    <a:pt x="21" y="67"/>
                    <a:pt x="1593" y="68"/>
                    <a:pt x="1647" y="59"/>
                  </a:cubicBezTo>
                  <a:cubicBezTo>
                    <a:pt x="1689" y="52"/>
                    <a:pt x="1695" y="48"/>
                    <a:pt x="1684" y="29"/>
                  </a:cubicBezTo>
                  <a:cubicBezTo>
                    <a:pt x="1678" y="18"/>
                    <a:pt x="1670" y="13"/>
                    <a:pt x="1652" y="11"/>
                  </a:cubicBezTo>
                  <a:cubicBezTo>
                    <a:pt x="1639" y="9"/>
                    <a:pt x="1266" y="6"/>
                    <a:pt x="824" y="4"/>
                  </a:cubicBezTo>
                  <a:lnTo>
                    <a:pt x="20" y="0"/>
                  </a:lnTo>
                  <a:lnTo>
                    <a:pt x="10" y="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9" name="Freeform 62">
              <a:extLst>
                <a:ext uri="{FF2B5EF4-FFF2-40B4-BE49-F238E27FC236}">
                  <a16:creationId xmlns:a16="http://schemas.microsoft.com/office/drawing/2014/main" id="{E9C75059-26DA-C847-9716-3FA65A236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263" y="398463"/>
              <a:ext cx="41275" cy="41275"/>
            </a:xfrm>
            <a:custGeom>
              <a:avLst/>
              <a:gdLst>
                <a:gd name="T0" fmla="*/ 14944 w 116"/>
                <a:gd name="T1" fmla="*/ 5844 h 113"/>
                <a:gd name="T2" fmla="*/ 14944 w 116"/>
                <a:gd name="T3" fmla="*/ 5844 h 113"/>
                <a:gd name="T4" fmla="*/ 35582 w 116"/>
                <a:gd name="T5" fmla="*/ 28491 h 113"/>
                <a:gd name="T6" fmla="*/ 35582 w 116"/>
                <a:gd name="T7" fmla="*/ 28491 h 113"/>
                <a:gd name="T8" fmla="*/ 39852 w 116"/>
                <a:gd name="T9" fmla="*/ 16437 h 113"/>
                <a:gd name="T10" fmla="*/ 39852 w 116"/>
                <a:gd name="T11" fmla="*/ 16437 h 113"/>
                <a:gd name="T12" fmla="*/ 35582 w 116"/>
                <a:gd name="T13" fmla="*/ 5114 h 113"/>
                <a:gd name="T14" fmla="*/ 35582 w 116"/>
                <a:gd name="T15" fmla="*/ 5114 h 113"/>
                <a:gd name="T16" fmla="*/ 14944 w 116"/>
                <a:gd name="T17" fmla="*/ 5844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13">
                  <a:moveTo>
                    <a:pt x="42" y="16"/>
                  </a:moveTo>
                  <a:lnTo>
                    <a:pt x="42" y="16"/>
                  </a:lnTo>
                  <a:cubicBezTo>
                    <a:pt x="0" y="52"/>
                    <a:pt x="56" y="112"/>
                    <a:pt x="100" y="78"/>
                  </a:cubicBezTo>
                  <a:cubicBezTo>
                    <a:pt x="113" y="67"/>
                    <a:pt x="115" y="63"/>
                    <a:pt x="112" y="45"/>
                  </a:cubicBezTo>
                  <a:cubicBezTo>
                    <a:pt x="110" y="34"/>
                    <a:pt x="105" y="20"/>
                    <a:pt x="100" y="14"/>
                  </a:cubicBezTo>
                  <a:cubicBezTo>
                    <a:pt x="87" y="0"/>
                    <a:pt x="59" y="1"/>
                    <a:pt x="42" y="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0" name="Freeform 64">
              <a:extLst>
                <a:ext uri="{FF2B5EF4-FFF2-40B4-BE49-F238E27FC236}">
                  <a16:creationId xmlns:a16="http://schemas.microsoft.com/office/drawing/2014/main" id="{E5F3FEF1-FADB-BF48-84C7-AB97F5665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563" y="401638"/>
              <a:ext cx="752475" cy="754062"/>
            </a:xfrm>
            <a:custGeom>
              <a:avLst/>
              <a:gdLst>
                <a:gd name="T0" fmla="*/ 449615 w 2092"/>
                <a:gd name="T1" fmla="*/ 352352 h 2093"/>
                <a:gd name="T2" fmla="*/ 486303 w 2092"/>
                <a:gd name="T3" fmla="*/ 487096 h 2093"/>
                <a:gd name="T4" fmla="*/ 352138 w 2092"/>
                <a:gd name="T5" fmla="*/ 450348 h 2093"/>
                <a:gd name="T6" fmla="*/ 290631 w 2092"/>
                <a:gd name="T7" fmla="*/ 291105 h 2093"/>
                <a:gd name="T8" fmla="*/ 453931 w 2092"/>
                <a:gd name="T9" fmla="*/ 1441 h 2093"/>
                <a:gd name="T10" fmla="*/ 394941 w 2092"/>
                <a:gd name="T11" fmla="*/ 68813 h 2093"/>
                <a:gd name="T12" fmla="*/ 196751 w 2092"/>
                <a:gd name="T13" fmla="*/ 169691 h 2093"/>
                <a:gd name="T14" fmla="*/ 149272 w 2092"/>
                <a:gd name="T15" fmla="*/ 149515 h 2093"/>
                <a:gd name="T16" fmla="*/ 169415 w 2092"/>
                <a:gd name="T17" fmla="*/ 197072 h 2093"/>
                <a:gd name="T18" fmla="*/ 68701 w 2092"/>
                <a:gd name="T19" fmla="*/ 395946 h 2093"/>
                <a:gd name="T20" fmla="*/ 719 w 2092"/>
                <a:gd name="T21" fmla="*/ 580048 h 2093"/>
                <a:gd name="T22" fmla="*/ 14388 w 2092"/>
                <a:gd name="T23" fmla="*/ 750099 h 2093"/>
                <a:gd name="T24" fmla="*/ 25178 w 2092"/>
                <a:gd name="T25" fmla="*/ 492140 h 2093"/>
                <a:gd name="T26" fmla="*/ 36689 w 2092"/>
                <a:gd name="T27" fmla="*/ 437378 h 2093"/>
                <a:gd name="T28" fmla="*/ 192795 w 2092"/>
                <a:gd name="T29" fmla="*/ 294707 h 2093"/>
                <a:gd name="T30" fmla="*/ 205384 w 2092"/>
                <a:gd name="T31" fmla="*/ 248232 h 2093"/>
                <a:gd name="T32" fmla="*/ 200348 w 2092"/>
                <a:gd name="T33" fmla="*/ 420445 h 2093"/>
                <a:gd name="T34" fmla="*/ 71938 w 2092"/>
                <a:gd name="T35" fmla="*/ 620399 h 2093"/>
                <a:gd name="T36" fmla="*/ 61507 w 2092"/>
                <a:gd name="T37" fmla="*/ 669757 h 2093"/>
                <a:gd name="T38" fmla="*/ 109706 w 2092"/>
                <a:gd name="T39" fmla="*/ 637692 h 2093"/>
                <a:gd name="T40" fmla="*/ 165098 w 2092"/>
                <a:gd name="T41" fmla="*/ 700020 h 2093"/>
                <a:gd name="T42" fmla="*/ 172292 w 2092"/>
                <a:gd name="T43" fmla="*/ 565637 h 2093"/>
                <a:gd name="T44" fmla="*/ 243152 w 2092"/>
                <a:gd name="T45" fmla="*/ 328934 h 2093"/>
                <a:gd name="T46" fmla="*/ 259338 w 2092"/>
                <a:gd name="T47" fmla="*/ 376130 h 2093"/>
                <a:gd name="T48" fmla="*/ 263654 w 2092"/>
                <a:gd name="T49" fmla="*/ 594459 h 2093"/>
                <a:gd name="T50" fmla="*/ 324802 w 2092"/>
                <a:gd name="T51" fmla="*/ 705064 h 2093"/>
                <a:gd name="T52" fmla="*/ 448176 w 2092"/>
                <a:gd name="T53" fmla="*/ 648861 h 2093"/>
                <a:gd name="T54" fmla="*/ 390625 w 2092"/>
                <a:gd name="T55" fmla="*/ 535373 h 2093"/>
                <a:gd name="T56" fmla="*/ 379115 w 2092"/>
                <a:gd name="T57" fmla="*/ 593738 h 2093"/>
                <a:gd name="T58" fmla="*/ 408250 w 2092"/>
                <a:gd name="T59" fmla="*/ 668676 h 2093"/>
                <a:gd name="T60" fmla="*/ 293868 w 2092"/>
                <a:gd name="T61" fmla="*/ 617156 h 2093"/>
                <a:gd name="T62" fmla="*/ 269769 w 2092"/>
                <a:gd name="T63" fmla="*/ 323169 h 2093"/>
                <a:gd name="T64" fmla="*/ 254302 w 2092"/>
                <a:gd name="T65" fmla="*/ 278855 h 2093"/>
                <a:gd name="T66" fmla="*/ 319766 w 2092"/>
                <a:gd name="T67" fmla="*/ 440980 h 2093"/>
                <a:gd name="T68" fmla="*/ 360411 w 2092"/>
                <a:gd name="T69" fmla="*/ 479890 h 2093"/>
                <a:gd name="T70" fmla="*/ 557162 w 2092"/>
                <a:gd name="T71" fmla="*/ 545821 h 2093"/>
                <a:gd name="T72" fmla="*/ 470117 w 2092"/>
                <a:gd name="T73" fmla="*/ 327493 h 2093"/>
                <a:gd name="T74" fmla="*/ 314730 w 2092"/>
                <a:gd name="T75" fmla="*/ 277774 h 2093"/>
                <a:gd name="T76" fmla="*/ 293149 w 2092"/>
                <a:gd name="T77" fmla="*/ 260481 h 2093"/>
                <a:gd name="T78" fmla="*/ 471196 w 2092"/>
                <a:gd name="T79" fmla="*/ 282818 h 2093"/>
                <a:gd name="T80" fmla="*/ 683774 w 2092"/>
                <a:gd name="T81" fmla="*/ 365322 h 2093"/>
                <a:gd name="T82" fmla="*/ 643848 w 2092"/>
                <a:gd name="T83" fmla="*/ 414320 h 2093"/>
                <a:gd name="T84" fmla="*/ 549249 w 2092"/>
                <a:gd name="T85" fmla="*/ 364962 h 2093"/>
                <a:gd name="T86" fmla="*/ 548890 w 2092"/>
                <a:gd name="T87" fmla="*/ 426209 h 2093"/>
                <a:gd name="T88" fmla="*/ 685932 w 2092"/>
                <a:gd name="T89" fmla="*/ 424408 h 2093"/>
                <a:gd name="T90" fmla="*/ 687371 w 2092"/>
                <a:gd name="T91" fmla="*/ 303714 h 2093"/>
                <a:gd name="T92" fmla="*/ 485584 w 2092"/>
                <a:gd name="T93" fmla="*/ 261202 h 2093"/>
                <a:gd name="T94" fmla="*/ 309335 w 2092"/>
                <a:gd name="T95" fmla="*/ 246790 h 2093"/>
                <a:gd name="T96" fmla="*/ 481267 w 2092"/>
                <a:gd name="T97" fmla="*/ 203197 h 2093"/>
                <a:gd name="T98" fmla="*/ 669027 w 2092"/>
                <a:gd name="T99" fmla="*/ 163566 h 2093"/>
                <a:gd name="T100" fmla="*/ 700320 w 2092"/>
                <a:gd name="T101" fmla="*/ 154199 h 2093"/>
                <a:gd name="T102" fmla="*/ 643129 w 2092"/>
                <a:gd name="T103" fmla="*/ 96194 h 2093"/>
                <a:gd name="T104" fmla="*/ 655358 w 2092"/>
                <a:gd name="T105" fmla="*/ 59446 h 2093"/>
                <a:gd name="T106" fmla="*/ 536300 w 2092"/>
                <a:gd name="T107" fmla="*/ 126818 h 2093"/>
                <a:gd name="T108" fmla="*/ 328039 w 2092"/>
                <a:gd name="T109" fmla="*/ 218329 h 2093"/>
                <a:gd name="T110" fmla="*/ 254662 w 2092"/>
                <a:gd name="T111" fmla="*/ 198513 h 2093"/>
                <a:gd name="T112" fmla="*/ 402135 w 2092"/>
                <a:gd name="T113" fmla="*/ 119612 h 2093"/>
                <a:gd name="T114" fmla="*/ 439543 w 2092"/>
                <a:gd name="T115" fmla="*/ 31344 h 2093"/>
                <a:gd name="T116" fmla="*/ 643848 w 2092"/>
                <a:gd name="T117" fmla="*/ 18734 h 2093"/>
                <a:gd name="T118" fmla="*/ 746360 w 2092"/>
                <a:gd name="T119" fmla="*/ 2522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2" h="2093">
                  <a:moveTo>
                    <a:pt x="989" y="912"/>
                  </a:moveTo>
                  <a:lnTo>
                    <a:pt x="989" y="912"/>
                  </a:lnTo>
                  <a:cubicBezTo>
                    <a:pt x="1074" y="955"/>
                    <a:pt x="1146" y="976"/>
                    <a:pt x="1210" y="978"/>
                  </a:cubicBezTo>
                  <a:lnTo>
                    <a:pt x="1250" y="978"/>
                  </a:lnTo>
                  <a:lnTo>
                    <a:pt x="1259" y="1032"/>
                  </a:lnTo>
                  <a:cubicBezTo>
                    <a:pt x="1275" y="1120"/>
                    <a:pt x="1313" y="1263"/>
                    <a:pt x="1333" y="1308"/>
                  </a:cubicBezTo>
                  <a:lnTo>
                    <a:pt x="1352" y="1352"/>
                  </a:lnTo>
                  <a:lnTo>
                    <a:pt x="1309" y="1333"/>
                  </a:lnTo>
                  <a:cubicBezTo>
                    <a:pt x="1263" y="1314"/>
                    <a:pt x="1120" y="1275"/>
                    <a:pt x="1031" y="1259"/>
                  </a:cubicBezTo>
                  <a:lnTo>
                    <a:pt x="979" y="1250"/>
                  </a:lnTo>
                  <a:lnTo>
                    <a:pt x="977" y="1210"/>
                  </a:lnTo>
                  <a:cubicBezTo>
                    <a:pt x="976" y="1122"/>
                    <a:pt x="928" y="999"/>
                    <a:pt x="842" y="862"/>
                  </a:cubicBezTo>
                  <a:lnTo>
                    <a:pt x="808" y="808"/>
                  </a:lnTo>
                  <a:lnTo>
                    <a:pt x="862" y="842"/>
                  </a:lnTo>
                  <a:cubicBezTo>
                    <a:pt x="891" y="860"/>
                    <a:pt x="948" y="892"/>
                    <a:pt x="989" y="912"/>
                  </a:cubicBezTo>
                  <a:close/>
                  <a:moveTo>
                    <a:pt x="1262" y="4"/>
                  </a:moveTo>
                  <a:lnTo>
                    <a:pt x="1262" y="4"/>
                  </a:lnTo>
                  <a:cubicBezTo>
                    <a:pt x="1141" y="7"/>
                    <a:pt x="1126" y="11"/>
                    <a:pt x="1132" y="32"/>
                  </a:cubicBezTo>
                  <a:cubicBezTo>
                    <a:pt x="1135" y="46"/>
                    <a:pt x="1112" y="155"/>
                    <a:pt x="1098" y="191"/>
                  </a:cubicBezTo>
                  <a:cubicBezTo>
                    <a:pt x="1055" y="306"/>
                    <a:pt x="916" y="427"/>
                    <a:pt x="790" y="461"/>
                  </a:cubicBezTo>
                  <a:cubicBezTo>
                    <a:pt x="702" y="484"/>
                    <a:pt x="598" y="488"/>
                    <a:pt x="547" y="471"/>
                  </a:cubicBezTo>
                  <a:cubicBezTo>
                    <a:pt x="530" y="465"/>
                    <a:pt x="495" y="450"/>
                    <a:pt x="467" y="436"/>
                  </a:cubicBezTo>
                  <a:cubicBezTo>
                    <a:pt x="440" y="423"/>
                    <a:pt x="416" y="414"/>
                    <a:pt x="415" y="415"/>
                  </a:cubicBezTo>
                  <a:cubicBezTo>
                    <a:pt x="414" y="417"/>
                    <a:pt x="423" y="440"/>
                    <a:pt x="436" y="467"/>
                  </a:cubicBezTo>
                  <a:cubicBezTo>
                    <a:pt x="449" y="495"/>
                    <a:pt x="465" y="531"/>
                    <a:pt x="471" y="547"/>
                  </a:cubicBezTo>
                  <a:cubicBezTo>
                    <a:pt x="489" y="599"/>
                    <a:pt x="484" y="702"/>
                    <a:pt x="461" y="790"/>
                  </a:cubicBezTo>
                  <a:cubicBezTo>
                    <a:pt x="426" y="917"/>
                    <a:pt x="305" y="1056"/>
                    <a:pt x="191" y="1099"/>
                  </a:cubicBezTo>
                  <a:cubicBezTo>
                    <a:pt x="153" y="1113"/>
                    <a:pt x="74" y="1130"/>
                    <a:pt x="42" y="1132"/>
                  </a:cubicBezTo>
                  <a:cubicBezTo>
                    <a:pt x="0" y="1133"/>
                    <a:pt x="2" y="1105"/>
                    <a:pt x="2" y="1610"/>
                  </a:cubicBezTo>
                  <a:cubicBezTo>
                    <a:pt x="2" y="1856"/>
                    <a:pt x="4" y="2062"/>
                    <a:pt x="6" y="2070"/>
                  </a:cubicBezTo>
                  <a:cubicBezTo>
                    <a:pt x="11" y="2086"/>
                    <a:pt x="27" y="2092"/>
                    <a:pt x="40" y="2082"/>
                  </a:cubicBezTo>
                  <a:cubicBezTo>
                    <a:pt x="49" y="2076"/>
                    <a:pt x="50" y="2056"/>
                    <a:pt x="52" y="1790"/>
                  </a:cubicBezTo>
                  <a:cubicBezTo>
                    <a:pt x="55" y="1521"/>
                    <a:pt x="56" y="1496"/>
                    <a:pt x="70" y="1366"/>
                  </a:cubicBezTo>
                  <a:cubicBezTo>
                    <a:pt x="78" y="1290"/>
                    <a:pt x="86" y="1225"/>
                    <a:pt x="87" y="1221"/>
                  </a:cubicBezTo>
                  <a:cubicBezTo>
                    <a:pt x="88" y="1218"/>
                    <a:pt x="95" y="1214"/>
                    <a:pt x="102" y="1214"/>
                  </a:cubicBezTo>
                  <a:cubicBezTo>
                    <a:pt x="123" y="1214"/>
                    <a:pt x="199" y="1189"/>
                    <a:pt x="251" y="1164"/>
                  </a:cubicBezTo>
                  <a:cubicBezTo>
                    <a:pt x="384" y="1102"/>
                    <a:pt x="495" y="967"/>
                    <a:pt x="536" y="818"/>
                  </a:cubicBezTo>
                  <a:cubicBezTo>
                    <a:pt x="543" y="791"/>
                    <a:pt x="548" y="753"/>
                    <a:pt x="550" y="708"/>
                  </a:cubicBezTo>
                  <a:lnTo>
                    <a:pt x="554" y="639"/>
                  </a:lnTo>
                  <a:lnTo>
                    <a:pt x="571" y="689"/>
                  </a:lnTo>
                  <a:cubicBezTo>
                    <a:pt x="600" y="776"/>
                    <a:pt x="607" y="820"/>
                    <a:pt x="607" y="912"/>
                  </a:cubicBezTo>
                  <a:cubicBezTo>
                    <a:pt x="606" y="1009"/>
                    <a:pt x="593" y="1076"/>
                    <a:pt x="557" y="1167"/>
                  </a:cubicBezTo>
                  <a:cubicBezTo>
                    <a:pt x="516" y="1269"/>
                    <a:pt x="474" y="1337"/>
                    <a:pt x="352" y="1491"/>
                  </a:cubicBezTo>
                  <a:cubicBezTo>
                    <a:pt x="262" y="1605"/>
                    <a:pt x="241" y="1637"/>
                    <a:pt x="200" y="1722"/>
                  </a:cubicBezTo>
                  <a:cubicBezTo>
                    <a:pt x="174" y="1775"/>
                    <a:pt x="168" y="1795"/>
                    <a:pt x="165" y="1822"/>
                  </a:cubicBezTo>
                  <a:cubicBezTo>
                    <a:pt x="163" y="1849"/>
                    <a:pt x="164" y="1856"/>
                    <a:pt x="171" y="1859"/>
                  </a:cubicBezTo>
                  <a:cubicBezTo>
                    <a:pt x="180" y="1862"/>
                    <a:pt x="213" y="1839"/>
                    <a:pt x="267" y="1788"/>
                  </a:cubicBezTo>
                  <a:lnTo>
                    <a:pt x="301" y="1755"/>
                  </a:lnTo>
                  <a:lnTo>
                    <a:pt x="305" y="1770"/>
                  </a:lnTo>
                  <a:cubicBezTo>
                    <a:pt x="325" y="1860"/>
                    <a:pt x="375" y="1933"/>
                    <a:pt x="428" y="1947"/>
                  </a:cubicBezTo>
                  <a:cubicBezTo>
                    <a:pt x="449" y="1953"/>
                    <a:pt x="452" y="1952"/>
                    <a:pt x="459" y="1943"/>
                  </a:cubicBezTo>
                  <a:cubicBezTo>
                    <a:pt x="467" y="1934"/>
                    <a:pt x="467" y="1931"/>
                    <a:pt x="454" y="1860"/>
                  </a:cubicBezTo>
                  <a:cubicBezTo>
                    <a:pt x="437" y="1774"/>
                    <a:pt x="446" y="1678"/>
                    <a:pt x="479" y="1570"/>
                  </a:cubicBezTo>
                  <a:cubicBezTo>
                    <a:pt x="490" y="1535"/>
                    <a:pt x="528" y="1432"/>
                    <a:pt x="564" y="1338"/>
                  </a:cubicBezTo>
                  <a:cubicBezTo>
                    <a:pt x="666" y="1079"/>
                    <a:pt x="676" y="1039"/>
                    <a:pt x="676" y="913"/>
                  </a:cubicBezTo>
                  <a:lnTo>
                    <a:pt x="676" y="833"/>
                  </a:lnTo>
                  <a:lnTo>
                    <a:pt x="686" y="860"/>
                  </a:lnTo>
                  <a:cubicBezTo>
                    <a:pt x="699" y="903"/>
                    <a:pt x="714" y="979"/>
                    <a:pt x="721" y="1044"/>
                  </a:cubicBezTo>
                  <a:cubicBezTo>
                    <a:pt x="724" y="1082"/>
                    <a:pt x="726" y="1200"/>
                    <a:pt x="726" y="1350"/>
                  </a:cubicBezTo>
                  <a:cubicBezTo>
                    <a:pt x="724" y="1563"/>
                    <a:pt x="725" y="1601"/>
                    <a:pt x="733" y="1650"/>
                  </a:cubicBezTo>
                  <a:cubicBezTo>
                    <a:pt x="755" y="1778"/>
                    <a:pt x="787" y="1855"/>
                    <a:pt x="843" y="1910"/>
                  </a:cubicBezTo>
                  <a:cubicBezTo>
                    <a:pt x="862" y="1930"/>
                    <a:pt x="889" y="1950"/>
                    <a:pt x="903" y="1957"/>
                  </a:cubicBezTo>
                  <a:cubicBezTo>
                    <a:pt x="990" y="1997"/>
                    <a:pt x="1105" y="1977"/>
                    <a:pt x="1178" y="1907"/>
                  </a:cubicBezTo>
                  <a:cubicBezTo>
                    <a:pt x="1214" y="1872"/>
                    <a:pt x="1231" y="1846"/>
                    <a:pt x="1246" y="1801"/>
                  </a:cubicBezTo>
                  <a:cubicBezTo>
                    <a:pt x="1279" y="1700"/>
                    <a:pt x="1255" y="1592"/>
                    <a:pt x="1183" y="1526"/>
                  </a:cubicBezTo>
                  <a:cubicBezTo>
                    <a:pt x="1149" y="1495"/>
                    <a:pt x="1128" y="1486"/>
                    <a:pt x="1086" y="1486"/>
                  </a:cubicBezTo>
                  <a:cubicBezTo>
                    <a:pt x="1050" y="1486"/>
                    <a:pt x="1021" y="1501"/>
                    <a:pt x="1013" y="1526"/>
                  </a:cubicBezTo>
                  <a:cubicBezTo>
                    <a:pt x="996" y="1577"/>
                    <a:pt x="1011" y="1621"/>
                    <a:pt x="1054" y="1648"/>
                  </a:cubicBezTo>
                  <a:cubicBezTo>
                    <a:pt x="1125" y="1693"/>
                    <a:pt x="1146" y="1725"/>
                    <a:pt x="1150" y="1790"/>
                  </a:cubicBezTo>
                  <a:cubicBezTo>
                    <a:pt x="1152" y="1832"/>
                    <a:pt x="1152" y="1834"/>
                    <a:pt x="1135" y="1856"/>
                  </a:cubicBezTo>
                  <a:cubicBezTo>
                    <a:pt x="1105" y="1898"/>
                    <a:pt x="1071" y="1910"/>
                    <a:pt x="1014" y="1900"/>
                  </a:cubicBezTo>
                  <a:cubicBezTo>
                    <a:pt x="918" y="1884"/>
                    <a:pt x="852" y="1822"/>
                    <a:pt x="817" y="1713"/>
                  </a:cubicBezTo>
                  <a:cubicBezTo>
                    <a:pt x="792" y="1635"/>
                    <a:pt x="789" y="1598"/>
                    <a:pt x="785" y="1310"/>
                  </a:cubicBezTo>
                  <a:cubicBezTo>
                    <a:pt x="780" y="1020"/>
                    <a:pt x="779" y="1008"/>
                    <a:pt x="750" y="897"/>
                  </a:cubicBezTo>
                  <a:cubicBezTo>
                    <a:pt x="743" y="869"/>
                    <a:pt x="731" y="833"/>
                    <a:pt x="724" y="815"/>
                  </a:cubicBezTo>
                  <a:cubicBezTo>
                    <a:pt x="716" y="797"/>
                    <a:pt x="709" y="778"/>
                    <a:pt x="707" y="774"/>
                  </a:cubicBezTo>
                  <a:cubicBezTo>
                    <a:pt x="702" y="761"/>
                    <a:pt x="741" y="821"/>
                    <a:pt x="772" y="875"/>
                  </a:cubicBezTo>
                  <a:cubicBezTo>
                    <a:pt x="810" y="942"/>
                    <a:pt x="869" y="1119"/>
                    <a:pt x="889" y="1224"/>
                  </a:cubicBezTo>
                  <a:cubicBezTo>
                    <a:pt x="896" y="1265"/>
                    <a:pt x="905" y="1302"/>
                    <a:pt x="909" y="1307"/>
                  </a:cubicBezTo>
                  <a:cubicBezTo>
                    <a:pt x="913" y="1313"/>
                    <a:pt x="944" y="1321"/>
                    <a:pt x="1002" y="1332"/>
                  </a:cubicBezTo>
                  <a:cubicBezTo>
                    <a:pt x="1223" y="1372"/>
                    <a:pt x="1346" y="1423"/>
                    <a:pt x="1515" y="1549"/>
                  </a:cubicBezTo>
                  <a:cubicBezTo>
                    <a:pt x="1616" y="1624"/>
                    <a:pt x="1625" y="1616"/>
                    <a:pt x="1549" y="1515"/>
                  </a:cubicBezTo>
                  <a:cubicBezTo>
                    <a:pt x="1424" y="1346"/>
                    <a:pt x="1371" y="1224"/>
                    <a:pt x="1332" y="1002"/>
                  </a:cubicBezTo>
                  <a:cubicBezTo>
                    <a:pt x="1321" y="945"/>
                    <a:pt x="1313" y="912"/>
                    <a:pt x="1307" y="909"/>
                  </a:cubicBezTo>
                  <a:cubicBezTo>
                    <a:pt x="1303" y="905"/>
                    <a:pt x="1265" y="897"/>
                    <a:pt x="1223" y="888"/>
                  </a:cubicBezTo>
                  <a:cubicBezTo>
                    <a:pt x="1118" y="869"/>
                    <a:pt x="942" y="810"/>
                    <a:pt x="875" y="771"/>
                  </a:cubicBezTo>
                  <a:cubicBezTo>
                    <a:pt x="821" y="741"/>
                    <a:pt x="761" y="703"/>
                    <a:pt x="774" y="707"/>
                  </a:cubicBezTo>
                  <a:cubicBezTo>
                    <a:pt x="779" y="709"/>
                    <a:pt x="797" y="716"/>
                    <a:pt x="815" y="723"/>
                  </a:cubicBezTo>
                  <a:cubicBezTo>
                    <a:pt x="833" y="731"/>
                    <a:pt x="870" y="743"/>
                    <a:pt x="897" y="750"/>
                  </a:cubicBezTo>
                  <a:cubicBezTo>
                    <a:pt x="1007" y="779"/>
                    <a:pt x="1020" y="780"/>
                    <a:pt x="1310" y="785"/>
                  </a:cubicBezTo>
                  <a:cubicBezTo>
                    <a:pt x="1599" y="789"/>
                    <a:pt x="1635" y="792"/>
                    <a:pt x="1713" y="817"/>
                  </a:cubicBezTo>
                  <a:cubicBezTo>
                    <a:pt x="1822" y="852"/>
                    <a:pt x="1885" y="918"/>
                    <a:pt x="1901" y="1014"/>
                  </a:cubicBezTo>
                  <a:cubicBezTo>
                    <a:pt x="1910" y="1072"/>
                    <a:pt x="1898" y="1105"/>
                    <a:pt x="1856" y="1135"/>
                  </a:cubicBezTo>
                  <a:cubicBezTo>
                    <a:pt x="1834" y="1152"/>
                    <a:pt x="1832" y="1152"/>
                    <a:pt x="1790" y="1150"/>
                  </a:cubicBezTo>
                  <a:cubicBezTo>
                    <a:pt x="1725" y="1145"/>
                    <a:pt x="1693" y="1124"/>
                    <a:pt x="1648" y="1054"/>
                  </a:cubicBezTo>
                  <a:cubicBezTo>
                    <a:pt x="1620" y="1010"/>
                    <a:pt x="1577" y="996"/>
                    <a:pt x="1527" y="1013"/>
                  </a:cubicBezTo>
                  <a:cubicBezTo>
                    <a:pt x="1501" y="1021"/>
                    <a:pt x="1485" y="1050"/>
                    <a:pt x="1485" y="1086"/>
                  </a:cubicBezTo>
                  <a:cubicBezTo>
                    <a:pt x="1485" y="1127"/>
                    <a:pt x="1494" y="1149"/>
                    <a:pt x="1526" y="1183"/>
                  </a:cubicBezTo>
                  <a:cubicBezTo>
                    <a:pt x="1592" y="1255"/>
                    <a:pt x="1700" y="1279"/>
                    <a:pt x="1801" y="1245"/>
                  </a:cubicBezTo>
                  <a:cubicBezTo>
                    <a:pt x="1847" y="1231"/>
                    <a:pt x="1872" y="1214"/>
                    <a:pt x="1907" y="1178"/>
                  </a:cubicBezTo>
                  <a:cubicBezTo>
                    <a:pt x="1976" y="1105"/>
                    <a:pt x="1997" y="990"/>
                    <a:pt x="1956" y="902"/>
                  </a:cubicBezTo>
                  <a:cubicBezTo>
                    <a:pt x="1950" y="889"/>
                    <a:pt x="1929" y="862"/>
                    <a:pt x="1911" y="843"/>
                  </a:cubicBezTo>
                  <a:cubicBezTo>
                    <a:pt x="1855" y="787"/>
                    <a:pt x="1778" y="754"/>
                    <a:pt x="1650" y="733"/>
                  </a:cubicBezTo>
                  <a:cubicBezTo>
                    <a:pt x="1601" y="725"/>
                    <a:pt x="1563" y="724"/>
                    <a:pt x="1350" y="725"/>
                  </a:cubicBezTo>
                  <a:cubicBezTo>
                    <a:pt x="1200" y="726"/>
                    <a:pt x="1082" y="725"/>
                    <a:pt x="1045" y="721"/>
                  </a:cubicBezTo>
                  <a:cubicBezTo>
                    <a:pt x="980" y="715"/>
                    <a:pt x="903" y="700"/>
                    <a:pt x="860" y="685"/>
                  </a:cubicBezTo>
                  <a:lnTo>
                    <a:pt x="833" y="676"/>
                  </a:lnTo>
                  <a:lnTo>
                    <a:pt x="914" y="676"/>
                  </a:lnTo>
                  <a:cubicBezTo>
                    <a:pt x="1040" y="676"/>
                    <a:pt x="1078" y="665"/>
                    <a:pt x="1338" y="564"/>
                  </a:cubicBezTo>
                  <a:cubicBezTo>
                    <a:pt x="1431" y="528"/>
                    <a:pt x="1535" y="489"/>
                    <a:pt x="1569" y="480"/>
                  </a:cubicBezTo>
                  <a:cubicBezTo>
                    <a:pt x="1679" y="446"/>
                    <a:pt x="1774" y="437"/>
                    <a:pt x="1860" y="454"/>
                  </a:cubicBezTo>
                  <a:cubicBezTo>
                    <a:pt x="1931" y="467"/>
                    <a:pt x="1933" y="467"/>
                    <a:pt x="1943" y="459"/>
                  </a:cubicBezTo>
                  <a:cubicBezTo>
                    <a:pt x="1952" y="452"/>
                    <a:pt x="1952" y="448"/>
                    <a:pt x="1947" y="428"/>
                  </a:cubicBezTo>
                  <a:cubicBezTo>
                    <a:pt x="1933" y="375"/>
                    <a:pt x="1861" y="324"/>
                    <a:pt x="1770" y="305"/>
                  </a:cubicBezTo>
                  <a:lnTo>
                    <a:pt x="1756" y="302"/>
                  </a:lnTo>
                  <a:lnTo>
                    <a:pt x="1788" y="267"/>
                  </a:lnTo>
                  <a:cubicBezTo>
                    <a:pt x="1838" y="213"/>
                    <a:pt x="1862" y="181"/>
                    <a:pt x="1859" y="171"/>
                  </a:cubicBezTo>
                  <a:cubicBezTo>
                    <a:pt x="1856" y="164"/>
                    <a:pt x="1849" y="163"/>
                    <a:pt x="1822" y="165"/>
                  </a:cubicBezTo>
                  <a:cubicBezTo>
                    <a:pt x="1795" y="168"/>
                    <a:pt x="1775" y="175"/>
                    <a:pt x="1722" y="200"/>
                  </a:cubicBezTo>
                  <a:cubicBezTo>
                    <a:pt x="1638" y="241"/>
                    <a:pt x="1605" y="262"/>
                    <a:pt x="1491" y="352"/>
                  </a:cubicBezTo>
                  <a:cubicBezTo>
                    <a:pt x="1337" y="474"/>
                    <a:pt x="1269" y="516"/>
                    <a:pt x="1166" y="557"/>
                  </a:cubicBezTo>
                  <a:cubicBezTo>
                    <a:pt x="1076" y="593"/>
                    <a:pt x="1009" y="606"/>
                    <a:pt x="912" y="606"/>
                  </a:cubicBezTo>
                  <a:cubicBezTo>
                    <a:pt x="820" y="607"/>
                    <a:pt x="776" y="600"/>
                    <a:pt x="689" y="571"/>
                  </a:cubicBezTo>
                  <a:lnTo>
                    <a:pt x="639" y="554"/>
                  </a:lnTo>
                  <a:lnTo>
                    <a:pt x="708" y="551"/>
                  </a:lnTo>
                  <a:cubicBezTo>
                    <a:pt x="812" y="546"/>
                    <a:pt x="888" y="521"/>
                    <a:pt x="976" y="464"/>
                  </a:cubicBezTo>
                  <a:cubicBezTo>
                    <a:pt x="1020" y="435"/>
                    <a:pt x="1084" y="375"/>
                    <a:pt x="1118" y="332"/>
                  </a:cubicBezTo>
                  <a:cubicBezTo>
                    <a:pt x="1158" y="279"/>
                    <a:pt x="1215" y="143"/>
                    <a:pt x="1215" y="102"/>
                  </a:cubicBezTo>
                  <a:cubicBezTo>
                    <a:pt x="1215" y="95"/>
                    <a:pt x="1218" y="88"/>
                    <a:pt x="1222" y="87"/>
                  </a:cubicBezTo>
                  <a:cubicBezTo>
                    <a:pt x="1225" y="86"/>
                    <a:pt x="1290" y="78"/>
                    <a:pt x="1366" y="70"/>
                  </a:cubicBezTo>
                  <a:cubicBezTo>
                    <a:pt x="1496" y="56"/>
                    <a:pt x="1521" y="55"/>
                    <a:pt x="1790" y="52"/>
                  </a:cubicBezTo>
                  <a:cubicBezTo>
                    <a:pt x="2057" y="50"/>
                    <a:pt x="2076" y="49"/>
                    <a:pt x="2083" y="40"/>
                  </a:cubicBezTo>
                  <a:cubicBezTo>
                    <a:pt x="2091" y="28"/>
                    <a:pt x="2087" y="12"/>
                    <a:pt x="2075" y="7"/>
                  </a:cubicBezTo>
                  <a:cubicBezTo>
                    <a:pt x="2064" y="3"/>
                    <a:pt x="1407" y="0"/>
                    <a:pt x="126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1" name="Freeform 66">
              <a:extLst>
                <a:ext uri="{FF2B5EF4-FFF2-40B4-BE49-F238E27FC236}">
                  <a16:creationId xmlns:a16="http://schemas.microsoft.com/office/drawing/2014/main" id="{6F6656FC-957C-F74A-AC51-578AFF36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88" y="458788"/>
              <a:ext cx="142875" cy="128587"/>
            </a:xfrm>
            <a:custGeom>
              <a:avLst/>
              <a:gdLst>
                <a:gd name="T0" fmla="*/ 113651 w 396"/>
                <a:gd name="T1" fmla="*/ 8284 h 357"/>
                <a:gd name="T2" fmla="*/ 113651 w 396"/>
                <a:gd name="T3" fmla="*/ 8284 h 357"/>
                <a:gd name="T4" fmla="*/ 86591 w 396"/>
                <a:gd name="T5" fmla="*/ 37460 h 357"/>
                <a:gd name="T6" fmla="*/ 86591 w 396"/>
                <a:gd name="T7" fmla="*/ 37460 h 357"/>
                <a:gd name="T8" fmla="*/ 56645 w 396"/>
                <a:gd name="T9" fmla="*/ 73478 h 357"/>
                <a:gd name="T10" fmla="*/ 56645 w 396"/>
                <a:gd name="T11" fmla="*/ 73478 h 357"/>
                <a:gd name="T12" fmla="*/ 7938 w 396"/>
                <a:gd name="T13" fmla="*/ 116701 h 357"/>
                <a:gd name="T14" fmla="*/ 7938 w 396"/>
                <a:gd name="T15" fmla="*/ 116701 h 357"/>
                <a:gd name="T16" fmla="*/ 1082 w 396"/>
                <a:gd name="T17" fmla="*/ 124265 h 357"/>
                <a:gd name="T18" fmla="*/ 1082 w 396"/>
                <a:gd name="T19" fmla="*/ 124265 h 357"/>
                <a:gd name="T20" fmla="*/ 5051 w 396"/>
                <a:gd name="T21" fmla="*/ 127146 h 357"/>
                <a:gd name="T22" fmla="*/ 5051 w 396"/>
                <a:gd name="T23" fmla="*/ 127146 h 357"/>
                <a:gd name="T24" fmla="*/ 73241 w 396"/>
                <a:gd name="T25" fmla="*/ 92568 h 357"/>
                <a:gd name="T26" fmla="*/ 73241 w 396"/>
                <a:gd name="T27" fmla="*/ 92568 h 357"/>
                <a:gd name="T28" fmla="*/ 139267 w 396"/>
                <a:gd name="T29" fmla="*/ 31697 h 357"/>
                <a:gd name="T30" fmla="*/ 139267 w 396"/>
                <a:gd name="T31" fmla="*/ 31697 h 357"/>
                <a:gd name="T32" fmla="*/ 138906 w 396"/>
                <a:gd name="T33" fmla="*/ 6483 h 357"/>
                <a:gd name="T34" fmla="*/ 138906 w 396"/>
                <a:gd name="T35" fmla="*/ 6483 h 357"/>
                <a:gd name="T36" fmla="*/ 113651 w 396"/>
                <a:gd name="T37" fmla="*/ 8284 h 3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6" h="357">
                  <a:moveTo>
                    <a:pt x="315" y="23"/>
                  </a:moveTo>
                  <a:lnTo>
                    <a:pt x="315" y="23"/>
                  </a:lnTo>
                  <a:cubicBezTo>
                    <a:pt x="303" y="33"/>
                    <a:pt x="269" y="69"/>
                    <a:pt x="240" y="104"/>
                  </a:cubicBezTo>
                  <a:cubicBezTo>
                    <a:pt x="212" y="140"/>
                    <a:pt x="175" y="184"/>
                    <a:pt x="157" y="204"/>
                  </a:cubicBezTo>
                  <a:cubicBezTo>
                    <a:pt x="124" y="242"/>
                    <a:pt x="44" y="313"/>
                    <a:pt x="22" y="324"/>
                  </a:cubicBezTo>
                  <a:cubicBezTo>
                    <a:pt x="5" y="333"/>
                    <a:pt x="8" y="330"/>
                    <a:pt x="3" y="345"/>
                  </a:cubicBezTo>
                  <a:cubicBezTo>
                    <a:pt x="0" y="356"/>
                    <a:pt x="0" y="356"/>
                    <a:pt x="14" y="353"/>
                  </a:cubicBezTo>
                  <a:cubicBezTo>
                    <a:pt x="42" y="346"/>
                    <a:pt x="158" y="287"/>
                    <a:pt x="203" y="257"/>
                  </a:cubicBezTo>
                  <a:cubicBezTo>
                    <a:pt x="293" y="196"/>
                    <a:pt x="370" y="125"/>
                    <a:pt x="386" y="88"/>
                  </a:cubicBezTo>
                  <a:cubicBezTo>
                    <a:pt x="395" y="64"/>
                    <a:pt x="395" y="33"/>
                    <a:pt x="385" y="18"/>
                  </a:cubicBezTo>
                  <a:cubicBezTo>
                    <a:pt x="373" y="0"/>
                    <a:pt x="343" y="2"/>
                    <a:pt x="315" y="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2" name="Freeform 68">
              <a:extLst>
                <a:ext uri="{FF2B5EF4-FFF2-40B4-BE49-F238E27FC236}">
                  <a16:creationId xmlns:a16="http://schemas.microsoft.com/office/drawing/2014/main" id="{B736A40D-E119-F149-80AD-60431B370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713" y="738188"/>
              <a:ext cx="23812" cy="609600"/>
            </a:xfrm>
            <a:custGeom>
              <a:avLst/>
              <a:gdLst>
                <a:gd name="T0" fmla="*/ 3663 w 65"/>
                <a:gd name="T1" fmla="*/ 3958 h 1694"/>
                <a:gd name="T2" fmla="*/ 3663 w 65"/>
                <a:gd name="T3" fmla="*/ 3958 h 1694"/>
                <a:gd name="T4" fmla="*/ 1832 w 65"/>
                <a:gd name="T5" fmla="*/ 304440 h 1694"/>
                <a:gd name="T6" fmla="*/ 3297 w 65"/>
                <a:gd name="T7" fmla="*/ 600604 h 1694"/>
                <a:gd name="T8" fmla="*/ 8059 w 65"/>
                <a:gd name="T9" fmla="*/ 604562 h 1694"/>
                <a:gd name="T10" fmla="*/ 8059 w 65"/>
                <a:gd name="T11" fmla="*/ 604562 h 1694"/>
                <a:gd name="T12" fmla="*/ 20515 w 65"/>
                <a:gd name="T13" fmla="*/ 601323 h 1694"/>
                <a:gd name="T14" fmla="*/ 20515 w 65"/>
                <a:gd name="T15" fmla="*/ 601323 h 1694"/>
                <a:gd name="T16" fmla="*/ 23079 w 65"/>
                <a:gd name="T17" fmla="*/ 301201 h 1694"/>
                <a:gd name="T18" fmla="*/ 23079 w 65"/>
                <a:gd name="T19" fmla="*/ 301201 h 1694"/>
                <a:gd name="T20" fmla="*/ 21248 w 65"/>
                <a:gd name="T21" fmla="*/ 4678 h 1694"/>
                <a:gd name="T22" fmla="*/ 21248 w 65"/>
                <a:gd name="T23" fmla="*/ 4678 h 1694"/>
                <a:gd name="T24" fmla="*/ 3663 w 65"/>
                <a:gd name="T25" fmla="*/ 3958 h 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1694">
                  <a:moveTo>
                    <a:pt x="10" y="11"/>
                  </a:moveTo>
                  <a:lnTo>
                    <a:pt x="10" y="11"/>
                  </a:lnTo>
                  <a:cubicBezTo>
                    <a:pt x="0" y="22"/>
                    <a:pt x="0" y="50"/>
                    <a:pt x="5" y="846"/>
                  </a:cubicBezTo>
                  <a:lnTo>
                    <a:pt x="9" y="1669"/>
                  </a:lnTo>
                  <a:lnTo>
                    <a:pt x="22" y="1680"/>
                  </a:lnTo>
                  <a:cubicBezTo>
                    <a:pt x="39" y="1693"/>
                    <a:pt x="50" y="1690"/>
                    <a:pt x="56" y="1671"/>
                  </a:cubicBezTo>
                  <a:cubicBezTo>
                    <a:pt x="60" y="1660"/>
                    <a:pt x="63" y="1390"/>
                    <a:pt x="63" y="837"/>
                  </a:cubicBezTo>
                  <a:cubicBezTo>
                    <a:pt x="64" y="150"/>
                    <a:pt x="64" y="17"/>
                    <a:pt x="58" y="13"/>
                  </a:cubicBezTo>
                  <a:cubicBezTo>
                    <a:pt x="43" y="0"/>
                    <a:pt x="20" y="0"/>
                    <a:pt x="10" y="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3" name="Freeform 70">
              <a:extLst>
                <a:ext uri="{FF2B5EF4-FFF2-40B4-BE49-F238E27FC236}">
                  <a16:creationId xmlns:a16="http://schemas.microsoft.com/office/drawing/2014/main" id="{5A6187DD-08EC-7344-AB2F-830DBDFC5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779463"/>
              <a:ext cx="127000" cy="146050"/>
            </a:xfrm>
            <a:custGeom>
              <a:avLst/>
              <a:gdLst>
                <a:gd name="T0" fmla="*/ 120487 w 351"/>
                <a:gd name="T1" fmla="*/ 1803 h 405"/>
                <a:gd name="T2" fmla="*/ 120487 w 351"/>
                <a:gd name="T3" fmla="*/ 1803 h 405"/>
                <a:gd name="T4" fmla="*/ 116145 w 351"/>
                <a:gd name="T5" fmla="*/ 6491 h 405"/>
                <a:gd name="T6" fmla="*/ 116145 w 351"/>
                <a:gd name="T7" fmla="*/ 6491 h 405"/>
                <a:gd name="T8" fmla="*/ 37630 w 351"/>
                <a:gd name="T9" fmla="*/ 85466 h 405"/>
                <a:gd name="T10" fmla="*/ 37630 w 351"/>
                <a:gd name="T11" fmla="*/ 85466 h 405"/>
                <a:gd name="T12" fmla="*/ 0 w 351"/>
                <a:gd name="T13" fmla="*/ 129462 h 405"/>
                <a:gd name="T14" fmla="*/ 0 w 351"/>
                <a:gd name="T15" fmla="*/ 129462 h 405"/>
                <a:gd name="T16" fmla="*/ 30031 w 351"/>
                <a:gd name="T17" fmla="*/ 139198 h 405"/>
                <a:gd name="T18" fmla="*/ 30031 w 351"/>
                <a:gd name="T19" fmla="*/ 139198 h 405"/>
                <a:gd name="T20" fmla="*/ 90818 w 351"/>
                <a:gd name="T21" fmla="*/ 73566 h 405"/>
                <a:gd name="T22" fmla="*/ 90818 w 351"/>
                <a:gd name="T23" fmla="*/ 73566 h 405"/>
                <a:gd name="T24" fmla="*/ 125553 w 351"/>
                <a:gd name="T25" fmla="*/ 5770 h 405"/>
                <a:gd name="T26" fmla="*/ 125553 w 351"/>
                <a:gd name="T27" fmla="*/ 5770 h 405"/>
                <a:gd name="T28" fmla="*/ 120487 w 351"/>
                <a:gd name="T29" fmla="*/ 1803 h 4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1" h="405">
                  <a:moveTo>
                    <a:pt x="333" y="5"/>
                  </a:moveTo>
                  <a:lnTo>
                    <a:pt x="333" y="5"/>
                  </a:lnTo>
                  <a:cubicBezTo>
                    <a:pt x="328" y="6"/>
                    <a:pt x="322" y="12"/>
                    <a:pt x="321" y="18"/>
                  </a:cubicBezTo>
                  <a:cubicBezTo>
                    <a:pt x="311" y="50"/>
                    <a:pt x="212" y="149"/>
                    <a:pt x="104" y="237"/>
                  </a:cubicBezTo>
                  <a:cubicBezTo>
                    <a:pt x="21" y="305"/>
                    <a:pt x="0" y="329"/>
                    <a:pt x="0" y="359"/>
                  </a:cubicBezTo>
                  <a:cubicBezTo>
                    <a:pt x="0" y="391"/>
                    <a:pt x="39" y="404"/>
                    <a:pt x="83" y="386"/>
                  </a:cubicBezTo>
                  <a:cubicBezTo>
                    <a:pt x="119" y="371"/>
                    <a:pt x="190" y="294"/>
                    <a:pt x="251" y="204"/>
                  </a:cubicBezTo>
                  <a:cubicBezTo>
                    <a:pt x="281" y="160"/>
                    <a:pt x="341" y="43"/>
                    <a:pt x="347" y="16"/>
                  </a:cubicBezTo>
                  <a:cubicBezTo>
                    <a:pt x="350" y="1"/>
                    <a:pt x="349" y="0"/>
                    <a:pt x="333" y="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4" name="Freeform 72">
              <a:extLst>
                <a:ext uri="{FF2B5EF4-FFF2-40B4-BE49-F238E27FC236}">
                  <a16:creationId xmlns:a16="http://schemas.microsoft.com/office/drawing/2014/main" id="{887B6088-15E8-B447-8AE8-84FEC45A3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1181100"/>
              <a:ext cx="39687" cy="36513"/>
            </a:xfrm>
            <a:custGeom>
              <a:avLst/>
              <a:gdLst>
                <a:gd name="T0" fmla="*/ 13229 w 111"/>
                <a:gd name="T1" fmla="*/ 5370 h 102"/>
                <a:gd name="T2" fmla="*/ 13229 w 111"/>
                <a:gd name="T3" fmla="*/ 5370 h 102"/>
                <a:gd name="T4" fmla="*/ 6793 w 111"/>
                <a:gd name="T5" fmla="*/ 30785 h 102"/>
                <a:gd name="T6" fmla="*/ 6793 w 111"/>
                <a:gd name="T7" fmla="*/ 30785 h 102"/>
                <a:gd name="T8" fmla="*/ 17877 w 111"/>
                <a:gd name="T9" fmla="*/ 35081 h 102"/>
                <a:gd name="T10" fmla="*/ 17877 w 111"/>
                <a:gd name="T11" fmla="*/ 35081 h 102"/>
                <a:gd name="T12" fmla="*/ 29676 w 111"/>
                <a:gd name="T13" fmla="*/ 30428 h 102"/>
                <a:gd name="T14" fmla="*/ 29676 w 111"/>
                <a:gd name="T15" fmla="*/ 30428 h 102"/>
                <a:gd name="T16" fmla="*/ 13229 w 111"/>
                <a:gd name="T17" fmla="*/ 5370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02">
                  <a:moveTo>
                    <a:pt x="37" y="15"/>
                  </a:moveTo>
                  <a:lnTo>
                    <a:pt x="37" y="15"/>
                  </a:lnTo>
                  <a:cubicBezTo>
                    <a:pt x="11" y="26"/>
                    <a:pt x="0" y="69"/>
                    <a:pt x="19" y="86"/>
                  </a:cubicBezTo>
                  <a:cubicBezTo>
                    <a:pt x="25" y="91"/>
                    <a:pt x="38" y="97"/>
                    <a:pt x="50" y="98"/>
                  </a:cubicBezTo>
                  <a:cubicBezTo>
                    <a:pt x="68" y="101"/>
                    <a:pt x="73" y="99"/>
                    <a:pt x="83" y="85"/>
                  </a:cubicBezTo>
                  <a:cubicBezTo>
                    <a:pt x="110" y="52"/>
                    <a:pt x="76" y="0"/>
                    <a:pt x="37" y="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5" name="Freeform 74">
              <a:extLst>
                <a:ext uri="{FF2B5EF4-FFF2-40B4-BE49-F238E27FC236}">
                  <a16:creationId xmlns:a16="http://schemas.microsoft.com/office/drawing/2014/main" id="{610FFA4B-DB5F-0E4B-A1B7-793D0A568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1385888"/>
              <a:ext cx="42863" cy="39687"/>
            </a:xfrm>
            <a:custGeom>
              <a:avLst/>
              <a:gdLst>
                <a:gd name="T0" fmla="*/ 9564 w 121"/>
                <a:gd name="T1" fmla="*/ 5006 h 111"/>
                <a:gd name="T2" fmla="*/ 9564 w 121"/>
                <a:gd name="T3" fmla="*/ 5006 h 111"/>
                <a:gd name="T4" fmla="*/ 0 w 121"/>
                <a:gd name="T5" fmla="*/ 23240 h 111"/>
                <a:gd name="T6" fmla="*/ 0 w 121"/>
                <a:gd name="T7" fmla="*/ 23240 h 111"/>
                <a:gd name="T8" fmla="*/ 14878 w 121"/>
                <a:gd name="T9" fmla="*/ 39329 h 111"/>
                <a:gd name="T10" fmla="*/ 14878 w 121"/>
                <a:gd name="T11" fmla="*/ 39329 h 111"/>
                <a:gd name="T12" fmla="*/ 29756 w 121"/>
                <a:gd name="T13" fmla="*/ 7151 h 111"/>
                <a:gd name="T14" fmla="*/ 29756 w 121"/>
                <a:gd name="T15" fmla="*/ 7151 h 111"/>
                <a:gd name="T16" fmla="*/ 9564 w 121"/>
                <a:gd name="T17" fmla="*/ 500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1">
                  <a:moveTo>
                    <a:pt x="27" y="14"/>
                  </a:moveTo>
                  <a:lnTo>
                    <a:pt x="27" y="14"/>
                  </a:lnTo>
                  <a:cubicBezTo>
                    <a:pt x="7" y="27"/>
                    <a:pt x="0" y="40"/>
                    <a:pt x="0" y="65"/>
                  </a:cubicBezTo>
                  <a:cubicBezTo>
                    <a:pt x="0" y="90"/>
                    <a:pt x="19" y="110"/>
                    <a:pt x="42" y="110"/>
                  </a:cubicBezTo>
                  <a:cubicBezTo>
                    <a:pt x="93" y="110"/>
                    <a:pt x="120" y="54"/>
                    <a:pt x="84" y="20"/>
                  </a:cubicBezTo>
                  <a:cubicBezTo>
                    <a:pt x="66" y="1"/>
                    <a:pt x="52" y="0"/>
                    <a:pt x="27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76" name="Freeform 76">
              <a:extLst>
                <a:ext uri="{FF2B5EF4-FFF2-40B4-BE49-F238E27FC236}">
                  <a16:creationId xmlns:a16="http://schemas.microsoft.com/office/drawing/2014/main" id="{C389098D-E3AE-2242-8544-203A03EEA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188" y="1470025"/>
              <a:ext cx="39687" cy="46038"/>
            </a:xfrm>
            <a:custGeom>
              <a:avLst/>
              <a:gdLst>
                <a:gd name="T0" fmla="*/ 9741 w 110"/>
                <a:gd name="T1" fmla="*/ 6114 h 128"/>
                <a:gd name="T2" fmla="*/ 9741 w 110"/>
                <a:gd name="T3" fmla="*/ 6114 h 128"/>
                <a:gd name="T4" fmla="*/ 3247 w 110"/>
                <a:gd name="T5" fmla="*/ 30212 h 128"/>
                <a:gd name="T6" fmla="*/ 3247 w 110"/>
                <a:gd name="T7" fmla="*/ 30212 h 128"/>
                <a:gd name="T8" fmla="*/ 33193 w 110"/>
                <a:gd name="T9" fmla="*/ 33090 h 128"/>
                <a:gd name="T10" fmla="*/ 33193 w 110"/>
                <a:gd name="T11" fmla="*/ 33090 h 128"/>
                <a:gd name="T12" fmla="*/ 31028 w 110"/>
                <a:gd name="T13" fmla="*/ 8632 h 128"/>
                <a:gd name="T14" fmla="*/ 31028 w 110"/>
                <a:gd name="T15" fmla="*/ 8632 h 128"/>
                <a:gd name="T16" fmla="*/ 9741 w 110"/>
                <a:gd name="T17" fmla="*/ 611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28">
                  <a:moveTo>
                    <a:pt x="27" y="17"/>
                  </a:moveTo>
                  <a:lnTo>
                    <a:pt x="27" y="17"/>
                  </a:lnTo>
                  <a:cubicBezTo>
                    <a:pt x="9" y="31"/>
                    <a:pt x="0" y="65"/>
                    <a:pt x="9" y="84"/>
                  </a:cubicBezTo>
                  <a:cubicBezTo>
                    <a:pt x="28" y="122"/>
                    <a:pt x="72" y="127"/>
                    <a:pt x="92" y="92"/>
                  </a:cubicBezTo>
                  <a:cubicBezTo>
                    <a:pt x="109" y="65"/>
                    <a:pt x="107" y="45"/>
                    <a:pt x="86" y="24"/>
                  </a:cubicBezTo>
                  <a:cubicBezTo>
                    <a:pt x="65" y="3"/>
                    <a:pt x="48" y="0"/>
                    <a:pt x="27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grpSp>
        <p:nvGrpSpPr>
          <p:cNvPr id="5122" name="Group 2">
            <a:extLst>
              <a:ext uri="{FF2B5EF4-FFF2-40B4-BE49-F238E27FC236}">
                <a16:creationId xmlns:a16="http://schemas.microsoft.com/office/drawing/2014/main" id="{559B613B-9D29-1E47-8231-2FC27304D5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4602" y="216023"/>
            <a:ext cx="817646" cy="815486"/>
            <a:chOff x="7370763" y="317500"/>
            <a:chExt cx="1201737" cy="1198563"/>
          </a:xfrm>
          <a:solidFill>
            <a:schemeClr val="accent3"/>
          </a:solidFill>
        </p:grpSpPr>
        <p:sp>
          <p:nvSpPr>
            <p:cNvPr id="5153" name="Freeform 54">
              <a:extLst>
                <a:ext uri="{FF2B5EF4-FFF2-40B4-BE49-F238E27FC236}">
                  <a16:creationId xmlns:a16="http://schemas.microsoft.com/office/drawing/2014/main" id="{28F7F6FB-E202-A344-9B22-ED976020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317500"/>
              <a:ext cx="425450" cy="422275"/>
            </a:xfrm>
            <a:custGeom>
              <a:avLst/>
              <a:gdLst>
                <a:gd name="T0" fmla="*/ 408907 w 1183"/>
                <a:gd name="T1" fmla="*/ 4313 h 1175"/>
                <a:gd name="T2" fmla="*/ 393442 w 1183"/>
                <a:gd name="T3" fmla="*/ 15453 h 1175"/>
                <a:gd name="T4" fmla="*/ 345970 w 1183"/>
                <a:gd name="T5" fmla="*/ 44923 h 1175"/>
                <a:gd name="T6" fmla="*/ 244553 w 1183"/>
                <a:gd name="T7" fmla="*/ 43845 h 1175"/>
                <a:gd name="T8" fmla="*/ 227650 w 1183"/>
                <a:gd name="T9" fmla="*/ 30907 h 1175"/>
                <a:gd name="T10" fmla="*/ 204633 w 1183"/>
                <a:gd name="T11" fmla="*/ 17610 h 1175"/>
                <a:gd name="T12" fmla="*/ 183774 w 1183"/>
                <a:gd name="T13" fmla="*/ 44923 h 1175"/>
                <a:gd name="T14" fmla="*/ 189888 w 1183"/>
                <a:gd name="T15" fmla="*/ 56783 h 1175"/>
                <a:gd name="T16" fmla="*/ 229088 w 1183"/>
                <a:gd name="T17" fmla="*/ 80502 h 1175"/>
                <a:gd name="T18" fmla="*/ 317199 w 1183"/>
                <a:gd name="T19" fmla="*/ 79424 h 1175"/>
                <a:gd name="T20" fmla="*/ 331585 w 1183"/>
                <a:gd name="T21" fmla="*/ 75111 h 1175"/>
                <a:gd name="T22" fmla="*/ 284472 w 1183"/>
                <a:gd name="T23" fmla="*/ 121471 h 1175"/>
                <a:gd name="T24" fmla="*/ 220098 w 1183"/>
                <a:gd name="T25" fmla="*/ 170707 h 1175"/>
                <a:gd name="T26" fmla="*/ 108251 w 1183"/>
                <a:gd name="T27" fmla="*/ 196942 h 1175"/>
                <a:gd name="T28" fmla="*/ 29490 w 1183"/>
                <a:gd name="T29" fmla="*/ 100987 h 1175"/>
                <a:gd name="T30" fmla="*/ 71927 w 1183"/>
                <a:gd name="T31" fmla="*/ 38454 h 1175"/>
                <a:gd name="T32" fmla="*/ 121557 w 1183"/>
                <a:gd name="T33" fmla="*/ 38454 h 1175"/>
                <a:gd name="T34" fmla="*/ 145653 w 1183"/>
                <a:gd name="T35" fmla="*/ 60376 h 1175"/>
                <a:gd name="T36" fmla="*/ 115084 w 1183"/>
                <a:gd name="T37" fmla="*/ 80142 h 1175"/>
                <a:gd name="T38" fmla="*/ 89909 w 1183"/>
                <a:gd name="T39" fmla="*/ 95236 h 1175"/>
                <a:gd name="T40" fmla="*/ 91348 w 1183"/>
                <a:gd name="T41" fmla="*/ 109252 h 1175"/>
                <a:gd name="T42" fmla="*/ 121198 w 1183"/>
                <a:gd name="T43" fmla="*/ 123628 h 1175"/>
                <a:gd name="T44" fmla="*/ 160398 w 1183"/>
                <a:gd name="T45" fmla="*/ 97033 h 1175"/>
                <a:gd name="T46" fmla="*/ 169748 w 1183"/>
                <a:gd name="T47" fmla="*/ 74752 h 1175"/>
                <a:gd name="T48" fmla="*/ 165433 w 1183"/>
                <a:gd name="T49" fmla="*/ 53907 h 1175"/>
                <a:gd name="T50" fmla="*/ 84874 w 1183"/>
                <a:gd name="T51" fmla="*/ 17610 h 1175"/>
                <a:gd name="T52" fmla="*/ 5035 w 1183"/>
                <a:gd name="T53" fmla="*/ 109612 h 1175"/>
                <a:gd name="T54" fmla="*/ 53226 w 1183"/>
                <a:gd name="T55" fmla="*/ 193707 h 1175"/>
                <a:gd name="T56" fmla="*/ 151047 w 1183"/>
                <a:gd name="T57" fmla="*/ 221739 h 1175"/>
                <a:gd name="T58" fmla="*/ 223694 w 1183"/>
                <a:gd name="T59" fmla="*/ 198379 h 1175"/>
                <a:gd name="T60" fmla="*/ 221176 w 1183"/>
                <a:gd name="T61" fmla="*/ 204130 h 1175"/>
                <a:gd name="T62" fmla="*/ 200677 w 1183"/>
                <a:gd name="T63" fmla="*/ 270975 h 1175"/>
                <a:gd name="T64" fmla="*/ 228729 w 1183"/>
                <a:gd name="T65" fmla="*/ 368727 h 1175"/>
                <a:gd name="T66" fmla="*/ 312884 w 1183"/>
                <a:gd name="T67" fmla="*/ 416884 h 1175"/>
                <a:gd name="T68" fmla="*/ 404951 w 1183"/>
                <a:gd name="T69" fmla="*/ 338179 h 1175"/>
                <a:gd name="T70" fmla="*/ 368627 w 1183"/>
                <a:gd name="T71" fmla="*/ 256959 h 1175"/>
                <a:gd name="T72" fmla="*/ 347409 w 1183"/>
                <a:gd name="T73" fmla="*/ 252646 h 1175"/>
                <a:gd name="T74" fmla="*/ 325471 w 1183"/>
                <a:gd name="T75" fmla="*/ 261990 h 1175"/>
                <a:gd name="T76" fmla="*/ 298498 w 1183"/>
                <a:gd name="T77" fmla="*/ 300804 h 1175"/>
                <a:gd name="T78" fmla="*/ 313243 w 1183"/>
                <a:gd name="T79" fmla="*/ 330992 h 1175"/>
                <a:gd name="T80" fmla="*/ 326910 w 1183"/>
                <a:gd name="T81" fmla="*/ 332429 h 1175"/>
                <a:gd name="T82" fmla="*/ 341655 w 1183"/>
                <a:gd name="T83" fmla="*/ 307272 h 1175"/>
                <a:gd name="T84" fmla="*/ 361794 w 1183"/>
                <a:gd name="T85" fmla="*/ 276725 h 1175"/>
                <a:gd name="T86" fmla="*/ 384092 w 1183"/>
                <a:gd name="T87" fmla="*/ 300444 h 1175"/>
                <a:gd name="T88" fmla="*/ 384092 w 1183"/>
                <a:gd name="T89" fmla="*/ 350039 h 1175"/>
                <a:gd name="T90" fmla="*/ 321155 w 1183"/>
                <a:gd name="T91" fmla="*/ 392806 h 1175"/>
                <a:gd name="T92" fmla="*/ 225132 w 1183"/>
                <a:gd name="T93" fmla="*/ 314101 h 1175"/>
                <a:gd name="T94" fmla="*/ 251746 w 1183"/>
                <a:gd name="T95" fmla="*/ 201973 h 1175"/>
                <a:gd name="T96" fmla="*/ 301016 w 1183"/>
                <a:gd name="T97" fmla="*/ 137644 h 1175"/>
                <a:gd name="T98" fmla="*/ 347049 w 1183"/>
                <a:gd name="T99" fmla="*/ 90565 h 1175"/>
                <a:gd name="T100" fmla="*/ 343093 w 1183"/>
                <a:gd name="T101" fmla="*/ 105299 h 1175"/>
                <a:gd name="T102" fmla="*/ 341655 w 1183"/>
                <a:gd name="T103" fmla="*/ 192989 h 1175"/>
                <a:gd name="T104" fmla="*/ 365391 w 1183"/>
                <a:gd name="T105" fmla="*/ 232521 h 1175"/>
                <a:gd name="T106" fmla="*/ 377618 w 1183"/>
                <a:gd name="T107" fmla="*/ 238630 h 1175"/>
                <a:gd name="T108" fmla="*/ 404951 w 1183"/>
                <a:gd name="T109" fmla="*/ 217786 h 1175"/>
                <a:gd name="T110" fmla="*/ 391644 w 1183"/>
                <a:gd name="T111" fmla="*/ 194786 h 1175"/>
                <a:gd name="T112" fmla="*/ 378338 w 1183"/>
                <a:gd name="T113" fmla="*/ 177895 h 1175"/>
                <a:gd name="T114" fmla="*/ 377259 w 1183"/>
                <a:gd name="T115" fmla="*/ 76549 h 1175"/>
                <a:gd name="T116" fmla="*/ 406749 w 1183"/>
                <a:gd name="T117" fmla="*/ 29110 h 1175"/>
                <a:gd name="T118" fmla="*/ 417538 w 1183"/>
                <a:gd name="T119" fmla="*/ 359 h 1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83" h="1175">
                  <a:moveTo>
                    <a:pt x="1137" y="12"/>
                  </a:moveTo>
                  <a:lnTo>
                    <a:pt x="1137" y="12"/>
                  </a:lnTo>
                  <a:cubicBezTo>
                    <a:pt x="1126" y="18"/>
                    <a:pt x="1107" y="32"/>
                    <a:pt x="1094" y="43"/>
                  </a:cubicBezTo>
                  <a:cubicBezTo>
                    <a:pt x="1038" y="90"/>
                    <a:pt x="1000" y="112"/>
                    <a:pt x="962" y="125"/>
                  </a:cubicBezTo>
                  <a:cubicBezTo>
                    <a:pt x="851" y="160"/>
                    <a:pt x="751" y="160"/>
                    <a:pt x="680" y="122"/>
                  </a:cubicBezTo>
                  <a:cubicBezTo>
                    <a:pt x="669" y="117"/>
                    <a:pt x="648" y="101"/>
                    <a:pt x="633" y="86"/>
                  </a:cubicBezTo>
                  <a:cubicBezTo>
                    <a:pt x="600" y="54"/>
                    <a:pt x="591" y="49"/>
                    <a:pt x="569" y="49"/>
                  </a:cubicBezTo>
                  <a:cubicBezTo>
                    <a:pt x="526" y="49"/>
                    <a:pt x="500" y="83"/>
                    <a:pt x="511" y="125"/>
                  </a:cubicBezTo>
                  <a:cubicBezTo>
                    <a:pt x="514" y="137"/>
                    <a:pt x="522" y="152"/>
                    <a:pt x="528" y="158"/>
                  </a:cubicBezTo>
                  <a:cubicBezTo>
                    <a:pt x="542" y="175"/>
                    <a:pt x="604" y="212"/>
                    <a:pt x="637" y="224"/>
                  </a:cubicBezTo>
                  <a:cubicBezTo>
                    <a:pt x="703" y="249"/>
                    <a:pt x="797" y="248"/>
                    <a:pt x="882" y="221"/>
                  </a:cubicBezTo>
                  <a:cubicBezTo>
                    <a:pt x="904" y="213"/>
                    <a:pt x="922" y="209"/>
                    <a:pt x="922" y="209"/>
                  </a:cubicBezTo>
                  <a:cubicBezTo>
                    <a:pt x="925" y="212"/>
                    <a:pt x="849" y="286"/>
                    <a:pt x="791" y="338"/>
                  </a:cubicBezTo>
                  <a:cubicBezTo>
                    <a:pt x="738" y="387"/>
                    <a:pt x="656" y="449"/>
                    <a:pt x="612" y="475"/>
                  </a:cubicBezTo>
                  <a:cubicBezTo>
                    <a:pt x="519" y="529"/>
                    <a:pt x="379" y="562"/>
                    <a:pt x="301" y="548"/>
                  </a:cubicBezTo>
                  <a:cubicBezTo>
                    <a:pt x="178" y="525"/>
                    <a:pt x="74" y="398"/>
                    <a:pt x="82" y="281"/>
                  </a:cubicBezTo>
                  <a:cubicBezTo>
                    <a:pt x="87" y="211"/>
                    <a:pt x="136" y="138"/>
                    <a:pt x="200" y="107"/>
                  </a:cubicBezTo>
                  <a:cubicBezTo>
                    <a:pt x="234" y="90"/>
                    <a:pt x="300" y="90"/>
                    <a:pt x="338" y="107"/>
                  </a:cubicBezTo>
                  <a:cubicBezTo>
                    <a:pt x="368" y="120"/>
                    <a:pt x="402" y="151"/>
                    <a:pt x="405" y="168"/>
                  </a:cubicBezTo>
                  <a:cubicBezTo>
                    <a:pt x="411" y="208"/>
                    <a:pt x="385" y="223"/>
                    <a:pt x="320" y="223"/>
                  </a:cubicBezTo>
                  <a:cubicBezTo>
                    <a:pt x="270" y="223"/>
                    <a:pt x="260" y="229"/>
                    <a:pt x="250" y="265"/>
                  </a:cubicBezTo>
                  <a:cubicBezTo>
                    <a:pt x="245" y="284"/>
                    <a:pt x="245" y="289"/>
                    <a:pt x="254" y="304"/>
                  </a:cubicBezTo>
                  <a:cubicBezTo>
                    <a:pt x="269" y="330"/>
                    <a:pt x="304" y="347"/>
                    <a:pt x="337" y="344"/>
                  </a:cubicBezTo>
                  <a:cubicBezTo>
                    <a:pt x="370" y="342"/>
                    <a:pt x="413" y="312"/>
                    <a:pt x="446" y="270"/>
                  </a:cubicBezTo>
                  <a:cubicBezTo>
                    <a:pt x="467" y="243"/>
                    <a:pt x="470" y="235"/>
                    <a:pt x="472" y="208"/>
                  </a:cubicBezTo>
                  <a:cubicBezTo>
                    <a:pt x="474" y="181"/>
                    <a:pt x="472" y="172"/>
                    <a:pt x="460" y="150"/>
                  </a:cubicBezTo>
                  <a:cubicBezTo>
                    <a:pt x="419" y="74"/>
                    <a:pt x="334" y="36"/>
                    <a:pt x="236" y="49"/>
                  </a:cubicBezTo>
                  <a:cubicBezTo>
                    <a:pt x="118" y="64"/>
                    <a:pt x="0" y="200"/>
                    <a:pt x="14" y="305"/>
                  </a:cubicBezTo>
                  <a:cubicBezTo>
                    <a:pt x="27" y="390"/>
                    <a:pt x="84" y="492"/>
                    <a:pt x="148" y="539"/>
                  </a:cubicBezTo>
                  <a:cubicBezTo>
                    <a:pt x="228" y="597"/>
                    <a:pt x="333" y="627"/>
                    <a:pt x="420" y="617"/>
                  </a:cubicBezTo>
                  <a:cubicBezTo>
                    <a:pt x="462" y="611"/>
                    <a:pt x="573" y="578"/>
                    <a:pt x="607" y="560"/>
                  </a:cubicBezTo>
                  <a:lnTo>
                    <a:pt x="622" y="552"/>
                  </a:lnTo>
                  <a:lnTo>
                    <a:pt x="615" y="568"/>
                  </a:lnTo>
                  <a:cubicBezTo>
                    <a:pt x="597" y="601"/>
                    <a:pt x="563" y="713"/>
                    <a:pt x="558" y="754"/>
                  </a:cubicBezTo>
                  <a:cubicBezTo>
                    <a:pt x="547" y="841"/>
                    <a:pt x="578" y="947"/>
                    <a:pt x="636" y="1026"/>
                  </a:cubicBezTo>
                  <a:cubicBezTo>
                    <a:pt x="683" y="1090"/>
                    <a:pt x="784" y="1148"/>
                    <a:pt x="870" y="1160"/>
                  </a:cubicBezTo>
                  <a:cubicBezTo>
                    <a:pt x="973" y="1174"/>
                    <a:pt x="1109" y="1058"/>
                    <a:pt x="1126" y="941"/>
                  </a:cubicBezTo>
                  <a:cubicBezTo>
                    <a:pt x="1140" y="844"/>
                    <a:pt x="1100" y="756"/>
                    <a:pt x="1025" y="715"/>
                  </a:cubicBezTo>
                  <a:cubicBezTo>
                    <a:pt x="1001" y="703"/>
                    <a:pt x="993" y="700"/>
                    <a:pt x="966" y="703"/>
                  </a:cubicBezTo>
                  <a:cubicBezTo>
                    <a:pt x="939" y="705"/>
                    <a:pt x="931" y="708"/>
                    <a:pt x="905" y="729"/>
                  </a:cubicBezTo>
                  <a:cubicBezTo>
                    <a:pt x="863" y="761"/>
                    <a:pt x="833" y="804"/>
                    <a:pt x="830" y="837"/>
                  </a:cubicBezTo>
                  <a:cubicBezTo>
                    <a:pt x="828" y="870"/>
                    <a:pt x="845" y="906"/>
                    <a:pt x="871" y="921"/>
                  </a:cubicBezTo>
                  <a:cubicBezTo>
                    <a:pt x="886" y="930"/>
                    <a:pt x="891" y="930"/>
                    <a:pt x="909" y="925"/>
                  </a:cubicBezTo>
                  <a:cubicBezTo>
                    <a:pt x="945" y="914"/>
                    <a:pt x="950" y="904"/>
                    <a:pt x="950" y="855"/>
                  </a:cubicBezTo>
                  <a:cubicBezTo>
                    <a:pt x="950" y="789"/>
                    <a:pt x="967" y="764"/>
                    <a:pt x="1006" y="770"/>
                  </a:cubicBezTo>
                  <a:cubicBezTo>
                    <a:pt x="1023" y="772"/>
                    <a:pt x="1055" y="807"/>
                    <a:pt x="1068" y="836"/>
                  </a:cubicBezTo>
                  <a:cubicBezTo>
                    <a:pt x="1084" y="874"/>
                    <a:pt x="1084" y="941"/>
                    <a:pt x="1068" y="974"/>
                  </a:cubicBezTo>
                  <a:cubicBezTo>
                    <a:pt x="1037" y="1038"/>
                    <a:pt x="964" y="1087"/>
                    <a:pt x="893" y="1093"/>
                  </a:cubicBezTo>
                  <a:cubicBezTo>
                    <a:pt x="777" y="1101"/>
                    <a:pt x="649" y="996"/>
                    <a:pt x="626" y="874"/>
                  </a:cubicBezTo>
                  <a:cubicBezTo>
                    <a:pt x="612" y="795"/>
                    <a:pt x="645" y="656"/>
                    <a:pt x="700" y="562"/>
                  </a:cubicBezTo>
                  <a:cubicBezTo>
                    <a:pt x="726" y="518"/>
                    <a:pt x="788" y="437"/>
                    <a:pt x="837" y="383"/>
                  </a:cubicBezTo>
                  <a:cubicBezTo>
                    <a:pt x="888" y="326"/>
                    <a:pt x="963" y="250"/>
                    <a:pt x="965" y="252"/>
                  </a:cubicBezTo>
                  <a:cubicBezTo>
                    <a:pt x="966" y="253"/>
                    <a:pt x="961" y="271"/>
                    <a:pt x="954" y="293"/>
                  </a:cubicBezTo>
                  <a:cubicBezTo>
                    <a:pt x="927" y="378"/>
                    <a:pt x="925" y="472"/>
                    <a:pt x="950" y="537"/>
                  </a:cubicBezTo>
                  <a:cubicBezTo>
                    <a:pt x="963" y="570"/>
                    <a:pt x="1000" y="632"/>
                    <a:pt x="1016" y="647"/>
                  </a:cubicBezTo>
                  <a:cubicBezTo>
                    <a:pt x="1022" y="653"/>
                    <a:pt x="1038" y="660"/>
                    <a:pt x="1050" y="664"/>
                  </a:cubicBezTo>
                  <a:cubicBezTo>
                    <a:pt x="1091" y="675"/>
                    <a:pt x="1126" y="648"/>
                    <a:pt x="1126" y="606"/>
                  </a:cubicBezTo>
                  <a:cubicBezTo>
                    <a:pt x="1126" y="584"/>
                    <a:pt x="1121" y="575"/>
                    <a:pt x="1089" y="542"/>
                  </a:cubicBezTo>
                  <a:cubicBezTo>
                    <a:pt x="1074" y="527"/>
                    <a:pt x="1057" y="505"/>
                    <a:pt x="1052" y="495"/>
                  </a:cubicBezTo>
                  <a:cubicBezTo>
                    <a:pt x="1015" y="423"/>
                    <a:pt x="1015" y="324"/>
                    <a:pt x="1049" y="213"/>
                  </a:cubicBezTo>
                  <a:cubicBezTo>
                    <a:pt x="1061" y="174"/>
                    <a:pt x="1085" y="137"/>
                    <a:pt x="1131" y="81"/>
                  </a:cubicBezTo>
                  <a:cubicBezTo>
                    <a:pt x="1168" y="36"/>
                    <a:pt x="1182" y="0"/>
                    <a:pt x="1161" y="1"/>
                  </a:cubicBezTo>
                  <a:cubicBezTo>
                    <a:pt x="1158" y="1"/>
                    <a:pt x="1147" y="6"/>
                    <a:pt x="1137" y="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4" name="Freeform 56">
              <a:extLst>
                <a:ext uri="{FF2B5EF4-FFF2-40B4-BE49-F238E27FC236}">
                  <a16:creationId xmlns:a16="http://schemas.microsoft.com/office/drawing/2014/main" id="{41361B16-9E88-E648-BFE5-D4CD5E01C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323850"/>
              <a:ext cx="44450" cy="38100"/>
            </a:xfrm>
            <a:custGeom>
              <a:avLst/>
              <a:gdLst>
                <a:gd name="T0" fmla="*/ 15302 w 122"/>
                <a:gd name="T1" fmla="*/ 2469 h 108"/>
                <a:gd name="T2" fmla="*/ 15302 w 122"/>
                <a:gd name="T3" fmla="*/ 2469 h 108"/>
                <a:gd name="T4" fmla="*/ 12388 w 122"/>
                <a:gd name="T5" fmla="*/ 32103 h 108"/>
                <a:gd name="T6" fmla="*/ 12388 w 122"/>
                <a:gd name="T7" fmla="*/ 32103 h 108"/>
                <a:gd name="T8" fmla="*/ 37527 w 122"/>
                <a:gd name="T9" fmla="*/ 29633 h 108"/>
                <a:gd name="T10" fmla="*/ 37527 w 122"/>
                <a:gd name="T11" fmla="*/ 29633 h 108"/>
                <a:gd name="T12" fmla="*/ 44086 w 122"/>
                <a:gd name="T13" fmla="*/ 18697 h 108"/>
                <a:gd name="T14" fmla="*/ 44086 w 122"/>
                <a:gd name="T15" fmla="*/ 18697 h 108"/>
                <a:gd name="T16" fmla="*/ 28783 w 122"/>
                <a:gd name="T17" fmla="*/ 2117 h 108"/>
                <a:gd name="T18" fmla="*/ 28783 w 122"/>
                <a:gd name="T19" fmla="*/ 2117 h 108"/>
                <a:gd name="T20" fmla="*/ 15302 w 122"/>
                <a:gd name="T21" fmla="*/ 2469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08">
                  <a:moveTo>
                    <a:pt x="42" y="7"/>
                  </a:moveTo>
                  <a:lnTo>
                    <a:pt x="42" y="7"/>
                  </a:lnTo>
                  <a:cubicBezTo>
                    <a:pt x="4" y="27"/>
                    <a:pt x="0" y="71"/>
                    <a:pt x="34" y="91"/>
                  </a:cubicBezTo>
                  <a:cubicBezTo>
                    <a:pt x="62" y="107"/>
                    <a:pt x="82" y="105"/>
                    <a:pt x="103" y="84"/>
                  </a:cubicBezTo>
                  <a:cubicBezTo>
                    <a:pt x="114" y="73"/>
                    <a:pt x="121" y="60"/>
                    <a:pt x="121" y="53"/>
                  </a:cubicBezTo>
                  <a:cubicBezTo>
                    <a:pt x="121" y="33"/>
                    <a:pt x="102" y="13"/>
                    <a:pt x="79" y="6"/>
                  </a:cubicBezTo>
                  <a:cubicBezTo>
                    <a:pt x="56" y="0"/>
                    <a:pt x="57" y="0"/>
                    <a:pt x="42" y="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5" name="Freeform 58">
              <a:extLst>
                <a:ext uri="{FF2B5EF4-FFF2-40B4-BE49-F238E27FC236}">
                  <a16:creationId xmlns:a16="http://schemas.microsoft.com/office/drawing/2014/main" id="{A9D011EB-57E6-5C40-A435-AFB7DF905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323850"/>
              <a:ext cx="39688" cy="47625"/>
            </a:xfrm>
            <a:custGeom>
              <a:avLst/>
              <a:gdLst>
                <a:gd name="T0" fmla="*/ 5006 w 111"/>
                <a:gd name="T1" fmla="*/ 8659 h 132"/>
                <a:gd name="T2" fmla="*/ 5006 w 111"/>
                <a:gd name="T3" fmla="*/ 8659 h 132"/>
                <a:gd name="T4" fmla="*/ 0 w 111"/>
                <a:gd name="T5" fmla="*/ 19483 h 132"/>
                <a:gd name="T6" fmla="*/ 0 w 111"/>
                <a:gd name="T7" fmla="*/ 19483 h 132"/>
                <a:gd name="T8" fmla="*/ 32537 w 111"/>
                <a:gd name="T9" fmla="*/ 34636 h 132"/>
                <a:gd name="T10" fmla="*/ 32537 w 111"/>
                <a:gd name="T11" fmla="*/ 34636 h 132"/>
                <a:gd name="T12" fmla="*/ 35397 w 111"/>
                <a:gd name="T13" fmla="*/ 15514 h 132"/>
                <a:gd name="T14" fmla="*/ 35397 w 111"/>
                <a:gd name="T15" fmla="*/ 15514 h 132"/>
                <a:gd name="T16" fmla="*/ 5006 w 111"/>
                <a:gd name="T17" fmla="*/ 8659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14" y="24"/>
                  </a:moveTo>
                  <a:lnTo>
                    <a:pt x="14" y="24"/>
                  </a:lnTo>
                  <a:cubicBezTo>
                    <a:pt x="5" y="33"/>
                    <a:pt x="0" y="44"/>
                    <a:pt x="0" y="54"/>
                  </a:cubicBezTo>
                  <a:cubicBezTo>
                    <a:pt x="0" y="105"/>
                    <a:pt x="56" y="131"/>
                    <a:pt x="91" y="96"/>
                  </a:cubicBezTo>
                  <a:cubicBezTo>
                    <a:pt x="108" y="79"/>
                    <a:pt x="110" y="65"/>
                    <a:pt x="99" y="43"/>
                  </a:cubicBezTo>
                  <a:cubicBezTo>
                    <a:pt x="81" y="10"/>
                    <a:pt x="38" y="0"/>
                    <a:pt x="14" y="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6" name="Freeform 60">
              <a:extLst>
                <a:ext uri="{FF2B5EF4-FFF2-40B4-BE49-F238E27FC236}">
                  <a16:creationId xmlns:a16="http://schemas.microsoft.com/office/drawing/2014/main" id="{9DB14330-1A39-8440-AAF0-84EA77700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33375"/>
              <a:ext cx="609600" cy="23813"/>
            </a:xfrm>
            <a:custGeom>
              <a:avLst/>
              <a:gdLst>
                <a:gd name="T0" fmla="*/ 173452 w 1694"/>
                <a:gd name="T1" fmla="*/ 2133 h 67"/>
                <a:gd name="T2" fmla="*/ 8637 w 1694"/>
                <a:gd name="T3" fmla="*/ 2843 h 67"/>
                <a:gd name="T4" fmla="*/ 4678 w 1694"/>
                <a:gd name="T5" fmla="*/ 7464 h 67"/>
                <a:gd name="T6" fmla="*/ 4678 w 1694"/>
                <a:gd name="T7" fmla="*/ 7464 h 67"/>
                <a:gd name="T8" fmla="*/ 7557 w 1694"/>
                <a:gd name="T9" fmla="*/ 19903 h 67"/>
                <a:gd name="T10" fmla="*/ 7557 w 1694"/>
                <a:gd name="T11" fmla="*/ 19903 h 67"/>
                <a:gd name="T12" fmla="*/ 603842 w 1694"/>
                <a:gd name="T13" fmla="*/ 20614 h 67"/>
                <a:gd name="T14" fmla="*/ 603842 w 1694"/>
                <a:gd name="T15" fmla="*/ 20614 h 67"/>
                <a:gd name="T16" fmla="*/ 605642 w 1694"/>
                <a:gd name="T17" fmla="*/ 3554 h 67"/>
                <a:gd name="T18" fmla="*/ 605642 w 1694"/>
                <a:gd name="T19" fmla="*/ 3554 h 67"/>
                <a:gd name="T20" fmla="*/ 469975 w 1694"/>
                <a:gd name="T21" fmla="*/ 355 h 67"/>
                <a:gd name="T22" fmla="*/ 469975 w 1694"/>
                <a:gd name="T23" fmla="*/ 355 h 67"/>
                <a:gd name="T24" fmla="*/ 173452 w 1694"/>
                <a:gd name="T25" fmla="*/ 2133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4" h="67">
                  <a:moveTo>
                    <a:pt x="482" y="6"/>
                  </a:moveTo>
                  <a:lnTo>
                    <a:pt x="24" y="8"/>
                  </a:lnTo>
                  <a:lnTo>
                    <a:pt x="13" y="21"/>
                  </a:lnTo>
                  <a:cubicBezTo>
                    <a:pt x="0" y="38"/>
                    <a:pt x="2" y="49"/>
                    <a:pt x="21" y="56"/>
                  </a:cubicBezTo>
                  <a:cubicBezTo>
                    <a:pt x="44" y="64"/>
                    <a:pt x="1669" y="66"/>
                    <a:pt x="1678" y="58"/>
                  </a:cubicBezTo>
                  <a:cubicBezTo>
                    <a:pt x="1691" y="48"/>
                    <a:pt x="1693" y="21"/>
                    <a:pt x="1683" y="10"/>
                  </a:cubicBezTo>
                  <a:cubicBezTo>
                    <a:pt x="1673" y="1"/>
                    <a:pt x="1663" y="0"/>
                    <a:pt x="1306" y="1"/>
                  </a:cubicBezTo>
                  <a:cubicBezTo>
                    <a:pt x="1105" y="2"/>
                    <a:pt x="734" y="4"/>
                    <a:pt x="48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7" name="Freeform 63">
              <a:extLst>
                <a:ext uri="{FF2B5EF4-FFF2-40B4-BE49-F238E27FC236}">
                  <a16:creationId xmlns:a16="http://schemas.microsoft.com/office/drawing/2014/main" id="{A7F565BB-8E6C-0947-A5C9-568478FF7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395288"/>
              <a:ext cx="31750" cy="39687"/>
            </a:xfrm>
            <a:custGeom>
              <a:avLst/>
              <a:gdLst>
                <a:gd name="T0" fmla="*/ 5412 w 88"/>
                <a:gd name="T1" fmla="*/ 8504 h 112"/>
                <a:gd name="T2" fmla="*/ 5412 w 88"/>
                <a:gd name="T3" fmla="*/ 8504 h 112"/>
                <a:gd name="T4" fmla="*/ 722 w 88"/>
                <a:gd name="T5" fmla="*/ 19489 h 112"/>
                <a:gd name="T6" fmla="*/ 722 w 88"/>
                <a:gd name="T7" fmla="*/ 19489 h 112"/>
                <a:gd name="T8" fmla="*/ 5412 w 88"/>
                <a:gd name="T9" fmla="*/ 31183 h 112"/>
                <a:gd name="T10" fmla="*/ 5412 w 88"/>
                <a:gd name="T11" fmla="*/ 31183 h 112"/>
                <a:gd name="T12" fmla="*/ 31389 w 88"/>
                <a:gd name="T13" fmla="*/ 19844 h 112"/>
                <a:gd name="T14" fmla="*/ 31389 w 88"/>
                <a:gd name="T15" fmla="*/ 19844 h 112"/>
                <a:gd name="T16" fmla="*/ 5412 w 88"/>
                <a:gd name="T17" fmla="*/ 8504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2">
                  <a:moveTo>
                    <a:pt x="15" y="24"/>
                  </a:moveTo>
                  <a:lnTo>
                    <a:pt x="15" y="24"/>
                  </a:lnTo>
                  <a:cubicBezTo>
                    <a:pt x="9" y="30"/>
                    <a:pt x="4" y="44"/>
                    <a:pt x="2" y="55"/>
                  </a:cubicBezTo>
                  <a:cubicBezTo>
                    <a:pt x="0" y="73"/>
                    <a:pt x="2" y="77"/>
                    <a:pt x="15" y="88"/>
                  </a:cubicBezTo>
                  <a:cubicBezTo>
                    <a:pt x="43" y="111"/>
                    <a:pt x="87" y="91"/>
                    <a:pt x="87" y="56"/>
                  </a:cubicBezTo>
                  <a:cubicBezTo>
                    <a:pt x="87" y="22"/>
                    <a:pt x="36" y="0"/>
                    <a:pt x="15" y="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8" name="Freeform 65">
              <a:extLst>
                <a:ext uri="{FF2B5EF4-FFF2-40B4-BE49-F238E27FC236}">
                  <a16:creationId xmlns:a16="http://schemas.microsoft.com/office/drawing/2014/main" id="{AFDE87E9-70D6-6845-82E5-08B081EB8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403225"/>
              <a:ext cx="752475" cy="752475"/>
            </a:xfrm>
            <a:custGeom>
              <a:avLst/>
              <a:gdLst>
                <a:gd name="T0" fmla="*/ 400337 w 2092"/>
                <a:gd name="T1" fmla="*/ 449255 h 2092"/>
                <a:gd name="T2" fmla="*/ 265812 w 2092"/>
                <a:gd name="T3" fmla="*/ 485943 h 2092"/>
                <a:gd name="T4" fmla="*/ 302860 w 2092"/>
                <a:gd name="T5" fmla="*/ 351419 h 2092"/>
                <a:gd name="T6" fmla="*/ 442421 w 2092"/>
                <a:gd name="T7" fmla="*/ 302141 h 2092"/>
                <a:gd name="T8" fmla="*/ 37768 w 2092"/>
                <a:gd name="T9" fmla="*/ 719 h 2092"/>
                <a:gd name="T10" fmla="*/ 3237 w 2092"/>
                <a:gd name="T11" fmla="*/ 14028 h 2092"/>
                <a:gd name="T12" fmla="*/ 260776 w 2092"/>
                <a:gd name="T13" fmla="*/ 24819 h 2092"/>
                <a:gd name="T14" fmla="*/ 315450 w 2092"/>
                <a:gd name="T15" fmla="*/ 36329 h 2092"/>
                <a:gd name="T16" fmla="*/ 457888 w 2092"/>
                <a:gd name="T17" fmla="*/ 192435 h 2092"/>
                <a:gd name="T18" fmla="*/ 504288 w 2092"/>
                <a:gd name="T19" fmla="*/ 205024 h 2092"/>
                <a:gd name="T20" fmla="*/ 332715 w 2092"/>
                <a:gd name="T21" fmla="*/ 199989 h 2092"/>
                <a:gd name="T22" fmla="*/ 132726 w 2092"/>
                <a:gd name="T23" fmla="*/ 71579 h 2092"/>
                <a:gd name="T24" fmla="*/ 83808 w 2092"/>
                <a:gd name="T25" fmla="*/ 61148 h 2092"/>
                <a:gd name="T26" fmla="*/ 115461 w 2092"/>
                <a:gd name="T27" fmla="*/ 109346 h 2092"/>
                <a:gd name="T28" fmla="*/ 53234 w 2092"/>
                <a:gd name="T29" fmla="*/ 164739 h 2092"/>
                <a:gd name="T30" fmla="*/ 187759 w 2092"/>
                <a:gd name="T31" fmla="*/ 172292 h 2092"/>
                <a:gd name="T32" fmla="*/ 423717 w 2092"/>
                <a:gd name="T33" fmla="*/ 242792 h 2092"/>
                <a:gd name="T34" fmla="*/ 376597 w 2092"/>
                <a:gd name="T35" fmla="*/ 258978 h 2092"/>
                <a:gd name="T36" fmla="*/ 158624 w 2092"/>
                <a:gd name="T37" fmla="*/ 263294 h 2092"/>
                <a:gd name="T38" fmla="*/ 48558 w 2092"/>
                <a:gd name="T39" fmla="*/ 324082 h 2092"/>
                <a:gd name="T40" fmla="*/ 104670 w 2092"/>
                <a:gd name="T41" fmla="*/ 447456 h 2092"/>
                <a:gd name="T42" fmla="*/ 217973 w 2092"/>
                <a:gd name="T43" fmla="*/ 390265 h 2092"/>
                <a:gd name="T44" fmla="*/ 159343 w 2092"/>
                <a:gd name="T45" fmla="*/ 378755 h 2092"/>
                <a:gd name="T46" fmla="*/ 84887 w 2092"/>
                <a:gd name="T47" fmla="*/ 407890 h 2092"/>
                <a:gd name="T48" fmla="*/ 135963 w 2092"/>
                <a:gd name="T49" fmla="*/ 293508 h 2092"/>
                <a:gd name="T50" fmla="*/ 429832 w 2092"/>
                <a:gd name="T51" fmla="*/ 269409 h 2092"/>
                <a:gd name="T52" fmla="*/ 473714 w 2092"/>
                <a:gd name="T53" fmla="*/ 253942 h 2092"/>
                <a:gd name="T54" fmla="*/ 312212 w 2092"/>
                <a:gd name="T55" fmla="*/ 319047 h 2092"/>
                <a:gd name="T56" fmla="*/ 273366 w 2092"/>
                <a:gd name="T57" fmla="*/ 360051 h 2092"/>
                <a:gd name="T58" fmla="*/ 207542 w 2092"/>
                <a:gd name="T59" fmla="*/ 556803 h 2092"/>
                <a:gd name="T60" fmla="*/ 425515 w 2092"/>
                <a:gd name="T61" fmla="*/ 469757 h 2092"/>
                <a:gd name="T62" fmla="*/ 474793 w 2092"/>
                <a:gd name="T63" fmla="*/ 314371 h 2092"/>
                <a:gd name="T64" fmla="*/ 492058 w 2092"/>
                <a:gd name="T65" fmla="*/ 292789 h 2092"/>
                <a:gd name="T66" fmla="*/ 470117 w 2092"/>
                <a:gd name="T67" fmla="*/ 470836 h 2092"/>
                <a:gd name="T68" fmla="*/ 387748 w 2092"/>
                <a:gd name="T69" fmla="*/ 683055 h 2092"/>
                <a:gd name="T70" fmla="*/ 338830 w 2092"/>
                <a:gd name="T71" fmla="*/ 643488 h 2092"/>
                <a:gd name="T72" fmla="*/ 388107 w 2092"/>
                <a:gd name="T73" fmla="*/ 548530 h 2092"/>
                <a:gd name="T74" fmla="*/ 326600 w 2092"/>
                <a:gd name="T75" fmla="*/ 548530 h 2092"/>
                <a:gd name="T76" fmla="*/ 328758 w 2092"/>
                <a:gd name="T77" fmla="*/ 685572 h 2092"/>
                <a:gd name="T78" fmla="*/ 449255 w 2092"/>
                <a:gd name="T79" fmla="*/ 686651 h 2092"/>
                <a:gd name="T80" fmla="*/ 491699 w 2092"/>
                <a:gd name="T81" fmla="*/ 485224 h 2092"/>
                <a:gd name="T82" fmla="*/ 506086 w 2092"/>
                <a:gd name="T83" fmla="*/ 308975 h 2092"/>
                <a:gd name="T84" fmla="*/ 549609 w 2092"/>
                <a:gd name="T85" fmla="*/ 480908 h 2092"/>
                <a:gd name="T86" fmla="*/ 589175 w 2092"/>
                <a:gd name="T87" fmla="*/ 668667 h 2092"/>
                <a:gd name="T88" fmla="*/ 598527 w 2092"/>
                <a:gd name="T89" fmla="*/ 699960 h 2092"/>
                <a:gd name="T90" fmla="*/ 656437 w 2092"/>
                <a:gd name="T91" fmla="*/ 642769 h 2092"/>
                <a:gd name="T92" fmla="*/ 692766 w 2092"/>
                <a:gd name="T93" fmla="*/ 654999 h 2092"/>
                <a:gd name="T94" fmla="*/ 625504 w 2092"/>
                <a:gd name="T95" fmla="*/ 535941 h 2092"/>
                <a:gd name="T96" fmla="*/ 534142 w 2092"/>
                <a:gd name="T97" fmla="*/ 327679 h 2092"/>
                <a:gd name="T98" fmla="*/ 554285 w 2092"/>
                <a:gd name="T99" fmla="*/ 254302 h 2092"/>
                <a:gd name="T100" fmla="*/ 633057 w 2092"/>
                <a:gd name="T101" fmla="*/ 401416 h 2092"/>
                <a:gd name="T102" fmla="*/ 720822 w 2092"/>
                <a:gd name="T103" fmla="*/ 438824 h 2092"/>
                <a:gd name="T104" fmla="*/ 733411 w 2092"/>
                <a:gd name="T105" fmla="*/ 643488 h 2092"/>
                <a:gd name="T106" fmla="*/ 750317 w 2092"/>
                <a:gd name="T107" fmla="*/ 744202 h 2092"/>
                <a:gd name="T108" fmla="*/ 737368 w 2092"/>
                <a:gd name="T109" fmla="*/ 406811 h 2092"/>
                <a:gd name="T110" fmla="*/ 586657 w 2092"/>
                <a:gd name="T111" fmla="*/ 283797 h 2092"/>
                <a:gd name="T112" fmla="*/ 595290 w 2092"/>
                <a:gd name="T113" fmla="*/ 167616 h 2092"/>
                <a:gd name="T114" fmla="*/ 584139 w 2092"/>
                <a:gd name="T115" fmla="*/ 156466 h 2092"/>
                <a:gd name="T116" fmla="*/ 467959 w 2092"/>
                <a:gd name="T117" fmla="*/ 165458 h 2092"/>
                <a:gd name="T118" fmla="*/ 345304 w 2092"/>
                <a:gd name="T119" fmla="*/ 14747 h 2092"/>
                <a:gd name="T120" fmla="*/ 199269 w 2092"/>
                <a:gd name="T121" fmla="*/ 360 h 20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92" h="2092">
                  <a:moveTo>
                    <a:pt x="1250" y="860"/>
                  </a:moveTo>
                  <a:lnTo>
                    <a:pt x="1250" y="860"/>
                  </a:lnTo>
                  <a:cubicBezTo>
                    <a:pt x="1163" y="998"/>
                    <a:pt x="1116" y="1120"/>
                    <a:pt x="1114" y="1209"/>
                  </a:cubicBezTo>
                  <a:lnTo>
                    <a:pt x="1113" y="1249"/>
                  </a:lnTo>
                  <a:lnTo>
                    <a:pt x="1060" y="1258"/>
                  </a:lnTo>
                  <a:cubicBezTo>
                    <a:pt x="971" y="1274"/>
                    <a:pt x="829" y="1313"/>
                    <a:pt x="783" y="1332"/>
                  </a:cubicBezTo>
                  <a:lnTo>
                    <a:pt x="739" y="1351"/>
                  </a:lnTo>
                  <a:lnTo>
                    <a:pt x="758" y="1307"/>
                  </a:lnTo>
                  <a:cubicBezTo>
                    <a:pt x="778" y="1262"/>
                    <a:pt x="816" y="1119"/>
                    <a:pt x="832" y="1031"/>
                  </a:cubicBezTo>
                  <a:lnTo>
                    <a:pt x="842" y="977"/>
                  </a:lnTo>
                  <a:lnTo>
                    <a:pt x="882" y="977"/>
                  </a:lnTo>
                  <a:cubicBezTo>
                    <a:pt x="971" y="974"/>
                    <a:pt x="1097" y="925"/>
                    <a:pt x="1230" y="840"/>
                  </a:cubicBezTo>
                  <a:cubicBezTo>
                    <a:pt x="1259" y="821"/>
                    <a:pt x="1283" y="806"/>
                    <a:pt x="1284" y="806"/>
                  </a:cubicBezTo>
                  <a:cubicBezTo>
                    <a:pt x="1284" y="805"/>
                    <a:pt x="1269" y="830"/>
                    <a:pt x="1250" y="860"/>
                  </a:cubicBezTo>
                  <a:close/>
                  <a:moveTo>
                    <a:pt x="105" y="2"/>
                  </a:moveTo>
                  <a:lnTo>
                    <a:pt x="105" y="2"/>
                  </a:lnTo>
                  <a:cubicBezTo>
                    <a:pt x="64" y="3"/>
                    <a:pt x="25" y="5"/>
                    <a:pt x="19" y="6"/>
                  </a:cubicBezTo>
                  <a:cubicBezTo>
                    <a:pt x="5" y="9"/>
                    <a:pt x="0" y="26"/>
                    <a:pt x="9" y="39"/>
                  </a:cubicBezTo>
                  <a:cubicBezTo>
                    <a:pt x="16" y="48"/>
                    <a:pt x="35" y="49"/>
                    <a:pt x="302" y="51"/>
                  </a:cubicBezTo>
                  <a:cubicBezTo>
                    <a:pt x="570" y="54"/>
                    <a:pt x="595" y="55"/>
                    <a:pt x="725" y="69"/>
                  </a:cubicBezTo>
                  <a:cubicBezTo>
                    <a:pt x="801" y="77"/>
                    <a:pt x="866" y="85"/>
                    <a:pt x="870" y="86"/>
                  </a:cubicBezTo>
                  <a:cubicBezTo>
                    <a:pt x="874" y="87"/>
                    <a:pt x="877" y="94"/>
                    <a:pt x="877" y="101"/>
                  </a:cubicBezTo>
                  <a:cubicBezTo>
                    <a:pt x="877" y="122"/>
                    <a:pt x="903" y="198"/>
                    <a:pt x="927" y="251"/>
                  </a:cubicBezTo>
                  <a:cubicBezTo>
                    <a:pt x="989" y="383"/>
                    <a:pt x="1124" y="494"/>
                    <a:pt x="1273" y="535"/>
                  </a:cubicBezTo>
                  <a:cubicBezTo>
                    <a:pt x="1301" y="543"/>
                    <a:pt x="1338" y="547"/>
                    <a:pt x="1384" y="550"/>
                  </a:cubicBezTo>
                  <a:lnTo>
                    <a:pt x="1452" y="553"/>
                  </a:lnTo>
                  <a:lnTo>
                    <a:pt x="1402" y="570"/>
                  </a:lnTo>
                  <a:cubicBezTo>
                    <a:pt x="1316" y="599"/>
                    <a:pt x="1271" y="606"/>
                    <a:pt x="1179" y="605"/>
                  </a:cubicBezTo>
                  <a:cubicBezTo>
                    <a:pt x="1082" y="605"/>
                    <a:pt x="1016" y="592"/>
                    <a:pt x="925" y="556"/>
                  </a:cubicBezTo>
                  <a:cubicBezTo>
                    <a:pt x="822" y="515"/>
                    <a:pt x="755" y="473"/>
                    <a:pt x="601" y="351"/>
                  </a:cubicBezTo>
                  <a:cubicBezTo>
                    <a:pt x="487" y="261"/>
                    <a:pt x="454" y="240"/>
                    <a:pt x="369" y="199"/>
                  </a:cubicBezTo>
                  <a:cubicBezTo>
                    <a:pt x="317" y="174"/>
                    <a:pt x="297" y="167"/>
                    <a:pt x="269" y="164"/>
                  </a:cubicBezTo>
                  <a:cubicBezTo>
                    <a:pt x="243" y="162"/>
                    <a:pt x="236" y="163"/>
                    <a:pt x="233" y="170"/>
                  </a:cubicBezTo>
                  <a:cubicBezTo>
                    <a:pt x="229" y="180"/>
                    <a:pt x="253" y="212"/>
                    <a:pt x="304" y="266"/>
                  </a:cubicBezTo>
                  <a:lnTo>
                    <a:pt x="337" y="301"/>
                  </a:lnTo>
                  <a:lnTo>
                    <a:pt x="321" y="304"/>
                  </a:lnTo>
                  <a:cubicBezTo>
                    <a:pt x="231" y="323"/>
                    <a:pt x="158" y="374"/>
                    <a:pt x="144" y="427"/>
                  </a:cubicBezTo>
                  <a:cubicBezTo>
                    <a:pt x="139" y="447"/>
                    <a:pt x="140" y="451"/>
                    <a:pt x="148" y="458"/>
                  </a:cubicBezTo>
                  <a:cubicBezTo>
                    <a:pt x="158" y="466"/>
                    <a:pt x="160" y="466"/>
                    <a:pt x="232" y="453"/>
                  </a:cubicBezTo>
                  <a:cubicBezTo>
                    <a:pt x="317" y="436"/>
                    <a:pt x="413" y="445"/>
                    <a:pt x="522" y="479"/>
                  </a:cubicBezTo>
                  <a:cubicBezTo>
                    <a:pt x="557" y="488"/>
                    <a:pt x="660" y="527"/>
                    <a:pt x="753" y="563"/>
                  </a:cubicBezTo>
                  <a:cubicBezTo>
                    <a:pt x="1013" y="664"/>
                    <a:pt x="1052" y="675"/>
                    <a:pt x="1178" y="675"/>
                  </a:cubicBezTo>
                  <a:lnTo>
                    <a:pt x="1259" y="675"/>
                  </a:lnTo>
                  <a:lnTo>
                    <a:pt x="1232" y="684"/>
                  </a:lnTo>
                  <a:cubicBezTo>
                    <a:pt x="1189" y="699"/>
                    <a:pt x="1112" y="714"/>
                    <a:pt x="1047" y="720"/>
                  </a:cubicBezTo>
                  <a:cubicBezTo>
                    <a:pt x="1009" y="724"/>
                    <a:pt x="892" y="725"/>
                    <a:pt x="742" y="724"/>
                  </a:cubicBezTo>
                  <a:cubicBezTo>
                    <a:pt x="529" y="723"/>
                    <a:pt x="490" y="724"/>
                    <a:pt x="441" y="732"/>
                  </a:cubicBezTo>
                  <a:cubicBezTo>
                    <a:pt x="314" y="753"/>
                    <a:pt x="237" y="786"/>
                    <a:pt x="181" y="842"/>
                  </a:cubicBezTo>
                  <a:cubicBezTo>
                    <a:pt x="162" y="861"/>
                    <a:pt x="141" y="888"/>
                    <a:pt x="135" y="901"/>
                  </a:cubicBezTo>
                  <a:cubicBezTo>
                    <a:pt x="95" y="989"/>
                    <a:pt x="115" y="1104"/>
                    <a:pt x="184" y="1177"/>
                  </a:cubicBezTo>
                  <a:cubicBezTo>
                    <a:pt x="219" y="1213"/>
                    <a:pt x="246" y="1230"/>
                    <a:pt x="291" y="1244"/>
                  </a:cubicBezTo>
                  <a:cubicBezTo>
                    <a:pt x="392" y="1278"/>
                    <a:pt x="499" y="1254"/>
                    <a:pt x="565" y="1182"/>
                  </a:cubicBezTo>
                  <a:cubicBezTo>
                    <a:pt x="597" y="1148"/>
                    <a:pt x="606" y="1126"/>
                    <a:pt x="606" y="1085"/>
                  </a:cubicBezTo>
                  <a:cubicBezTo>
                    <a:pt x="606" y="1049"/>
                    <a:pt x="590" y="1020"/>
                    <a:pt x="565" y="1012"/>
                  </a:cubicBezTo>
                  <a:cubicBezTo>
                    <a:pt x="514" y="995"/>
                    <a:pt x="471" y="1009"/>
                    <a:pt x="443" y="1053"/>
                  </a:cubicBezTo>
                  <a:cubicBezTo>
                    <a:pt x="398" y="1123"/>
                    <a:pt x="367" y="1144"/>
                    <a:pt x="302" y="1149"/>
                  </a:cubicBezTo>
                  <a:cubicBezTo>
                    <a:pt x="259" y="1151"/>
                    <a:pt x="258" y="1151"/>
                    <a:pt x="236" y="1134"/>
                  </a:cubicBezTo>
                  <a:cubicBezTo>
                    <a:pt x="194" y="1104"/>
                    <a:pt x="181" y="1071"/>
                    <a:pt x="191" y="1013"/>
                  </a:cubicBezTo>
                  <a:cubicBezTo>
                    <a:pt x="207" y="917"/>
                    <a:pt x="269" y="851"/>
                    <a:pt x="378" y="816"/>
                  </a:cubicBezTo>
                  <a:cubicBezTo>
                    <a:pt x="457" y="791"/>
                    <a:pt x="493" y="788"/>
                    <a:pt x="782" y="784"/>
                  </a:cubicBezTo>
                  <a:cubicBezTo>
                    <a:pt x="1072" y="779"/>
                    <a:pt x="1084" y="778"/>
                    <a:pt x="1195" y="749"/>
                  </a:cubicBezTo>
                  <a:cubicBezTo>
                    <a:pt x="1221" y="742"/>
                    <a:pt x="1259" y="730"/>
                    <a:pt x="1277" y="722"/>
                  </a:cubicBezTo>
                  <a:cubicBezTo>
                    <a:pt x="1294" y="715"/>
                    <a:pt x="1313" y="708"/>
                    <a:pt x="1317" y="706"/>
                  </a:cubicBezTo>
                  <a:cubicBezTo>
                    <a:pt x="1331" y="702"/>
                    <a:pt x="1270" y="740"/>
                    <a:pt x="1217" y="770"/>
                  </a:cubicBezTo>
                  <a:cubicBezTo>
                    <a:pt x="1149" y="809"/>
                    <a:pt x="973" y="868"/>
                    <a:pt x="868" y="887"/>
                  </a:cubicBezTo>
                  <a:cubicBezTo>
                    <a:pt x="826" y="896"/>
                    <a:pt x="789" y="904"/>
                    <a:pt x="784" y="908"/>
                  </a:cubicBezTo>
                  <a:cubicBezTo>
                    <a:pt x="779" y="911"/>
                    <a:pt x="771" y="944"/>
                    <a:pt x="760" y="1001"/>
                  </a:cubicBezTo>
                  <a:cubicBezTo>
                    <a:pt x="720" y="1223"/>
                    <a:pt x="668" y="1345"/>
                    <a:pt x="542" y="1514"/>
                  </a:cubicBezTo>
                  <a:cubicBezTo>
                    <a:pt x="467" y="1615"/>
                    <a:pt x="476" y="1623"/>
                    <a:pt x="577" y="1548"/>
                  </a:cubicBezTo>
                  <a:cubicBezTo>
                    <a:pt x="746" y="1422"/>
                    <a:pt x="868" y="1371"/>
                    <a:pt x="1089" y="1331"/>
                  </a:cubicBezTo>
                  <a:cubicBezTo>
                    <a:pt x="1147" y="1320"/>
                    <a:pt x="1179" y="1312"/>
                    <a:pt x="1183" y="1306"/>
                  </a:cubicBezTo>
                  <a:cubicBezTo>
                    <a:pt x="1186" y="1301"/>
                    <a:pt x="1195" y="1264"/>
                    <a:pt x="1203" y="1223"/>
                  </a:cubicBezTo>
                  <a:cubicBezTo>
                    <a:pt x="1223" y="1118"/>
                    <a:pt x="1281" y="941"/>
                    <a:pt x="1320" y="874"/>
                  </a:cubicBezTo>
                  <a:cubicBezTo>
                    <a:pt x="1350" y="820"/>
                    <a:pt x="1389" y="760"/>
                    <a:pt x="1384" y="773"/>
                  </a:cubicBezTo>
                  <a:cubicBezTo>
                    <a:pt x="1383" y="777"/>
                    <a:pt x="1375" y="796"/>
                    <a:pt x="1368" y="814"/>
                  </a:cubicBezTo>
                  <a:cubicBezTo>
                    <a:pt x="1361" y="832"/>
                    <a:pt x="1349" y="868"/>
                    <a:pt x="1341" y="896"/>
                  </a:cubicBezTo>
                  <a:cubicBezTo>
                    <a:pt x="1312" y="1007"/>
                    <a:pt x="1311" y="1019"/>
                    <a:pt x="1307" y="1309"/>
                  </a:cubicBezTo>
                  <a:cubicBezTo>
                    <a:pt x="1302" y="1597"/>
                    <a:pt x="1300" y="1634"/>
                    <a:pt x="1274" y="1712"/>
                  </a:cubicBezTo>
                  <a:cubicBezTo>
                    <a:pt x="1239" y="1821"/>
                    <a:pt x="1173" y="1883"/>
                    <a:pt x="1078" y="1899"/>
                  </a:cubicBezTo>
                  <a:cubicBezTo>
                    <a:pt x="1020" y="1909"/>
                    <a:pt x="987" y="1897"/>
                    <a:pt x="956" y="1855"/>
                  </a:cubicBezTo>
                  <a:cubicBezTo>
                    <a:pt x="940" y="1833"/>
                    <a:pt x="939" y="1831"/>
                    <a:pt x="942" y="1789"/>
                  </a:cubicBezTo>
                  <a:cubicBezTo>
                    <a:pt x="946" y="1724"/>
                    <a:pt x="967" y="1692"/>
                    <a:pt x="1038" y="1647"/>
                  </a:cubicBezTo>
                  <a:cubicBezTo>
                    <a:pt x="1080" y="1620"/>
                    <a:pt x="1095" y="1576"/>
                    <a:pt x="1079" y="1525"/>
                  </a:cubicBezTo>
                  <a:cubicBezTo>
                    <a:pt x="1070" y="1500"/>
                    <a:pt x="1042" y="1485"/>
                    <a:pt x="1005" y="1485"/>
                  </a:cubicBezTo>
                  <a:cubicBezTo>
                    <a:pt x="964" y="1485"/>
                    <a:pt x="943" y="1494"/>
                    <a:pt x="908" y="1525"/>
                  </a:cubicBezTo>
                  <a:cubicBezTo>
                    <a:pt x="836" y="1591"/>
                    <a:pt x="812" y="1699"/>
                    <a:pt x="846" y="1800"/>
                  </a:cubicBezTo>
                  <a:cubicBezTo>
                    <a:pt x="861" y="1845"/>
                    <a:pt x="877" y="1871"/>
                    <a:pt x="914" y="1906"/>
                  </a:cubicBezTo>
                  <a:cubicBezTo>
                    <a:pt x="987" y="1976"/>
                    <a:pt x="1102" y="1996"/>
                    <a:pt x="1189" y="1956"/>
                  </a:cubicBezTo>
                  <a:cubicBezTo>
                    <a:pt x="1203" y="1949"/>
                    <a:pt x="1229" y="1929"/>
                    <a:pt x="1249" y="1909"/>
                  </a:cubicBezTo>
                  <a:cubicBezTo>
                    <a:pt x="1304" y="1854"/>
                    <a:pt x="1337" y="1777"/>
                    <a:pt x="1358" y="1649"/>
                  </a:cubicBezTo>
                  <a:cubicBezTo>
                    <a:pt x="1367" y="1600"/>
                    <a:pt x="1368" y="1562"/>
                    <a:pt x="1367" y="1349"/>
                  </a:cubicBezTo>
                  <a:cubicBezTo>
                    <a:pt x="1365" y="1199"/>
                    <a:pt x="1367" y="1081"/>
                    <a:pt x="1371" y="1043"/>
                  </a:cubicBezTo>
                  <a:cubicBezTo>
                    <a:pt x="1377" y="978"/>
                    <a:pt x="1392" y="902"/>
                    <a:pt x="1407" y="859"/>
                  </a:cubicBezTo>
                  <a:lnTo>
                    <a:pt x="1415" y="832"/>
                  </a:lnTo>
                  <a:lnTo>
                    <a:pt x="1415" y="912"/>
                  </a:lnTo>
                  <a:cubicBezTo>
                    <a:pt x="1416" y="1038"/>
                    <a:pt x="1426" y="1078"/>
                    <a:pt x="1528" y="1337"/>
                  </a:cubicBezTo>
                  <a:cubicBezTo>
                    <a:pt x="1564" y="1431"/>
                    <a:pt x="1602" y="1534"/>
                    <a:pt x="1612" y="1569"/>
                  </a:cubicBezTo>
                  <a:cubicBezTo>
                    <a:pt x="1646" y="1677"/>
                    <a:pt x="1654" y="1773"/>
                    <a:pt x="1638" y="1859"/>
                  </a:cubicBezTo>
                  <a:cubicBezTo>
                    <a:pt x="1624" y="1930"/>
                    <a:pt x="1624" y="1933"/>
                    <a:pt x="1633" y="1942"/>
                  </a:cubicBezTo>
                  <a:cubicBezTo>
                    <a:pt x="1640" y="1951"/>
                    <a:pt x="1643" y="1952"/>
                    <a:pt x="1664" y="1946"/>
                  </a:cubicBezTo>
                  <a:cubicBezTo>
                    <a:pt x="1716" y="1932"/>
                    <a:pt x="1767" y="1859"/>
                    <a:pt x="1786" y="1769"/>
                  </a:cubicBezTo>
                  <a:lnTo>
                    <a:pt x="1790" y="1754"/>
                  </a:lnTo>
                  <a:lnTo>
                    <a:pt x="1825" y="1787"/>
                  </a:lnTo>
                  <a:cubicBezTo>
                    <a:pt x="1879" y="1838"/>
                    <a:pt x="1911" y="1861"/>
                    <a:pt x="1920" y="1858"/>
                  </a:cubicBezTo>
                  <a:cubicBezTo>
                    <a:pt x="1927" y="1855"/>
                    <a:pt x="1929" y="1848"/>
                    <a:pt x="1926" y="1821"/>
                  </a:cubicBezTo>
                  <a:cubicBezTo>
                    <a:pt x="1924" y="1794"/>
                    <a:pt x="1917" y="1774"/>
                    <a:pt x="1892" y="1721"/>
                  </a:cubicBezTo>
                  <a:cubicBezTo>
                    <a:pt x="1850" y="1636"/>
                    <a:pt x="1829" y="1604"/>
                    <a:pt x="1739" y="1490"/>
                  </a:cubicBezTo>
                  <a:cubicBezTo>
                    <a:pt x="1617" y="1336"/>
                    <a:pt x="1575" y="1268"/>
                    <a:pt x="1534" y="1166"/>
                  </a:cubicBezTo>
                  <a:cubicBezTo>
                    <a:pt x="1498" y="1075"/>
                    <a:pt x="1485" y="1008"/>
                    <a:pt x="1485" y="911"/>
                  </a:cubicBezTo>
                  <a:cubicBezTo>
                    <a:pt x="1484" y="819"/>
                    <a:pt x="1491" y="775"/>
                    <a:pt x="1521" y="688"/>
                  </a:cubicBezTo>
                  <a:lnTo>
                    <a:pt x="1537" y="638"/>
                  </a:lnTo>
                  <a:lnTo>
                    <a:pt x="1541" y="707"/>
                  </a:lnTo>
                  <a:cubicBezTo>
                    <a:pt x="1546" y="810"/>
                    <a:pt x="1571" y="886"/>
                    <a:pt x="1627" y="974"/>
                  </a:cubicBezTo>
                  <a:cubicBezTo>
                    <a:pt x="1656" y="1019"/>
                    <a:pt x="1716" y="1083"/>
                    <a:pt x="1760" y="1116"/>
                  </a:cubicBezTo>
                  <a:cubicBezTo>
                    <a:pt x="1812" y="1156"/>
                    <a:pt x="1948" y="1213"/>
                    <a:pt x="1989" y="1213"/>
                  </a:cubicBezTo>
                  <a:cubicBezTo>
                    <a:pt x="1996" y="1213"/>
                    <a:pt x="2003" y="1217"/>
                    <a:pt x="2004" y="1220"/>
                  </a:cubicBezTo>
                  <a:cubicBezTo>
                    <a:pt x="2006" y="1224"/>
                    <a:pt x="2013" y="1289"/>
                    <a:pt x="2021" y="1365"/>
                  </a:cubicBezTo>
                  <a:cubicBezTo>
                    <a:pt x="2036" y="1495"/>
                    <a:pt x="2037" y="1520"/>
                    <a:pt x="2039" y="1789"/>
                  </a:cubicBezTo>
                  <a:cubicBezTo>
                    <a:pt x="2041" y="2055"/>
                    <a:pt x="2042" y="2075"/>
                    <a:pt x="2051" y="2081"/>
                  </a:cubicBezTo>
                  <a:cubicBezTo>
                    <a:pt x="2065" y="2091"/>
                    <a:pt x="2081" y="2085"/>
                    <a:pt x="2086" y="2069"/>
                  </a:cubicBezTo>
                  <a:cubicBezTo>
                    <a:pt x="2088" y="2061"/>
                    <a:pt x="2090" y="1855"/>
                    <a:pt x="2090" y="1609"/>
                  </a:cubicBezTo>
                  <a:cubicBezTo>
                    <a:pt x="2089" y="1104"/>
                    <a:pt x="2091" y="1132"/>
                    <a:pt x="2050" y="1131"/>
                  </a:cubicBezTo>
                  <a:cubicBezTo>
                    <a:pt x="2018" y="1129"/>
                    <a:pt x="1938" y="1112"/>
                    <a:pt x="1900" y="1098"/>
                  </a:cubicBezTo>
                  <a:cubicBezTo>
                    <a:pt x="1786" y="1055"/>
                    <a:pt x="1665" y="916"/>
                    <a:pt x="1631" y="789"/>
                  </a:cubicBezTo>
                  <a:cubicBezTo>
                    <a:pt x="1607" y="701"/>
                    <a:pt x="1603" y="598"/>
                    <a:pt x="1621" y="546"/>
                  </a:cubicBezTo>
                  <a:cubicBezTo>
                    <a:pt x="1626" y="530"/>
                    <a:pt x="1642" y="494"/>
                    <a:pt x="1655" y="466"/>
                  </a:cubicBezTo>
                  <a:cubicBezTo>
                    <a:pt x="1668" y="439"/>
                    <a:pt x="1678" y="416"/>
                    <a:pt x="1677" y="414"/>
                  </a:cubicBezTo>
                  <a:cubicBezTo>
                    <a:pt x="1675" y="413"/>
                    <a:pt x="1652" y="422"/>
                    <a:pt x="1624" y="435"/>
                  </a:cubicBezTo>
                  <a:cubicBezTo>
                    <a:pt x="1597" y="449"/>
                    <a:pt x="1561" y="464"/>
                    <a:pt x="1544" y="470"/>
                  </a:cubicBezTo>
                  <a:cubicBezTo>
                    <a:pt x="1493" y="487"/>
                    <a:pt x="1390" y="483"/>
                    <a:pt x="1301" y="460"/>
                  </a:cubicBezTo>
                  <a:cubicBezTo>
                    <a:pt x="1175" y="426"/>
                    <a:pt x="1036" y="303"/>
                    <a:pt x="993" y="190"/>
                  </a:cubicBezTo>
                  <a:cubicBezTo>
                    <a:pt x="979" y="152"/>
                    <a:pt x="961" y="73"/>
                    <a:pt x="960" y="41"/>
                  </a:cubicBezTo>
                  <a:cubicBezTo>
                    <a:pt x="959" y="20"/>
                    <a:pt x="957" y="16"/>
                    <a:pt x="944" y="10"/>
                  </a:cubicBezTo>
                  <a:cubicBezTo>
                    <a:pt x="933" y="5"/>
                    <a:pt x="852" y="3"/>
                    <a:pt x="554" y="1"/>
                  </a:cubicBezTo>
                  <a:cubicBezTo>
                    <a:pt x="348" y="0"/>
                    <a:pt x="146" y="0"/>
                    <a:pt x="10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9" name="Freeform 67">
              <a:extLst>
                <a:ext uri="{FF2B5EF4-FFF2-40B4-BE49-F238E27FC236}">
                  <a16:creationId xmlns:a16="http://schemas.microsoft.com/office/drawing/2014/main" id="{9E2DF161-ABE5-2E40-89D5-0C2126C66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88" y="458788"/>
              <a:ext cx="144462" cy="130175"/>
            </a:xfrm>
            <a:custGeom>
              <a:avLst/>
              <a:gdLst>
                <a:gd name="T0" fmla="*/ 3973 w 400"/>
                <a:gd name="T1" fmla="*/ 6130 h 361"/>
                <a:gd name="T2" fmla="*/ 3973 w 400"/>
                <a:gd name="T3" fmla="*/ 6130 h 361"/>
                <a:gd name="T4" fmla="*/ 3612 w 400"/>
                <a:gd name="T5" fmla="*/ 31372 h 361"/>
                <a:gd name="T6" fmla="*/ 3612 w 400"/>
                <a:gd name="T7" fmla="*/ 31372 h 361"/>
                <a:gd name="T8" fmla="*/ 108708 w 400"/>
                <a:gd name="T9" fmla="*/ 114309 h 361"/>
                <a:gd name="T10" fmla="*/ 108708 w 400"/>
                <a:gd name="T11" fmla="*/ 114309 h 361"/>
                <a:gd name="T12" fmla="*/ 141934 w 400"/>
                <a:gd name="T13" fmla="*/ 125127 h 361"/>
                <a:gd name="T14" fmla="*/ 141934 w 400"/>
                <a:gd name="T15" fmla="*/ 125127 h 361"/>
                <a:gd name="T16" fmla="*/ 141212 w 400"/>
                <a:gd name="T17" fmla="*/ 120800 h 361"/>
                <a:gd name="T18" fmla="*/ 141212 w 400"/>
                <a:gd name="T19" fmla="*/ 120800 h 361"/>
                <a:gd name="T20" fmla="*/ 134711 w 400"/>
                <a:gd name="T21" fmla="*/ 116112 h 361"/>
                <a:gd name="T22" fmla="*/ 134711 w 400"/>
                <a:gd name="T23" fmla="*/ 116112 h 361"/>
                <a:gd name="T24" fmla="*/ 83427 w 400"/>
                <a:gd name="T25" fmla="*/ 70316 h 361"/>
                <a:gd name="T26" fmla="*/ 83427 w 400"/>
                <a:gd name="T27" fmla="*/ 70316 h 361"/>
                <a:gd name="T28" fmla="*/ 53812 w 400"/>
                <a:gd name="T29" fmla="*/ 34257 h 361"/>
                <a:gd name="T30" fmla="*/ 53812 w 400"/>
                <a:gd name="T31" fmla="*/ 34257 h 361"/>
                <a:gd name="T32" fmla="*/ 27448 w 400"/>
                <a:gd name="T33" fmla="*/ 6851 h 361"/>
                <a:gd name="T34" fmla="*/ 27448 w 400"/>
                <a:gd name="T35" fmla="*/ 6851 h 361"/>
                <a:gd name="T36" fmla="*/ 3973 w 400"/>
                <a:gd name="T37" fmla="*/ 6130 h 3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0" h="361">
                  <a:moveTo>
                    <a:pt x="11" y="17"/>
                  </a:moveTo>
                  <a:lnTo>
                    <a:pt x="11" y="17"/>
                  </a:lnTo>
                  <a:cubicBezTo>
                    <a:pt x="1" y="32"/>
                    <a:pt x="0" y="63"/>
                    <a:pt x="10" y="87"/>
                  </a:cubicBezTo>
                  <a:cubicBezTo>
                    <a:pt x="34" y="145"/>
                    <a:pt x="177" y="258"/>
                    <a:pt x="301" y="317"/>
                  </a:cubicBezTo>
                  <a:cubicBezTo>
                    <a:pt x="376" y="353"/>
                    <a:pt x="399" y="360"/>
                    <a:pt x="393" y="347"/>
                  </a:cubicBezTo>
                  <a:cubicBezTo>
                    <a:pt x="392" y="342"/>
                    <a:pt x="391" y="336"/>
                    <a:pt x="391" y="335"/>
                  </a:cubicBezTo>
                  <a:cubicBezTo>
                    <a:pt x="391" y="332"/>
                    <a:pt x="383" y="327"/>
                    <a:pt x="373" y="322"/>
                  </a:cubicBezTo>
                  <a:cubicBezTo>
                    <a:pt x="351" y="311"/>
                    <a:pt x="271" y="240"/>
                    <a:pt x="231" y="195"/>
                  </a:cubicBezTo>
                  <a:cubicBezTo>
                    <a:pt x="214" y="175"/>
                    <a:pt x="177" y="130"/>
                    <a:pt x="149" y="95"/>
                  </a:cubicBezTo>
                  <a:cubicBezTo>
                    <a:pt x="120" y="61"/>
                    <a:pt x="87" y="26"/>
                    <a:pt x="76" y="19"/>
                  </a:cubicBezTo>
                  <a:cubicBezTo>
                    <a:pt x="50" y="1"/>
                    <a:pt x="22" y="0"/>
                    <a:pt x="11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0" name="Freeform 69">
              <a:extLst>
                <a:ext uri="{FF2B5EF4-FFF2-40B4-BE49-F238E27FC236}">
                  <a16:creationId xmlns:a16="http://schemas.microsoft.com/office/drawing/2014/main" id="{484D0312-2305-D243-9813-5B7A7C1AA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736600"/>
              <a:ext cx="22225" cy="609600"/>
            </a:xfrm>
            <a:custGeom>
              <a:avLst/>
              <a:gdLst>
                <a:gd name="T0" fmla="*/ 4586 w 63"/>
                <a:gd name="T1" fmla="*/ 3596 h 1695"/>
                <a:gd name="T2" fmla="*/ 0 w 63"/>
                <a:gd name="T3" fmla="*/ 5754 h 1695"/>
                <a:gd name="T4" fmla="*/ 0 w 63"/>
                <a:gd name="T5" fmla="*/ 300664 h 1695"/>
                <a:gd name="T6" fmla="*/ 0 w 63"/>
                <a:gd name="T7" fmla="*/ 300664 h 1695"/>
                <a:gd name="T8" fmla="*/ 2117 w 63"/>
                <a:gd name="T9" fmla="*/ 601328 h 1695"/>
                <a:gd name="T10" fmla="*/ 2117 w 63"/>
                <a:gd name="T11" fmla="*/ 601328 h 1695"/>
                <a:gd name="T12" fmla="*/ 14111 w 63"/>
                <a:gd name="T13" fmla="*/ 604565 h 1695"/>
                <a:gd name="T14" fmla="*/ 18697 w 63"/>
                <a:gd name="T15" fmla="*/ 600609 h 1695"/>
                <a:gd name="T16" fmla="*/ 20461 w 63"/>
                <a:gd name="T17" fmla="*/ 304620 h 1695"/>
                <a:gd name="T18" fmla="*/ 20461 w 63"/>
                <a:gd name="T19" fmla="*/ 304620 h 1695"/>
                <a:gd name="T20" fmla="*/ 18697 w 63"/>
                <a:gd name="T21" fmla="*/ 4675 h 1695"/>
                <a:gd name="T22" fmla="*/ 18697 w 63"/>
                <a:gd name="T23" fmla="*/ 4675 h 1695"/>
                <a:gd name="T24" fmla="*/ 4586 w 63"/>
                <a:gd name="T25" fmla="*/ 3596 h 1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1695">
                  <a:moveTo>
                    <a:pt x="13" y="10"/>
                  </a:moveTo>
                  <a:lnTo>
                    <a:pt x="0" y="16"/>
                  </a:lnTo>
                  <a:lnTo>
                    <a:pt x="0" y="836"/>
                  </a:lnTo>
                  <a:cubicBezTo>
                    <a:pt x="0" y="1395"/>
                    <a:pt x="2" y="1661"/>
                    <a:pt x="6" y="1672"/>
                  </a:cubicBezTo>
                  <a:cubicBezTo>
                    <a:pt x="13" y="1691"/>
                    <a:pt x="24" y="1694"/>
                    <a:pt x="40" y="1681"/>
                  </a:cubicBezTo>
                  <a:lnTo>
                    <a:pt x="53" y="1670"/>
                  </a:lnTo>
                  <a:lnTo>
                    <a:pt x="58" y="847"/>
                  </a:lnTo>
                  <a:cubicBezTo>
                    <a:pt x="62" y="63"/>
                    <a:pt x="62" y="22"/>
                    <a:pt x="53" y="13"/>
                  </a:cubicBezTo>
                  <a:cubicBezTo>
                    <a:pt x="42" y="1"/>
                    <a:pt x="32" y="0"/>
                    <a:pt x="13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1" name="Freeform 71">
              <a:extLst>
                <a:ext uri="{FF2B5EF4-FFF2-40B4-BE49-F238E27FC236}">
                  <a16:creationId xmlns:a16="http://schemas.microsoft.com/office/drawing/2014/main" id="{3E477353-1828-B24A-A063-56F7C0829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779463"/>
              <a:ext cx="127000" cy="146050"/>
            </a:xfrm>
            <a:custGeom>
              <a:avLst/>
              <a:gdLst>
                <a:gd name="T0" fmla="*/ 1443 w 352"/>
                <a:gd name="T1" fmla="*/ 5409 h 405"/>
                <a:gd name="T2" fmla="*/ 1443 w 352"/>
                <a:gd name="T3" fmla="*/ 5409 h 405"/>
                <a:gd name="T4" fmla="*/ 35719 w 352"/>
                <a:gd name="T5" fmla="*/ 73566 h 405"/>
                <a:gd name="T6" fmla="*/ 35719 w 352"/>
                <a:gd name="T7" fmla="*/ 73566 h 405"/>
                <a:gd name="T8" fmla="*/ 96693 w 352"/>
                <a:gd name="T9" fmla="*/ 139198 h 405"/>
                <a:gd name="T10" fmla="*/ 96693 w 352"/>
                <a:gd name="T11" fmla="*/ 139198 h 405"/>
                <a:gd name="T12" fmla="*/ 126639 w 352"/>
                <a:gd name="T13" fmla="*/ 129462 h 405"/>
                <a:gd name="T14" fmla="*/ 126639 w 352"/>
                <a:gd name="T15" fmla="*/ 129462 h 405"/>
                <a:gd name="T16" fmla="*/ 89116 w 352"/>
                <a:gd name="T17" fmla="*/ 85466 h 405"/>
                <a:gd name="T18" fmla="*/ 89116 w 352"/>
                <a:gd name="T19" fmla="*/ 85466 h 405"/>
                <a:gd name="T20" fmla="*/ 18401 w 352"/>
                <a:gd name="T21" fmla="*/ 17670 h 405"/>
                <a:gd name="T22" fmla="*/ 18401 w 352"/>
                <a:gd name="T23" fmla="*/ 17670 h 405"/>
                <a:gd name="T24" fmla="*/ 9381 w 352"/>
                <a:gd name="T25" fmla="*/ 4688 h 405"/>
                <a:gd name="T26" fmla="*/ 9381 w 352"/>
                <a:gd name="T27" fmla="*/ 4688 h 405"/>
                <a:gd name="T28" fmla="*/ 4330 w 352"/>
                <a:gd name="T29" fmla="*/ 1442 h 405"/>
                <a:gd name="T30" fmla="*/ 4330 w 352"/>
                <a:gd name="T31" fmla="*/ 1442 h 405"/>
                <a:gd name="T32" fmla="*/ 1443 w 352"/>
                <a:gd name="T33" fmla="*/ 5409 h 4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2" h="405">
                  <a:moveTo>
                    <a:pt x="4" y="15"/>
                  </a:moveTo>
                  <a:lnTo>
                    <a:pt x="4" y="15"/>
                  </a:lnTo>
                  <a:cubicBezTo>
                    <a:pt x="10" y="43"/>
                    <a:pt x="69" y="159"/>
                    <a:pt x="99" y="204"/>
                  </a:cubicBezTo>
                  <a:cubicBezTo>
                    <a:pt x="160" y="294"/>
                    <a:pt x="232" y="371"/>
                    <a:pt x="268" y="386"/>
                  </a:cubicBezTo>
                  <a:cubicBezTo>
                    <a:pt x="312" y="404"/>
                    <a:pt x="351" y="391"/>
                    <a:pt x="351" y="359"/>
                  </a:cubicBezTo>
                  <a:cubicBezTo>
                    <a:pt x="351" y="330"/>
                    <a:pt x="329" y="304"/>
                    <a:pt x="247" y="237"/>
                  </a:cubicBezTo>
                  <a:cubicBezTo>
                    <a:pt x="159" y="166"/>
                    <a:pt x="86" y="95"/>
                    <a:pt x="51" y="49"/>
                  </a:cubicBezTo>
                  <a:cubicBezTo>
                    <a:pt x="39" y="31"/>
                    <a:pt x="27" y="15"/>
                    <a:pt x="26" y="13"/>
                  </a:cubicBezTo>
                  <a:cubicBezTo>
                    <a:pt x="25" y="10"/>
                    <a:pt x="19" y="6"/>
                    <a:pt x="12" y="4"/>
                  </a:cubicBezTo>
                  <a:cubicBezTo>
                    <a:pt x="1" y="0"/>
                    <a:pt x="0" y="1"/>
                    <a:pt x="4" y="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2" name="Freeform 73">
              <a:extLst>
                <a:ext uri="{FF2B5EF4-FFF2-40B4-BE49-F238E27FC236}">
                  <a16:creationId xmlns:a16="http://schemas.microsoft.com/office/drawing/2014/main" id="{6DA2774F-1038-DE41-8AE1-78B1331E6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38" y="1184275"/>
              <a:ext cx="34925" cy="33338"/>
            </a:xfrm>
            <a:custGeom>
              <a:avLst/>
              <a:gdLst>
                <a:gd name="T0" fmla="*/ 12005 w 96"/>
                <a:gd name="T1" fmla="*/ 3192 h 94"/>
                <a:gd name="T2" fmla="*/ 12005 w 96"/>
                <a:gd name="T3" fmla="*/ 3192 h 94"/>
                <a:gd name="T4" fmla="*/ 6548 w 96"/>
                <a:gd name="T5" fmla="*/ 27663 h 94"/>
                <a:gd name="T6" fmla="*/ 6548 w 96"/>
                <a:gd name="T7" fmla="*/ 27663 h 94"/>
                <a:gd name="T8" fmla="*/ 18190 w 96"/>
                <a:gd name="T9" fmla="*/ 31919 h 94"/>
                <a:gd name="T10" fmla="*/ 18190 w 96"/>
                <a:gd name="T11" fmla="*/ 31919 h 94"/>
                <a:gd name="T12" fmla="*/ 29468 w 96"/>
                <a:gd name="T13" fmla="*/ 27663 h 94"/>
                <a:gd name="T14" fmla="*/ 29468 w 96"/>
                <a:gd name="T15" fmla="*/ 27663 h 94"/>
                <a:gd name="T16" fmla="*/ 29104 w 96"/>
                <a:gd name="T17" fmla="*/ 7448 h 94"/>
                <a:gd name="T18" fmla="*/ 29104 w 96"/>
                <a:gd name="T19" fmla="*/ 7448 h 94"/>
                <a:gd name="T20" fmla="*/ 12005 w 96"/>
                <a:gd name="T21" fmla="*/ 319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94">
                  <a:moveTo>
                    <a:pt x="33" y="9"/>
                  </a:moveTo>
                  <a:lnTo>
                    <a:pt x="33" y="9"/>
                  </a:lnTo>
                  <a:cubicBezTo>
                    <a:pt x="7" y="22"/>
                    <a:pt x="0" y="54"/>
                    <a:pt x="18" y="78"/>
                  </a:cubicBezTo>
                  <a:cubicBezTo>
                    <a:pt x="28" y="91"/>
                    <a:pt x="32" y="93"/>
                    <a:pt x="50" y="90"/>
                  </a:cubicBezTo>
                  <a:cubicBezTo>
                    <a:pt x="62" y="89"/>
                    <a:pt x="75" y="83"/>
                    <a:pt x="81" y="78"/>
                  </a:cubicBezTo>
                  <a:cubicBezTo>
                    <a:pt x="95" y="65"/>
                    <a:pt x="95" y="38"/>
                    <a:pt x="80" y="21"/>
                  </a:cubicBezTo>
                  <a:cubicBezTo>
                    <a:pt x="64" y="4"/>
                    <a:pt x="50" y="0"/>
                    <a:pt x="33" y="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3" name="Freeform 75">
              <a:extLst>
                <a:ext uri="{FF2B5EF4-FFF2-40B4-BE49-F238E27FC236}">
                  <a16:creationId xmlns:a16="http://schemas.microsoft.com/office/drawing/2014/main" id="{A59C8876-4A5D-974C-B387-023A89C81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6938" y="1385888"/>
              <a:ext cx="42862" cy="39687"/>
            </a:xfrm>
            <a:custGeom>
              <a:avLst/>
              <a:gdLst>
                <a:gd name="T0" fmla="*/ 12398 w 121"/>
                <a:gd name="T1" fmla="*/ 7151 h 111"/>
                <a:gd name="T2" fmla="*/ 12398 w 121"/>
                <a:gd name="T3" fmla="*/ 7151 h 111"/>
                <a:gd name="T4" fmla="*/ 27984 w 121"/>
                <a:gd name="T5" fmla="*/ 39329 h 111"/>
                <a:gd name="T6" fmla="*/ 27984 w 121"/>
                <a:gd name="T7" fmla="*/ 39329 h 111"/>
                <a:gd name="T8" fmla="*/ 42508 w 121"/>
                <a:gd name="T9" fmla="*/ 22883 h 111"/>
                <a:gd name="T10" fmla="*/ 42508 w 121"/>
                <a:gd name="T11" fmla="*/ 22883 h 111"/>
                <a:gd name="T12" fmla="*/ 31527 w 121"/>
                <a:gd name="T13" fmla="*/ 4290 h 111"/>
                <a:gd name="T14" fmla="*/ 31527 w 121"/>
                <a:gd name="T15" fmla="*/ 4290 h 111"/>
                <a:gd name="T16" fmla="*/ 12398 w 121"/>
                <a:gd name="T17" fmla="*/ 715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1">
                  <a:moveTo>
                    <a:pt x="35" y="20"/>
                  </a:moveTo>
                  <a:lnTo>
                    <a:pt x="35" y="20"/>
                  </a:lnTo>
                  <a:cubicBezTo>
                    <a:pt x="0" y="54"/>
                    <a:pt x="27" y="110"/>
                    <a:pt x="79" y="110"/>
                  </a:cubicBezTo>
                  <a:cubicBezTo>
                    <a:pt x="102" y="110"/>
                    <a:pt x="120" y="90"/>
                    <a:pt x="120" y="64"/>
                  </a:cubicBezTo>
                  <a:cubicBezTo>
                    <a:pt x="120" y="40"/>
                    <a:pt x="110" y="23"/>
                    <a:pt x="89" y="12"/>
                  </a:cubicBezTo>
                  <a:cubicBezTo>
                    <a:pt x="66" y="0"/>
                    <a:pt x="53" y="2"/>
                    <a:pt x="35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64" name="Freeform 77">
              <a:extLst>
                <a:ext uri="{FF2B5EF4-FFF2-40B4-BE49-F238E27FC236}">
                  <a16:creationId xmlns:a16="http://schemas.microsoft.com/office/drawing/2014/main" id="{A914E4C8-5C2B-0549-8CB2-242DA812C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75" y="1471613"/>
              <a:ext cx="41275" cy="44450"/>
            </a:xfrm>
            <a:custGeom>
              <a:avLst/>
              <a:gdLst>
                <a:gd name="T0" fmla="*/ 8184 w 116"/>
                <a:gd name="T1" fmla="*/ 6558 h 122"/>
                <a:gd name="T2" fmla="*/ 8184 w 116"/>
                <a:gd name="T3" fmla="*/ 6558 h 122"/>
                <a:gd name="T4" fmla="*/ 6049 w 116"/>
                <a:gd name="T5" fmla="*/ 31334 h 122"/>
                <a:gd name="T6" fmla="*/ 6049 w 116"/>
                <a:gd name="T7" fmla="*/ 31334 h 122"/>
                <a:gd name="T8" fmla="*/ 35582 w 116"/>
                <a:gd name="T9" fmla="*/ 28055 h 122"/>
                <a:gd name="T10" fmla="*/ 35582 w 116"/>
                <a:gd name="T11" fmla="*/ 28055 h 122"/>
                <a:gd name="T12" fmla="*/ 19570 w 116"/>
                <a:gd name="T13" fmla="*/ 0 h 122"/>
                <a:gd name="T14" fmla="*/ 19570 w 116"/>
                <a:gd name="T15" fmla="*/ 0 h 122"/>
                <a:gd name="T16" fmla="*/ 8184 w 116"/>
                <a:gd name="T17" fmla="*/ 6558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22">
                  <a:moveTo>
                    <a:pt x="23" y="18"/>
                  </a:moveTo>
                  <a:lnTo>
                    <a:pt x="23" y="18"/>
                  </a:lnTo>
                  <a:cubicBezTo>
                    <a:pt x="2" y="39"/>
                    <a:pt x="0" y="59"/>
                    <a:pt x="17" y="86"/>
                  </a:cubicBezTo>
                  <a:cubicBezTo>
                    <a:pt x="37" y="121"/>
                    <a:pt x="81" y="116"/>
                    <a:pt x="100" y="77"/>
                  </a:cubicBezTo>
                  <a:cubicBezTo>
                    <a:pt x="115" y="48"/>
                    <a:pt x="87" y="0"/>
                    <a:pt x="55" y="0"/>
                  </a:cubicBezTo>
                  <a:cubicBezTo>
                    <a:pt x="48" y="0"/>
                    <a:pt x="34" y="7"/>
                    <a:pt x="23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3" name="Freeform 79">
            <a:extLst>
              <a:ext uri="{FF2B5EF4-FFF2-40B4-BE49-F238E27FC236}">
                <a16:creationId xmlns:a16="http://schemas.microsoft.com/office/drawing/2014/main" id="{5DFC59CA-1E17-604F-8BB7-7B72A335B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00924" y="1095235"/>
            <a:ext cx="18362" cy="2968152"/>
          </a:xfrm>
          <a:custGeom>
            <a:avLst/>
            <a:gdLst>
              <a:gd name="T0" fmla="*/ 6285 w 73"/>
              <a:gd name="T1" fmla="*/ 4680 h 12118"/>
              <a:gd name="T2" fmla="*/ 6285 w 73"/>
              <a:gd name="T3" fmla="*/ 4680 h 12118"/>
              <a:gd name="T4" fmla="*/ 1109 w 73"/>
              <a:gd name="T5" fmla="*/ 45360 h 12118"/>
              <a:gd name="T6" fmla="*/ 1109 w 73"/>
              <a:gd name="T7" fmla="*/ 45360 h 12118"/>
              <a:gd name="T8" fmla="*/ 370 w 73"/>
              <a:gd name="T9" fmla="*/ 2216145 h 12118"/>
              <a:gd name="T10" fmla="*/ 370 w 73"/>
              <a:gd name="T11" fmla="*/ 2216145 h 12118"/>
              <a:gd name="T12" fmla="*/ 3327 w 73"/>
              <a:gd name="T13" fmla="*/ 4354890 h 12118"/>
              <a:gd name="T14" fmla="*/ 3327 w 73"/>
              <a:gd name="T15" fmla="*/ 4354890 h 12118"/>
              <a:gd name="T16" fmla="*/ 17745 w 73"/>
              <a:gd name="T17" fmla="*/ 4358130 h 12118"/>
              <a:gd name="T18" fmla="*/ 17745 w 73"/>
              <a:gd name="T19" fmla="*/ 4358130 h 12118"/>
              <a:gd name="T20" fmla="*/ 23290 w 73"/>
              <a:gd name="T21" fmla="*/ 4318170 h 12118"/>
              <a:gd name="T22" fmla="*/ 23290 w 73"/>
              <a:gd name="T23" fmla="*/ 4318170 h 12118"/>
              <a:gd name="T24" fmla="*/ 23290 w 73"/>
              <a:gd name="T25" fmla="*/ 43920 h 12118"/>
              <a:gd name="T26" fmla="*/ 23290 w 73"/>
              <a:gd name="T27" fmla="*/ 43920 h 12118"/>
              <a:gd name="T28" fmla="*/ 18115 w 73"/>
              <a:gd name="T29" fmla="*/ 4680 h 12118"/>
              <a:gd name="T30" fmla="*/ 18115 w 73"/>
              <a:gd name="T31" fmla="*/ 4680 h 12118"/>
              <a:gd name="T32" fmla="*/ 6285 w 73"/>
              <a:gd name="T33" fmla="*/ 4680 h 12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2118">
                <a:moveTo>
                  <a:pt x="17" y="13"/>
                </a:moveTo>
                <a:lnTo>
                  <a:pt x="17" y="13"/>
                </a:lnTo>
                <a:cubicBezTo>
                  <a:pt x="7" y="22"/>
                  <a:pt x="6" y="35"/>
                  <a:pt x="3" y="126"/>
                </a:cubicBezTo>
                <a:cubicBezTo>
                  <a:pt x="1" y="182"/>
                  <a:pt x="0" y="2896"/>
                  <a:pt x="1" y="6156"/>
                </a:cubicBezTo>
                <a:cubicBezTo>
                  <a:pt x="2" y="10884"/>
                  <a:pt x="4" y="12087"/>
                  <a:pt x="9" y="12097"/>
                </a:cubicBezTo>
                <a:cubicBezTo>
                  <a:pt x="19" y="12113"/>
                  <a:pt x="36" y="12117"/>
                  <a:pt x="48" y="12106"/>
                </a:cubicBezTo>
                <a:cubicBezTo>
                  <a:pt x="55" y="12097"/>
                  <a:pt x="58" y="12079"/>
                  <a:pt x="63" y="11995"/>
                </a:cubicBezTo>
                <a:cubicBezTo>
                  <a:pt x="72" y="11851"/>
                  <a:pt x="72" y="265"/>
                  <a:pt x="63" y="122"/>
                </a:cubicBezTo>
                <a:cubicBezTo>
                  <a:pt x="59" y="46"/>
                  <a:pt x="55" y="19"/>
                  <a:pt x="49" y="13"/>
                </a:cubicBezTo>
                <a:cubicBezTo>
                  <a:pt x="39" y="0"/>
                  <a:pt x="29" y="0"/>
                  <a:pt x="17" y="1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grpSp>
        <p:nvGrpSpPr>
          <p:cNvPr id="5125" name="Group 3">
            <a:extLst>
              <a:ext uri="{FF2B5EF4-FFF2-40B4-BE49-F238E27FC236}">
                <a16:creationId xmlns:a16="http://schemas.microsoft.com/office/drawing/2014/main" id="{5CD19329-20BA-B44D-8AD9-0E1A984E16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4601" y="4129274"/>
            <a:ext cx="821967" cy="819806"/>
            <a:chOff x="7370763" y="6069013"/>
            <a:chExt cx="1208087" cy="1204912"/>
          </a:xfrm>
          <a:solidFill>
            <a:schemeClr val="accent3"/>
          </a:solidFill>
        </p:grpSpPr>
        <p:sp>
          <p:nvSpPr>
            <p:cNvPr id="5141" name="Freeform 81">
              <a:extLst>
                <a:ext uri="{FF2B5EF4-FFF2-40B4-BE49-F238E27FC236}">
                  <a16:creationId xmlns:a16="http://schemas.microsoft.com/office/drawing/2014/main" id="{B960BEB9-86BD-0340-B2F1-439C6CCA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63" y="6069013"/>
              <a:ext cx="38100" cy="42862"/>
            </a:xfrm>
            <a:custGeom>
              <a:avLst/>
              <a:gdLst>
                <a:gd name="T0" fmla="*/ 10583 w 108"/>
                <a:gd name="T1" fmla="*/ 3632 h 118"/>
                <a:gd name="T2" fmla="*/ 10583 w 108"/>
                <a:gd name="T3" fmla="*/ 3632 h 118"/>
                <a:gd name="T4" fmla="*/ 0 w 108"/>
                <a:gd name="T5" fmla="*/ 23610 h 118"/>
                <a:gd name="T6" fmla="*/ 0 w 108"/>
                <a:gd name="T7" fmla="*/ 23610 h 118"/>
                <a:gd name="T8" fmla="*/ 17286 w 108"/>
                <a:gd name="T9" fmla="*/ 42499 h 118"/>
                <a:gd name="T10" fmla="*/ 17286 w 108"/>
                <a:gd name="T11" fmla="*/ 42499 h 118"/>
                <a:gd name="T12" fmla="*/ 33867 w 108"/>
                <a:gd name="T13" fmla="*/ 14893 h 118"/>
                <a:gd name="T14" fmla="*/ 33867 w 108"/>
                <a:gd name="T15" fmla="*/ 14893 h 118"/>
                <a:gd name="T16" fmla="*/ 10583 w 108"/>
                <a:gd name="T17" fmla="*/ 363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18">
                  <a:moveTo>
                    <a:pt x="30" y="10"/>
                  </a:moveTo>
                  <a:lnTo>
                    <a:pt x="30" y="10"/>
                  </a:lnTo>
                  <a:cubicBezTo>
                    <a:pt x="17" y="16"/>
                    <a:pt x="0" y="46"/>
                    <a:pt x="0" y="65"/>
                  </a:cubicBezTo>
                  <a:cubicBezTo>
                    <a:pt x="0" y="86"/>
                    <a:pt x="30" y="117"/>
                    <a:pt x="49" y="117"/>
                  </a:cubicBezTo>
                  <a:cubicBezTo>
                    <a:pt x="79" y="117"/>
                    <a:pt x="107" y="72"/>
                    <a:pt x="96" y="41"/>
                  </a:cubicBezTo>
                  <a:cubicBezTo>
                    <a:pt x="86" y="15"/>
                    <a:pt x="55" y="0"/>
                    <a:pt x="30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2" name="Freeform 83">
              <a:extLst>
                <a:ext uri="{FF2B5EF4-FFF2-40B4-BE49-F238E27FC236}">
                  <a16:creationId xmlns:a16="http://schemas.microsoft.com/office/drawing/2014/main" id="{FE141E25-8309-B442-B641-8A0CD6DAB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113" y="6153150"/>
              <a:ext cx="39687" cy="44450"/>
            </a:xfrm>
            <a:custGeom>
              <a:avLst/>
              <a:gdLst>
                <a:gd name="T0" fmla="*/ 13229 w 111"/>
                <a:gd name="T1" fmla="*/ 6923 h 122"/>
                <a:gd name="T2" fmla="*/ 13229 w 111"/>
                <a:gd name="T3" fmla="*/ 6923 h 122"/>
                <a:gd name="T4" fmla="*/ 8939 w 111"/>
                <a:gd name="T5" fmla="*/ 37527 h 122"/>
                <a:gd name="T6" fmla="*/ 8939 w 111"/>
                <a:gd name="T7" fmla="*/ 37527 h 122"/>
                <a:gd name="T8" fmla="*/ 28246 w 111"/>
                <a:gd name="T9" fmla="*/ 40078 h 122"/>
                <a:gd name="T10" fmla="*/ 28246 w 111"/>
                <a:gd name="T11" fmla="*/ 40078 h 122"/>
                <a:gd name="T12" fmla="*/ 39329 w 111"/>
                <a:gd name="T13" fmla="*/ 21132 h 122"/>
                <a:gd name="T14" fmla="*/ 39329 w 111"/>
                <a:gd name="T15" fmla="*/ 21132 h 122"/>
                <a:gd name="T16" fmla="*/ 13229 w 111"/>
                <a:gd name="T17" fmla="*/ 6923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22">
                  <a:moveTo>
                    <a:pt x="37" y="19"/>
                  </a:moveTo>
                  <a:lnTo>
                    <a:pt x="37" y="19"/>
                  </a:lnTo>
                  <a:cubicBezTo>
                    <a:pt x="6" y="36"/>
                    <a:pt x="0" y="78"/>
                    <a:pt x="25" y="103"/>
                  </a:cubicBezTo>
                  <a:cubicBezTo>
                    <a:pt x="43" y="120"/>
                    <a:pt x="56" y="121"/>
                    <a:pt x="79" y="110"/>
                  </a:cubicBezTo>
                  <a:cubicBezTo>
                    <a:pt x="100" y="99"/>
                    <a:pt x="110" y="82"/>
                    <a:pt x="110" y="58"/>
                  </a:cubicBezTo>
                  <a:cubicBezTo>
                    <a:pt x="110" y="20"/>
                    <a:pt x="72" y="0"/>
                    <a:pt x="37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3" name="Freeform 85">
              <a:extLst>
                <a:ext uri="{FF2B5EF4-FFF2-40B4-BE49-F238E27FC236}">
                  <a16:creationId xmlns:a16="http://schemas.microsoft.com/office/drawing/2014/main" id="{B6158856-57B9-5443-8776-A3688D19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6235700"/>
              <a:ext cx="23813" cy="609600"/>
            </a:xfrm>
            <a:custGeom>
              <a:avLst/>
              <a:gdLst>
                <a:gd name="T0" fmla="*/ 5051 w 66"/>
                <a:gd name="T1" fmla="*/ 2881 h 1693"/>
                <a:gd name="T2" fmla="*/ 5051 w 66"/>
                <a:gd name="T3" fmla="*/ 2881 h 1693"/>
                <a:gd name="T4" fmla="*/ 0 w 66"/>
                <a:gd name="T5" fmla="*/ 315782 h 1693"/>
                <a:gd name="T6" fmla="*/ 0 w 66"/>
                <a:gd name="T7" fmla="*/ 315782 h 1693"/>
                <a:gd name="T8" fmla="*/ 2526 w 66"/>
                <a:gd name="T9" fmla="*/ 604559 h 1693"/>
                <a:gd name="T10" fmla="*/ 2526 w 66"/>
                <a:gd name="T11" fmla="*/ 604559 h 1693"/>
                <a:gd name="T12" fmla="*/ 19844 w 66"/>
                <a:gd name="T13" fmla="*/ 604919 h 1693"/>
                <a:gd name="T14" fmla="*/ 19844 w 66"/>
                <a:gd name="T15" fmla="*/ 604919 h 1693"/>
                <a:gd name="T16" fmla="*/ 22009 w 66"/>
                <a:gd name="T17" fmla="*/ 304620 h 1693"/>
                <a:gd name="T18" fmla="*/ 20205 w 66"/>
                <a:gd name="T19" fmla="*/ 8282 h 1693"/>
                <a:gd name="T20" fmla="*/ 15515 w 66"/>
                <a:gd name="T21" fmla="*/ 4681 h 1693"/>
                <a:gd name="T22" fmla="*/ 15515 w 66"/>
                <a:gd name="T23" fmla="*/ 4681 h 1693"/>
                <a:gd name="T24" fmla="*/ 5051 w 66"/>
                <a:gd name="T25" fmla="*/ 2881 h 1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1693">
                  <a:moveTo>
                    <a:pt x="14" y="8"/>
                  </a:moveTo>
                  <a:lnTo>
                    <a:pt x="14" y="8"/>
                  </a:lnTo>
                  <a:cubicBezTo>
                    <a:pt x="2" y="27"/>
                    <a:pt x="0" y="133"/>
                    <a:pt x="0" y="877"/>
                  </a:cubicBezTo>
                  <a:cubicBezTo>
                    <a:pt x="0" y="1538"/>
                    <a:pt x="2" y="1674"/>
                    <a:pt x="7" y="1679"/>
                  </a:cubicBezTo>
                  <a:cubicBezTo>
                    <a:pt x="22" y="1691"/>
                    <a:pt x="45" y="1692"/>
                    <a:pt x="55" y="1680"/>
                  </a:cubicBezTo>
                  <a:cubicBezTo>
                    <a:pt x="65" y="1670"/>
                    <a:pt x="65" y="1642"/>
                    <a:pt x="61" y="846"/>
                  </a:cubicBezTo>
                  <a:lnTo>
                    <a:pt x="56" y="23"/>
                  </a:lnTo>
                  <a:lnTo>
                    <a:pt x="43" y="13"/>
                  </a:lnTo>
                  <a:cubicBezTo>
                    <a:pt x="30" y="2"/>
                    <a:pt x="19" y="0"/>
                    <a:pt x="14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4" name="Freeform 87">
              <a:extLst>
                <a:ext uri="{FF2B5EF4-FFF2-40B4-BE49-F238E27FC236}">
                  <a16:creationId xmlns:a16="http://schemas.microsoft.com/office/drawing/2014/main" id="{4940012B-FB0F-2048-9B7A-A05133AF1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1850" y="6364288"/>
              <a:ext cx="39688" cy="31750"/>
            </a:xfrm>
            <a:custGeom>
              <a:avLst/>
              <a:gdLst>
                <a:gd name="T0" fmla="*/ 8224 w 111"/>
                <a:gd name="T1" fmla="*/ 5051 h 88"/>
                <a:gd name="T2" fmla="*/ 8224 w 111"/>
                <a:gd name="T3" fmla="*/ 5051 h 88"/>
                <a:gd name="T4" fmla="*/ 19665 w 111"/>
                <a:gd name="T5" fmla="*/ 31389 h 88"/>
                <a:gd name="T6" fmla="*/ 19665 w 111"/>
                <a:gd name="T7" fmla="*/ 31389 h 88"/>
                <a:gd name="T8" fmla="*/ 30749 w 111"/>
                <a:gd name="T9" fmla="*/ 5051 h 88"/>
                <a:gd name="T10" fmla="*/ 30749 w 111"/>
                <a:gd name="T11" fmla="*/ 5051 h 88"/>
                <a:gd name="T12" fmla="*/ 19665 w 111"/>
                <a:gd name="T13" fmla="*/ 722 h 88"/>
                <a:gd name="T14" fmla="*/ 19665 w 111"/>
                <a:gd name="T15" fmla="*/ 722 h 88"/>
                <a:gd name="T16" fmla="*/ 8224 w 111"/>
                <a:gd name="T17" fmla="*/ 505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88">
                  <a:moveTo>
                    <a:pt x="23" y="14"/>
                  </a:moveTo>
                  <a:lnTo>
                    <a:pt x="23" y="14"/>
                  </a:lnTo>
                  <a:cubicBezTo>
                    <a:pt x="0" y="43"/>
                    <a:pt x="19" y="87"/>
                    <a:pt x="55" y="87"/>
                  </a:cubicBezTo>
                  <a:cubicBezTo>
                    <a:pt x="89" y="87"/>
                    <a:pt x="110" y="36"/>
                    <a:pt x="86" y="14"/>
                  </a:cubicBezTo>
                  <a:cubicBezTo>
                    <a:pt x="80" y="8"/>
                    <a:pt x="67" y="4"/>
                    <a:pt x="55" y="2"/>
                  </a:cubicBezTo>
                  <a:cubicBezTo>
                    <a:pt x="37" y="0"/>
                    <a:pt x="33" y="1"/>
                    <a:pt x="23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5" name="Freeform 89">
              <a:extLst>
                <a:ext uri="{FF2B5EF4-FFF2-40B4-BE49-F238E27FC236}">
                  <a16:creationId xmlns:a16="http://schemas.microsoft.com/office/drawing/2014/main" id="{EE0B30C7-1270-724A-AED7-B6D428B8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6427788"/>
              <a:ext cx="754063" cy="754062"/>
            </a:xfrm>
            <a:custGeom>
              <a:avLst/>
              <a:gdLst>
                <a:gd name="T0" fmla="*/ 401350 w 2093"/>
                <a:gd name="T1" fmla="*/ 303354 h 2093"/>
                <a:gd name="T2" fmla="*/ 462598 w 2093"/>
                <a:gd name="T3" fmla="*/ 462597 h 2093"/>
                <a:gd name="T4" fmla="*/ 303715 w 2093"/>
                <a:gd name="T5" fmla="*/ 401350 h 2093"/>
                <a:gd name="T6" fmla="*/ 266606 w 2093"/>
                <a:gd name="T7" fmla="*/ 266606 h 2093"/>
                <a:gd name="T8" fmla="*/ 739292 w 2093"/>
                <a:gd name="T9" fmla="*/ 3603 h 2093"/>
                <a:gd name="T10" fmla="*/ 728483 w 2093"/>
                <a:gd name="T11" fmla="*/ 261562 h 2093"/>
                <a:gd name="T12" fmla="*/ 716954 w 2093"/>
                <a:gd name="T13" fmla="*/ 315964 h 2093"/>
                <a:gd name="T14" fmla="*/ 560954 w 2093"/>
                <a:gd name="T15" fmla="*/ 458634 h 2093"/>
                <a:gd name="T16" fmla="*/ 548344 w 2093"/>
                <a:gd name="T17" fmla="*/ 505470 h 2093"/>
                <a:gd name="T18" fmla="*/ 553028 w 2093"/>
                <a:gd name="T19" fmla="*/ 333617 h 2093"/>
                <a:gd name="T20" fmla="*/ 682007 w 2093"/>
                <a:gd name="T21" fmla="*/ 133303 h 2093"/>
                <a:gd name="T22" fmla="*/ 692095 w 2093"/>
                <a:gd name="T23" fmla="*/ 83945 h 2093"/>
                <a:gd name="T24" fmla="*/ 643818 w 2093"/>
                <a:gd name="T25" fmla="*/ 115649 h 2093"/>
                <a:gd name="T26" fmla="*/ 588695 w 2093"/>
                <a:gd name="T27" fmla="*/ 53681 h 2093"/>
                <a:gd name="T28" fmla="*/ 581129 w 2093"/>
                <a:gd name="T29" fmla="*/ 188425 h 2093"/>
                <a:gd name="T30" fmla="*/ 510154 w 2093"/>
                <a:gd name="T31" fmla="*/ 424408 h 2093"/>
                <a:gd name="T32" fmla="*/ 494302 w 2093"/>
                <a:gd name="T33" fmla="*/ 377211 h 2093"/>
                <a:gd name="T34" fmla="*/ 489619 w 2093"/>
                <a:gd name="T35" fmla="*/ 159243 h 2093"/>
                <a:gd name="T36" fmla="*/ 428731 w 2093"/>
                <a:gd name="T37" fmla="*/ 48998 h 2093"/>
                <a:gd name="T38" fmla="*/ 305156 w 2093"/>
                <a:gd name="T39" fmla="*/ 104841 h 2093"/>
                <a:gd name="T40" fmla="*/ 362440 w 2093"/>
                <a:gd name="T41" fmla="*/ 218689 h 2093"/>
                <a:gd name="T42" fmla="*/ 374329 w 2093"/>
                <a:gd name="T43" fmla="*/ 159963 h 2093"/>
                <a:gd name="T44" fmla="*/ 344787 w 2093"/>
                <a:gd name="T45" fmla="*/ 85026 h 2093"/>
                <a:gd name="T46" fmla="*/ 459355 w 2093"/>
                <a:gd name="T47" fmla="*/ 136545 h 2093"/>
                <a:gd name="T48" fmla="*/ 483494 w 2093"/>
                <a:gd name="T49" fmla="*/ 430532 h 2093"/>
                <a:gd name="T50" fmla="*/ 498986 w 2093"/>
                <a:gd name="T51" fmla="*/ 474846 h 2093"/>
                <a:gd name="T52" fmla="*/ 433775 w 2093"/>
                <a:gd name="T53" fmla="*/ 313082 h 2093"/>
                <a:gd name="T54" fmla="*/ 392704 w 2093"/>
                <a:gd name="T55" fmla="*/ 274172 h 2093"/>
                <a:gd name="T56" fmla="*/ 195631 w 2093"/>
                <a:gd name="T57" fmla="*/ 208241 h 2093"/>
                <a:gd name="T58" fmla="*/ 282819 w 2093"/>
                <a:gd name="T59" fmla="*/ 426569 h 2093"/>
                <a:gd name="T60" fmla="*/ 438819 w 2093"/>
                <a:gd name="T61" fmla="*/ 475567 h 2093"/>
                <a:gd name="T62" fmla="*/ 460436 w 2093"/>
                <a:gd name="T63" fmla="*/ 493221 h 2093"/>
                <a:gd name="T64" fmla="*/ 282098 w 2093"/>
                <a:gd name="T65" fmla="*/ 471244 h 2093"/>
                <a:gd name="T66" fmla="*/ 69173 w 2093"/>
                <a:gd name="T67" fmla="*/ 388380 h 2093"/>
                <a:gd name="T68" fmla="*/ 109164 w 2093"/>
                <a:gd name="T69" fmla="*/ 339382 h 2093"/>
                <a:gd name="T70" fmla="*/ 203918 w 2093"/>
                <a:gd name="T71" fmla="*/ 388740 h 2093"/>
                <a:gd name="T72" fmla="*/ 203918 w 2093"/>
                <a:gd name="T73" fmla="*/ 327493 h 2093"/>
                <a:gd name="T74" fmla="*/ 66652 w 2093"/>
                <a:gd name="T75" fmla="*/ 329654 h 2093"/>
                <a:gd name="T76" fmla="*/ 65571 w 2093"/>
                <a:gd name="T77" fmla="*/ 449987 h 2093"/>
                <a:gd name="T78" fmla="*/ 267687 w 2093"/>
                <a:gd name="T79" fmla="*/ 492500 h 2093"/>
                <a:gd name="T80" fmla="*/ 444223 w 2093"/>
                <a:gd name="T81" fmla="*/ 506911 h 2093"/>
                <a:gd name="T82" fmla="*/ 271650 w 2093"/>
                <a:gd name="T83" fmla="*/ 550505 h 2093"/>
                <a:gd name="T84" fmla="*/ 83945 w 2093"/>
                <a:gd name="T85" fmla="*/ 590496 h 2093"/>
                <a:gd name="T86" fmla="*/ 52240 w 2093"/>
                <a:gd name="T87" fmla="*/ 599503 h 2093"/>
                <a:gd name="T88" fmla="*/ 109885 w 2093"/>
                <a:gd name="T89" fmla="*/ 657868 h 2093"/>
                <a:gd name="T90" fmla="*/ 97275 w 2093"/>
                <a:gd name="T91" fmla="*/ 694256 h 2093"/>
                <a:gd name="T92" fmla="*/ 216888 w 2093"/>
                <a:gd name="T93" fmla="*/ 626884 h 2093"/>
                <a:gd name="T94" fmla="*/ 425129 w 2093"/>
                <a:gd name="T95" fmla="*/ 535013 h 2093"/>
                <a:gd name="T96" fmla="*/ 498986 w 2093"/>
                <a:gd name="T97" fmla="*/ 555189 h 2093"/>
                <a:gd name="T98" fmla="*/ 351272 w 2093"/>
                <a:gd name="T99" fmla="*/ 634450 h 2093"/>
                <a:gd name="T100" fmla="*/ 313803 w 2093"/>
                <a:gd name="T101" fmla="*/ 722358 h 2093"/>
                <a:gd name="T102" fmla="*/ 109164 w 2093"/>
                <a:gd name="T103" fmla="*/ 734967 h 2093"/>
                <a:gd name="T104" fmla="*/ 7926 w 2093"/>
                <a:gd name="T105" fmla="*/ 751540 h 2093"/>
                <a:gd name="T106" fmla="*/ 346228 w 2093"/>
                <a:gd name="T107" fmla="*/ 738570 h 2093"/>
                <a:gd name="T108" fmla="*/ 469083 w 2093"/>
                <a:gd name="T109" fmla="*/ 587974 h 2093"/>
                <a:gd name="T110" fmla="*/ 585453 w 2093"/>
                <a:gd name="T111" fmla="*/ 596620 h 2093"/>
                <a:gd name="T112" fmla="*/ 596621 w 2093"/>
                <a:gd name="T113" fmla="*/ 585452 h 2093"/>
                <a:gd name="T114" fmla="*/ 587975 w 2093"/>
                <a:gd name="T115" fmla="*/ 469082 h 2093"/>
                <a:gd name="T116" fmla="*/ 738931 w 2093"/>
                <a:gd name="T117" fmla="*/ 345867 h 2093"/>
                <a:gd name="T118" fmla="*/ 751901 w 2093"/>
                <a:gd name="T119" fmla="*/ 7926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3" h="2093">
                  <a:moveTo>
                    <a:pt x="918" y="800"/>
                  </a:moveTo>
                  <a:lnTo>
                    <a:pt x="918" y="800"/>
                  </a:lnTo>
                  <a:cubicBezTo>
                    <a:pt x="967" y="813"/>
                    <a:pt x="1032" y="827"/>
                    <a:pt x="1061" y="832"/>
                  </a:cubicBezTo>
                  <a:lnTo>
                    <a:pt x="1114" y="842"/>
                  </a:lnTo>
                  <a:lnTo>
                    <a:pt x="1115" y="882"/>
                  </a:lnTo>
                  <a:cubicBezTo>
                    <a:pt x="1117" y="971"/>
                    <a:pt x="1164" y="1093"/>
                    <a:pt x="1251" y="1230"/>
                  </a:cubicBezTo>
                  <a:lnTo>
                    <a:pt x="1284" y="1284"/>
                  </a:lnTo>
                  <a:lnTo>
                    <a:pt x="1231" y="1250"/>
                  </a:lnTo>
                  <a:cubicBezTo>
                    <a:pt x="1093" y="1164"/>
                    <a:pt x="971" y="1117"/>
                    <a:pt x="883" y="1114"/>
                  </a:cubicBezTo>
                  <a:lnTo>
                    <a:pt x="843" y="1114"/>
                  </a:lnTo>
                  <a:lnTo>
                    <a:pt x="833" y="1061"/>
                  </a:lnTo>
                  <a:cubicBezTo>
                    <a:pt x="817" y="972"/>
                    <a:pt x="779" y="829"/>
                    <a:pt x="759" y="784"/>
                  </a:cubicBezTo>
                  <a:lnTo>
                    <a:pt x="740" y="740"/>
                  </a:lnTo>
                  <a:lnTo>
                    <a:pt x="784" y="759"/>
                  </a:lnTo>
                  <a:cubicBezTo>
                    <a:pt x="808" y="769"/>
                    <a:pt x="868" y="788"/>
                    <a:pt x="918" y="800"/>
                  </a:cubicBezTo>
                  <a:close/>
                  <a:moveTo>
                    <a:pt x="2052" y="10"/>
                  </a:moveTo>
                  <a:lnTo>
                    <a:pt x="2052" y="10"/>
                  </a:lnTo>
                  <a:cubicBezTo>
                    <a:pt x="2043" y="16"/>
                    <a:pt x="2042" y="35"/>
                    <a:pt x="2040" y="303"/>
                  </a:cubicBezTo>
                  <a:cubicBezTo>
                    <a:pt x="2038" y="571"/>
                    <a:pt x="2037" y="596"/>
                    <a:pt x="2022" y="726"/>
                  </a:cubicBezTo>
                  <a:cubicBezTo>
                    <a:pt x="2014" y="802"/>
                    <a:pt x="2007" y="867"/>
                    <a:pt x="2005" y="871"/>
                  </a:cubicBezTo>
                  <a:cubicBezTo>
                    <a:pt x="2004" y="874"/>
                    <a:pt x="1997" y="877"/>
                    <a:pt x="1990" y="877"/>
                  </a:cubicBezTo>
                  <a:cubicBezTo>
                    <a:pt x="1970" y="877"/>
                    <a:pt x="1893" y="903"/>
                    <a:pt x="1841" y="927"/>
                  </a:cubicBezTo>
                  <a:cubicBezTo>
                    <a:pt x="1708" y="990"/>
                    <a:pt x="1597" y="1125"/>
                    <a:pt x="1557" y="1273"/>
                  </a:cubicBezTo>
                  <a:cubicBezTo>
                    <a:pt x="1549" y="1301"/>
                    <a:pt x="1544" y="1339"/>
                    <a:pt x="1542" y="1384"/>
                  </a:cubicBezTo>
                  <a:lnTo>
                    <a:pt x="1538" y="1453"/>
                  </a:lnTo>
                  <a:lnTo>
                    <a:pt x="1522" y="1403"/>
                  </a:lnTo>
                  <a:cubicBezTo>
                    <a:pt x="1492" y="1316"/>
                    <a:pt x="1485" y="1272"/>
                    <a:pt x="1486" y="1180"/>
                  </a:cubicBezTo>
                  <a:cubicBezTo>
                    <a:pt x="1486" y="1083"/>
                    <a:pt x="1499" y="1016"/>
                    <a:pt x="1535" y="926"/>
                  </a:cubicBezTo>
                  <a:cubicBezTo>
                    <a:pt x="1576" y="823"/>
                    <a:pt x="1618" y="755"/>
                    <a:pt x="1740" y="601"/>
                  </a:cubicBezTo>
                  <a:cubicBezTo>
                    <a:pt x="1830" y="488"/>
                    <a:pt x="1851" y="455"/>
                    <a:pt x="1893" y="370"/>
                  </a:cubicBezTo>
                  <a:cubicBezTo>
                    <a:pt x="1918" y="317"/>
                    <a:pt x="1925" y="297"/>
                    <a:pt x="1927" y="270"/>
                  </a:cubicBezTo>
                  <a:cubicBezTo>
                    <a:pt x="1930" y="243"/>
                    <a:pt x="1928" y="236"/>
                    <a:pt x="1921" y="233"/>
                  </a:cubicBezTo>
                  <a:cubicBezTo>
                    <a:pt x="1912" y="230"/>
                    <a:pt x="1880" y="254"/>
                    <a:pt x="1826" y="304"/>
                  </a:cubicBezTo>
                  <a:lnTo>
                    <a:pt x="1791" y="337"/>
                  </a:lnTo>
                  <a:lnTo>
                    <a:pt x="1787" y="321"/>
                  </a:lnTo>
                  <a:cubicBezTo>
                    <a:pt x="1768" y="232"/>
                    <a:pt x="1717" y="159"/>
                    <a:pt x="1665" y="145"/>
                  </a:cubicBezTo>
                  <a:cubicBezTo>
                    <a:pt x="1644" y="140"/>
                    <a:pt x="1641" y="140"/>
                    <a:pt x="1634" y="149"/>
                  </a:cubicBezTo>
                  <a:cubicBezTo>
                    <a:pt x="1625" y="159"/>
                    <a:pt x="1625" y="161"/>
                    <a:pt x="1639" y="233"/>
                  </a:cubicBezTo>
                  <a:cubicBezTo>
                    <a:pt x="1655" y="317"/>
                    <a:pt x="1647" y="414"/>
                    <a:pt x="1613" y="523"/>
                  </a:cubicBezTo>
                  <a:cubicBezTo>
                    <a:pt x="1603" y="557"/>
                    <a:pt x="1565" y="661"/>
                    <a:pt x="1529" y="754"/>
                  </a:cubicBezTo>
                  <a:cubicBezTo>
                    <a:pt x="1427" y="1014"/>
                    <a:pt x="1417" y="1053"/>
                    <a:pt x="1416" y="1178"/>
                  </a:cubicBezTo>
                  <a:lnTo>
                    <a:pt x="1416" y="1259"/>
                  </a:lnTo>
                  <a:lnTo>
                    <a:pt x="1408" y="1232"/>
                  </a:lnTo>
                  <a:cubicBezTo>
                    <a:pt x="1393" y="1189"/>
                    <a:pt x="1378" y="1113"/>
                    <a:pt x="1372" y="1047"/>
                  </a:cubicBezTo>
                  <a:cubicBezTo>
                    <a:pt x="1368" y="1010"/>
                    <a:pt x="1366" y="892"/>
                    <a:pt x="1368" y="742"/>
                  </a:cubicBezTo>
                  <a:cubicBezTo>
                    <a:pt x="1369" y="529"/>
                    <a:pt x="1368" y="490"/>
                    <a:pt x="1359" y="442"/>
                  </a:cubicBezTo>
                  <a:cubicBezTo>
                    <a:pt x="1338" y="314"/>
                    <a:pt x="1305" y="237"/>
                    <a:pt x="1250" y="182"/>
                  </a:cubicBezTo>
                  <a:cubicBezTo>
                    <a:pt x="1230" y="163"/>
                    <a:pt x="1204" y="142"/>
                    <a:pt x="1190" y="136"/>
                  </a:cubicBezTo>
                  <a:cubicBezTo>
                    <a:pt x="1103" y="95"/>
                    <a:pt x="988" y="116"/>
                    <a:pt x="915" y="185"/>
                  </a:cubicBezTo>
                  <a:cubicBezTo>
                    <a:pt x="878" y="220"/>
                    <a:pt x="862" y="246"/>
                    <a:pt x="847" y="291"/>
                  </a:cubicBezTo>
                  <a:cubicBezTo>
                    <a:pt x="813" y="392"/>
                    <a:pt x="837" y="499"/>
                    <a:pt x="909" y="566"/>
                  </a:cubicBezTo>
                  <a:cubicBezTo>
                    <a:pt x="944" y="598"/>
                    <a:pt x="965" y="607"/>
                    <a:pt x="1006" y="607"/>
                  </a:cubicBezTo>
                  <a:cubicBezTo>
                    <a:pt x="1043" y="607"/>
                    <a:pt x="1071" y="591"/>
                    <a:pt x="1080" y="566"/>
                  </a:cubicBezTo>
                  <a:cubicBezTo>
                    <a:pt x="1096" y="515"/>
                    <a:pt x="1081" y="471"/>
                    <a:pt x="1039" y="444"/>
                  </a:cubicBezTo>
                  <a:cubicBezTo>
                    <a:pt x="968" y="399"/>
                    <a:pt x="947" y="367"/>
                    <a:pt x="943" y="303"/>
                  </a:cubicBezTo>
                  <a:cubicBezTo>
                    <a:pt x="940" y="260"/>
                    <a:pt x="941" y="258"/>
                    <a:pt x="957" y="236"/>
                  </a:cubicBezTo>
                  <a:cubicBezTo>
                    <a:pt x="988" y="195"/>
                    <a:pt x="1021" y="182"/>
                    <a:pt x="1079" y="192"/>
                  </a:cubicBezTo>
                  <a:cubicBezTo>
                    <a:pt x="1174" y="207"/>
                    <a:pt x="1240" y="270"/>
                    <a:pt x="1275" y="379"/>
                  </a:cubicBezTo>
                  <a:cubicBezTo>
                    <a:pt x="1301" y="458"/>
                    <a:pt x="1303" y="493"/>
                    <a:pt x="1308" y="782"/>
                  </a:cubicBezTo>
                  <a:cubicBezTo>
                    <a:pt x="1312" y="1072"/>
                    <a:pt x="1313" y="1085"/>
                    <a:pt x="1342" y="1195"/>
                  </a:cubicBezTo>
                  <a:cubicBezTo>
                    <a:pt x="1350" y="1222"/>
                    <a:pt x="1362" y="1259"/>
                    <a:pt x="1369" y="1277"/>
                  </a:cubicBezTo>
                  <a:cubicBezTo>
                    <a:pt x="1376" y="1295"/>
                    <a:pt x="1384" y="1313"/>
                    <a:pt x="1385" y="1318"/>
                  </a:cubicBezTo>
                  <a:cubicBezTo>
                    <a:pt x="1390" y="1332"/>
                    <a:pt x="1351" y="1271"/>
                    <a:pt x="1321" y="1217"/>
                  </a:cubicBezTo>
                  <a:cubicBezTo>
                    <a:pt x="1282" y="1149"/>
                    <a:pt x="1224" y="974"/>
                    <a:pt x="1204" y="869"/>
                  </a:cubicBezTo>
                  <a:cubicBezTo>
                    <a:pt x="1196" y="827"/>
                    <a:pt x="1187" y="790"/>
                    <a:pt x="1184" y="785"/>
                  </a:cubicBezTo>
                  <a:cubicBezTo>
                    <a:pt x="1180" y="780"/>
                    <a:pt x="1148" y="771"/>
                    <a:pt x="1090" y="761"/>
                  </a:cubicBezTo>
                  <a:cubicBezTo>
                    <a:pt x="869" y="720"/>
                    <a:pt x="747" y="669"/>
                    <a:pt x="578" y="543"/>
                  </a:cubicBezTo>
                  <a:cubicBezTo>
                    <a:pt x="477" y="468"/>
                    <a:pt x="468" y="477"/>
                    <a:pt x="543" y="578"/>
                  </a:cubicBezTo>
                  <a:cubicBezTo>
                    <a:pt x="669" y="747"/>
                    <a:pt x="721" y="869"/>
                    <a:pt x="761" y="1089"/>
                  </a:cubicBezTo>
                  <a:cubicBezTo>
                    <a:pt x="772" y="1148"/>
                    <a:pt x="780" y="1179"/>
                    <a:pt x="785" y="1184"/>
                  </a:cubicBezTo>
                  <a:cubicBezTo>
                    <a:pt x="790" y="1187"/>
                    <a:pt x="827" y="1196"/>
                    <a:pt x="869" y="1204"/>
                  </a:cubicBezTo>
                  <a:cubicBezTo>
                    <a:pt x="974" y="1223"/>
                    <a:pt x="1150" y="1282"/>
                    <a:pt x="1218" y="1320"/>
                  </a:cubicBezTo>
                  <a:cubicBezTo>
                    <a:pt x="1271" y="1351"/>
                    <a:pt x="1332" y="1390"/>
                    <a:pt x="1318" y="1385"/>
                  </a:cubicBezTo>
                  <a:cubicBezTo>
                    <a:pt x="1314" y="1383"/>
                    <a:pt x="1295" y="1376"/>
                    <a:pt x="1278" y="1369"/>
                  </a:cubicBezTo>
                  <a:cubicBezTo>
                    <a:pt x="1260" y="1361"/>
                    <a:pt x="1222" y="1349"/>
                    <a:pt x="1196" y="1342"/>
                  </a:cubicBezTo>
                  <a:cubicBezTo>
                    <a:pt x="1085" y="1313"/>
                    <a:pt x="1073" y="1312"/>
                    <a:pt x="783" y="1308"/>
                  </a:cubicBezTo>
                  <a:cubicBezTo>
                    <a:pt x="494" y="1303"/>
                    <a:pt x="458" y="1300"/>
                    <a:pt x="379" y="1275"/>
                  </a:cubicBezTo>
                  <a:cubicBezTo>
                    <a:pt x="270" y="1240"/>
                    <a:pt x="208" y="1174"/>
                    <a:pt x="192" y="1078"/>
                  </a:cubicBezTo>
                  <a:cubicBezTo>
                    <a:pt x="182" y="1021"/>
                    <a:pt x="195" y="987"/>
                    <a:pt x="237" y="956"/>
                  </a:cubicBezTo>
                  <a:cubicBezTo>
                    <a:pt x="259" y="940"/>
                    <a:pt x="260" y="940"/>
                    <a:pt x="303" y="942"/>
                  </a:cubicBezTo>
                  <a:cubicBezTo>
                    <a:pt x="368" y="946"/>
                    <a:pt x="399" y="967"/>
                    <a:pt x="444" y="1038"/>
                  </a:cubicBezTo>
                  <a:cubicBezTo>
                    <a:pt x="472" y="1081"/>
                    <a:pt x="515" y="1096"/>
                    <a:pt x="566" y="1079"/>
                  </a:cubicBezTo>
                  <a:cubicBezTo>
                    <a:pt x="591" y="1071"/>
                    <a:pt x="607" y="1043"/>
                    <a:pt x="607" y="1006"/>
                  </a:cubicBezTo>
                  <a:cubicBezTo>
                    <a:pt x="607" y="965"/>
                    <a:pt x="598" y="943"/>
                    <a:pt x="566" y="909"/>
                  </a:cubicBezTo>
                  <a:cubicBezTo>
                    <a:pt x="500" y="837"/>
                    <a:pt x="393" y="813"/>
                    <a:pt x="292" y="846"/>
                  </a:cubicBezTo>
                  <a:cubicBezTo>
                    <a:pt x="247" y="862"/>
                    <a:pt x="220" y="878"/>
                    <a:pt x="185" y="915"/>
                  </a:cubicBezTo>
                  <a:cubicBezTo>
                    <a:pt x="116" y="987"/>
                    <a:pt x="96" y="1102"/>
                    <a:pt x="136" y="1189"/>
                  </a:cubicBezTo>
                  <a:cubicBezTo>
                    <a:pt x="142" y="1203"/>
                    <a:pt x="163" y="1230"/>
                    <a:pt x="182" y="1249"/>
                  </a:cubicBezTo>
                  <a:cubicBezTo>
                    <a:pt x="238" y="1305"/>
                    <a:pt x="315" y="1338"/>
                    <a:pt x="442" y="1359"/>
                  </a:cubicBezTo>
                  <a:cubicBezTo>
                    <a:pt x="491" y="1368"/>
                    <a:pt x="530" y="1368"/>
                    <a:pt x="743" y="1367"/>
                  </a:cubicBezTo>
                  <a:cubicBezTo>
                    <a:pt x="893" y="1366"/>
                    <a:pt x="1010" y="1368"/>
                    <a:pt x="1048" y="1371"/>
                  </a:cubicBezTo>
                  <a:cubicBezTo>
                    <a:pt x="1113" y="1377"/>
                    <a:pt x="1190" y="1392"/>
                    <a:pt x="1233" y="1407"/>
                  </a:cubicBezTo>
                  <a:lnTo>
                    <a:pt x="1260" y="1416"/>
                  </a:lnTo>
                  <a:lnTo>
                    <a:pt x="1179" y="1416"/>
                  </a:lnTo>
                  <a:cubicBezTo>
                    <a:pt x="1053" y="1416"/>
                    <a:pt x="1014" y="1427"/>
                    <a:pt x="754" y="1528"/>
                  </a:cubicBezTo>
                  <a:cubicBezTo>
                    <a:pt x="661" y="1564"/>
                    <a:pt x="558" y="1602"/>
                    <a:pt x="523" y="1613"/>
                  </a:cubicBezTo>
                  <a:cubicBezTo>
                    <a:pt x="414" y="1646"/>
                    <a:pt x="318" y="1655"/>
                    <a:pt x="233" y="1639"/>
                  </a:cubicBezTo>
                  <a:cubicBezTo>
                    <a:pt x="161" y="1625"/>
                    <a:pt x="159" y="1625"/>
                    <a:pt x="149" y="1633"/>
                  </a:cubicBezTo>
                  <a:cubicBezTo>
                    <a:pt x="141" y="1640"/>
                    <a:pt x="140" y="1644"/>
                    <a:pt x="145" y="1664"/>
                  </a:cubicBezTo>
                  <a:cubicBezTo>
                    <a:pt x="159" y="1717"/>
                    <a:pt x="232" y="1767"/>
                    <a:pt x="322" y="1787"/>
                  </a:cubicBezTo>
                  <a:lnTo>
                    <a:pt x="338" y="1790"/>
                  </a:lnTo>
                  <a:lnTo>
                    <a:pt x="305" y="1826"/>
                  </a:lnTo>
                  <a:cubicBezTo>
                    <a:pt x="254" y="1879"/>
                    <a:pt x="230" y="1911"/>
                    <a:pt x="234" y="1921"/>
                  </a:cubicBezTo>
                  <a:cubicBezTo>
                    <a:pt x="237" y="1928"/>
                    <a:pt x="244" y="1929"/>
                    <a:pt x="270" y="1927"/>
                  </a:cubicBezTo>
                  <a:cubicBezTo>
                    <a:pt x="298" y="1925"/>
                    <a:pt x="318" y="1918"/>
                    <a:pt x="370" y="1892"/>
                  </a:cubicBezTo>
                  <a:cubicBezTo>
                    <a:pt x="455" y="1851"/>
                    <a:pt x="488" y="1830"/>
                    <a:pt x="602" y="1740"/>
                  </a:cubicBezTo>
                  <a:cubicBezTo>
                    <a:pt x="756" y="1618"/>
                    <a:pt x="823" y="1575"/>
                    <a:pt x="926" y="1535"/>
                  </a:cubicBezTo>
                  <a:cubicBezTo>
                    <a:pt x="1017" y="1499"/>
                    <a:pt x="1083" y="1486"/>
                    <a:pt x="1180" y="1485"/>
                  </a:cubicBezTo>
                  <a:cubicBezTo>
                    <a:pt x="1272" y="1485"/>
                    <a:pt x="1317" y="1492"/>
                    <a:pt x="1403" y="1521"/>
                  </a:cubicBezTo>
                  <a:lnTo>
                    <a:pt x="1453" y="1538"/>
                  </a:lnTo>
                  <a:lnTo>
                    <a:pt x="1385" y="1541"/>
                  </a:lnTo>
                  <a:cubicBezTo>
                    <a:pt x="1281" y="1546"/>
                    <a:pt x="1205" y="1571"/>
                    <a:pt x="1117" y="1628"/>
                  </a:cubicBezTo>
                  <a:cubicBezTo>
                    <a:pt x="1073" y="1656"/>
                    <a:pt x="1008" y="1717"/>
                    <a:pt x="975" y="1761"/>
                  </a:cubicBezTo>
                  <a:cubicBezTo>
                    <a:pt x="935" y="1813"/>
                    <a:pt x="878" y="1948"/>
                    <a:pt x="878" y="1989"/>
                  </a:cubicBezTo>
                  <a:cubicBezTo>
                    <a:pt x="878" y="1997"/>
                    <a:pt x="875" y="2003"/>
                    <a:pt x="871" y="2005"/>
                  </a:cubicBezTo>
                  <a:cubicBezTo>
                    <a:pt x="867" y="2006"/>
                    <a:pt x="802" y="2013"/>
                    <a:pt x="726" y="2022"/>
                  </a:cubicBezTo>
                  <a:cubicBezTo>
                    <a:pt x="596" y="2037"/>
                    <a:pt x="571" y="2038"/>
                    <a:pt x="303" y="2040"/>
                  </a:cubicBezTo>
                  <a:cubicBezTo>
                    <a:pt x="36" y="2042"/>
                    <a:pt x="17" y="2043"/>
                    <a:pt x="10" y="2052"/>
                  </a:cubicBezTo>
                  <a:cubicBezTo>
                    <a:pt x="0" y="2065"/>
                    <a:pt x="6" y="2082"/>
                    <a:pt x="22" y="2086"/>
                  </a:cubicBezTo>
                  <a:cubicBezTo>
                    <a:pt x="30" y="2089"/>
                    <a:pt x="237" y="2090"/>
                    <a:pt x="482" y="2090"/>
                  </a:cubicBezTo>
                  <a:cubicBezTo>
                    <a:pt x="988" y="2090"/>
                    <a:pt x="959" y="2092"/>
                    <a:pt x="961" y="2050"/>
                  </a:cubicBezTo>
                  <a:cubicBezTo>
                    <a:pt x="962" y="2018"/>
                    <a:pt x="980" y="1939"/>
                    <a:pt x="994" y="1901"/>
                  </a:cubicBezTo>
                  <a:cubicBezTo>
                    <a:pt x="1037" y="1787"/>
                    <a:pt x="1176" y="1665"/>
                    <a:pt x="1302" y="1632"/>
                  </a:cubicBezTo>
                  <a:cubicBezTo>
                    <a:pt x="1391" y="1608"/>
                    <a:pt x="1494" y="1604"/>
                    <a:pt x="1545" y="1621"/>
                  </a:cubicBezTo>
                  <a:cubicBezTo>
                    <a:pt x="1562" y="1627"/>
                    <a:pt x="1598" y="1642"/>
                    <a:pt x="1625" y="1656"/>
                  </a:cubicBezTo>
                  <a:cubicBezTo>
                    <a:pt x="1653" y="1669"/>
                    <a:pt x="1676" y="1679"/>
                    <a:pt x="1678" y="1677"/>
                  </a:cubicBezTo>
                  <a:cubicBezTo>
                    <a:pt x="1679" y="1676"/>
                    <a:pt x="1669" y="1652"/>
                    <a:pt x="1656" y="1625"/>
                  </a:cubicBezTo>
                  <a:cubicBezTo>
                    <a:pt x="1643" y="1598"/>
                    <a:pt x="1627" y="1562"/>
                    <a:pt x="1622" y="1545"/>
                  </a:cubicBezTo>
                  <a:cubicBezTo>
                    <a:pt x="1604" y="1494"/>
                    <a:pt x="1608" y="1390"/>
                    <a:pt x="1632" y="1302"/>
                  </a:cubicBezTo>
                  <a:cubicBezTo>
                    <a:pt x="1666" y="1176"/>
                    <a:pt x="1787" y="1037"/>
                    <a:pt x="1901" y="994"/>
                  </a:cubicBezTo>
                  <a:cubicBezTo>
                    <a:pt x="1939" y="980"/>
                    <a:pt x="2019" y="962"/>
                    <a:pt x="2051" y="960"/>
                  </a:cubicBezTo>
                  <a:cubicBezTo>
                    <a:pt x="2092" y="959"/>
                    <a:pt x="2090" y="987"/>
                    <a:pt x="2091" y="482"/>
                  </a:cubicBezTo>
                  <a:cubicBezTo>
                    <a:pt x="2091" y="237"/>
                    <a:pt x="2089" y="30"/>
                    <a:pt x="2087" y="22"/>
                  </a:cubicBezTo>
                  <a:cubicBezTo>
                    <a:pt x="2082" y="5"/>
                    <a:pt x="2066" y="0"/>
                    <a:pt x="205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6" name="Freeform 91">
              <a:extLst>
                <a:ext uri="{FF2B5EF4-FFF2-40B4-BE49-F238E27FC236}">
                  <a16:creationId xmlns:a16="http://schemas.microsoft.com/office/drawing/2014/main" id="{1FE74B75-6835-A949-8932-DF651D6BC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6661150"/>
              <a:ext cx="128588" cy="142875"/>
            </a:xfrm>
            <a:custGeom>
              <a:avLst/>
              <a:gdLst>
                <a:gd name="T0" fmla="*/ 96441 w 356"/>
                <a:gd name="T1" fmla="*/ 3599 h 397"/>
                <a:gd name="T2" fmla="*/ 96441 w 356"/>
                <a:gd name="T3" fmla="*/ 3599 h 397"/>
                <a:gd name="T4" fmla="*/ 35759 w 356"/>
                <a:gd name="T5" fmla="*/ 69098 h 397"/>
                <a:gd name="T6" fmla="*/ 35759 w 356"/>
                <a:gd name="T7" fmla="*/ 69098 h 397"/>
                <a:gd name="T8" fmla="*/ 1445 w 356"/>
                <a:gd name="T9" fmla="*/ 137117 h 397"/>
                <a:gd name="T10" fmla="*/ 1445 w 356"/>
                <a:gd name="T11" fmla="*/ 137117 h 397"/>
                <a:gd name="T12" fmla="*/ 4334 w 356"/>
                <a:gd name="T13" fmla="*/ 141076 h 397"/>
                <a:gd name="T14" fmla="*/ 4334 w 356"/>
                <a:gd name="T15" fmla="*/ 141076 h 397"/>
                <a:gd name="T16" fmla="*/ 9391 w 356"/>
                <a:gd name="T17" fmla="*/ 137837 h 397"/>
                <a:gd name="T18" fmla="*/ 9391 w 356"/>
                <a:gd name="T19" fmla="*/ 137837 h 397"/>
                <a:gd name="T20" fmla="*/ 18060 w 356"/>
                <a:gd name="T21" fmla="*/ 125600 h 397"/>
                <a:gd name="T22" fmla="*/ 18060 w 356"/>
                <a:gd name="T23" fmla="*/ 125600 h 397"/>
                <a:gd name="T24" fmla="*/ 88856 w 356"/>
                <a:gd name="T25" fmla="*/ 57222 h 397"/>
                <a:gd name="T26" fmla="*/ 88856 w 356"/>
                <a:gd name="T27" fmla="*/ 57222 h 397"/>
                <a:gd name="T28" fmla="*/ 121725 w 356"/>
                <a:gd name="T29" fmla="*/ 27351 h 397"/>
                <a:gd name="T30" fmla="*/ 121725 w 356"/>
                <a:gd name="T31" fmla="*/ 27351 h 397"/>
                <a:gd name="T32" fmla="*/ 122448 w 356"/>
                <a:gd name="T33" fmla="*/ 3599 h 397"/>
                <a:gd name="T34" fmla="*/ 122448 w 356"/>
                <a:gd name="T35" fmla="*/ 3599 h 397"/>
                <a:gd name="T36" fmla="*/ 96441 w 356"/>
                <a:gd name="T37" fmla="*/ 3599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6" h="397">
                  <a:moveTo>
                    <a:pt x="267" y="10"/>
                  </a:moveTo>
                  <a:lnTo>
                    <a:pt x="267" y="10"/>
                  </a:lnTo>
                  <a:cubicBezTo>
                    <a:pt x="231" y="26"/>
                    <a:pt x="160" y="104"/>
                    <a:pt x="99" y="192"/>
                  </a:cubicBezTo>
                  <a:cubicBezTo>
                    <a:pt x="69" y="237"/>
                    <a:pt x="10" y="353"/>
                    <a:pt x="4" y="381"/>
                  </a:cubicBezTo>
                  <a:cubicBezTo>
                    <a:pt x="0" y="395"/>
                    <a:pt x="1" y="396"/>
                    <a:pt x="12" y="392"/>
                  </a:cubicBezTo>
                  <a:cubicBezTo>
                    <a:pt x="19" y="390"/>
                    <a:pt x="25" y="386"/>
                    <a:pt x="26" y="383"/>
                  </a:cubicBezTo>
                  <a:cubicBezTo>
                    <a:pt x="27" y="381"/>
                    <a:pt x="38" y="365"/>
                    <a:pt x="50" y="349"/>
                  </a:cubicBezTo>
                  <a:cubicBezTo>
                    <a:pt x="85" y="301"/>
                    <a:pt x="160" y="229"/>
                    <a:pt x="246" y="159"/>
                  </a:cubicBezTo>
                  <a:cubicBezTo>
                    <a:pt x="289" y="124"/>
                    <a:pt x="329" y="87"/>
                    <a:pt x="337" y="76"/>
                  </a:cubicBezTo>
                  <a:cubicBezTo>
                    <a:pt x="355" y="50"/>
                    <a:pt x="355" y="22"/>
                    <a:pt x="339" y="10"/>
                  </a:cubicBezTo>
                  <a:cubicBezTo>
                    <a:pt x="324" y="0"/>
                    <a:pt x="290" y="0"/>
                    <a:pt x="267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7" name="Freeform 93">
              <a:extLst>
                <a:ext uri="{FF2B5EF4-FFF2-40B4-BE49-F238E27FC236}">
                  <a16:creationId xmlns:a16="http://schemas.microsoft.com/office/drawing/2014/main" id="{6287D5FB-1052-FB48-84DE-3B3DDDFF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6846888"/>
              <a:ext cx="431800" cy="427037"/>
            </a:xfrm>
            <a:custGeom>
              <a:avLst/>
              <a:gdLst>
                <a:gd name="T0" fmla="*/ 311155 w 1199"/>
                <a:gd name="T1" fmla="*/ 1438 h 1188"/>
                <a:gd name="T2" fmla="*/ 246331 w 1199"/>
                <a:gd name="T3" fmla="*/ 31632 h 1188"/>
                <a:gd name="T4" fmla="*/ 200954 w 1199"/>
                <a:gd name="T5" fmla="*/ 146659 h 1188"/>
                <a:gd name="T6" fmla="*/ 224003 w 1199"/>
                <a:gd name="T7" fmla="*/ 219629 h 1188"/>
                <a:gd name="T8" fmla="*/ 218601 w 1199"/>
                <a:gd name="T9" fmla="*/ 216754 h 1188"/>
                <a:gd name="T10" fmla="*/ 151256 w 1199"/>
                <a:gd name="T11" fmla="*/ 196624 h 1188"/>
                <a:gd name="T12" fmla="*/ 53300 w 1199"/>
                <a:gd name="T13" fmla="*/ 224302 h 1188"/>
                <a:gd name="T14" fmla="*/ 5042 w 1199"/>
                <a:gd name="T15" fmla="*/ 308416 h 1188"/>
                <a:gd name="T16" fmla="*/ 83911 w 1199"/>
                <a:gd name="T17" fmla="*/ 400437 h 1188"/>
                <a:gd name="T18" fmla="*/ 165661 w 1199"/>
                <a:gd name="T19" fmla="*/ 364491 h 1188"/>
                <a:gd name="T20" fmla="*/ 169983 w 1199"/>
                <a:gd name="T21" fmla="*/ 343283 h 1188"/>
                <a:gd name="T22" fmla="*/ 160620 w 1199"/>
                <a:gd name="T23" fmla="*/ 321356 h 1188"/>
                <a:gd name="T24" fmla="*/ 121365 w 1199"/>
                <a:gd name="T25" fmla="*/ 294397 h 1188"/>
                <a:gd name="T26" fmla="*/ 91474 w 1199"/>
                <a:gd name="T27" fmla="*/ 308775 h 1188"/>
                <a:gd name="T28" fmla="*/ 90033 w 1199"/>
                <a:gd name="T29" fmla="*/ 322794 h 1188"/>
                <a:gd name="T30" fmla="*/ 115243 w 1199"/>
                <a:gd name="T31" fmla="*/ 337532 h 1188"/>
                <a:gd name="T32" fmla="*/ 145854 w 1199"/>
                <a:gd name="T33" fmla="*/ 357661 h 1188"/>
                <a:gd name="T34" fmla="*/ 121725 w 1199"/>
                <a:gd name="T35" fmla="*/ 379948 h 1188"/>
                <a:gd name="T36" fmla="*/ 72027 w 1199"/>
                <a:gd name="T37" fmla="*/ 379588 h 1188"/>
                <a:gd name="T38" fmla="*/ 29531 w 1199"/>
                <a:gd name="T39" fmla="*/ 317043 h 1188"/>
                <a:gd name="T40" fmla="*/ 108400 w 1199"/>
                <a:gd name="T41" fmla="*/ 221067 h 1188"/>
                <a:gd name="T42" fmla="*/ 220402 w 1199"/>
                <a:gd name="T43" fmla="*/ 247667 h 1188"/>
                <a:gd name="T44" fmla="*/ 284866 w 1199"/>
                <a:gd name="T45" fmla="*/ 296553 h 1188"/>
                <a:gd name="T46" fmla="*/ 332043 w 1199"/>
                <a:gd name="T47" fmla="*/ 342924 h 1188"/>
                <a:gd name="T48" fmla="*/ 317638 w 1199"/>
                <a:gd name="T49" fmla="*/ 338610 h 1188"/>
                <a:gd name="T50" fmla="*/ 229405 w 1199"/>
                <a:gd name="T51" fmla="*/ 337532 h 1188"/>
                <a:gd name="T52" fmla="*/ 190150 w 1199"/>
                <a:gd name="T53" fmla="*/ 361256 h 1188"/>
                <a:gd name="T54" fmla="*/ 184028 w 1199"/>
                <a:gd name="T55" fmla="*/ 373478 h 1188"/>
                <a:gd name="T56" fmla="*/ 204916 w 1199"/>
                <a:gd name="T57" fmla="*/ 400437 h 1188"/>
                <a:gd name="T58" fmla="*/ 227964 w 1199"/>
                <a:gd name="T59" fmla="*/ 387137 h 1188"/>
                <a:gd name="T60" fmla="*/ 244891 w 1199"/>
                <a:gd name="T61" fmla="*/ 373837 h 1188"/>
                <a:gd name="T62" fmla="*/ 346088 w 1199"/>
                <a:gd name="T63" fmla="*/ 372759 h 1188"/>
                <a:gd name="T64" fmla="*/ 395787 w 1199"/>
                <a:gd name="T65" fmla="*/ 403672 h 1188"/>
                <a:gd name="T66" fmla="*/ 408751 w 1199"/>
                <a:gd name="T67" fmla="*/ 390732 h 1188"/>
                <a:gd name="T68" fmla="*/ 377780 w 1199"/>
                <a:gd name="T69" fmla="*/ 341126 h 1188"/>
                <a:gd name="T70" fmla="*/ 378860 w 1199"/>
                <a:gd name="T71" fmla="*/ 240478 h 1188"/>
                <a:gd name="T72" fmla="*/ 392185 w 1199"/>
                <a:gd name="T73" fmla="*/ 223583 h 1188"/>
                <a:gd name="T74" fmla="*/ 405510 w 1199"/>
                <a:gd name="T75" fmla="*/ 200219 h 1188"/>
                <a:gd name="T76" fmla="*/ 378140 w 1199"/>
                <a:gd name="T77" fmla="*/ 179370 h 1188"/>
                <a:gd name="T78" fmla="*/ 365896 w 1199"/>
                <a:gd name="T79" fmla="*/ 185481 h 1188"/>
                <a:gd name="T80" fmla="*/ 342127 w 1199"/>
                <a:gd name="T81" fmla="*/ 225021 h 1188"/>
                <a:gd name="T82" fmla="*/ 343567 w 1199"/>
                <a:gd name="T83" fmla="*/ 312729 h 1188"/>
                <a:gd name="T84" fmla="*/ 347529 w 1199"/>
                <a:gd name="T85" fmla="*/ 327467 h 1188"/>
                <a:gd name="T86" fmla="*/ 301432 w 1199"/>
                <a:gd name="T87" fmla="*/ 280378 h 1188"/>
                <a:gd name="T88" fmla="*/ 252093 w 1199"/>
                <a:gd name="T89" fmla="*/ 216035 h 1188"/>
                <a:gd name="T90" fmla="*/ 225444 w 1199"/>
                <a:gd name="T91" fmla="*/ 103884 h 1188"/>
                <a:gd name="T92" fmla="*/ 321599 w 1199"/>
                <a:gd name="T93" fmla="*/ 25162 h 1188"/>
                <a:gd name="T94" fmla="*/ 384623 w 1199"/>
                <a:gd name="T95" fmla="*/ 67938 h 1188"/>
                <a:gd name="T96" fmla="*/ 384623 w 1199"/>
                <a:gd name="T97" fmla="*/ 117543 h 1188"/>
                <a:gd name="T98" fmla="*/ 362294 w 1199"/>
                <a:gd name="T99" fmla="*/ 141627 h 1188"/>
                <a:gd name="T100" fmla="*/ 342127 w 1199"/>
                <a:gd name="T101" fmla="*/ 110713 h 1188"/>
                <a:gd name="T102" fmla="*/ 327361 w 1199"/>
                <a:gd name="T103" fmla="*/ 85911 h 1188"/>
                <a:gd name="T104" fmla="*/ 313676 w 1199"/>
                <a:gd name="T105" fmla="*/ 86989 h 1188"/>
                <a:gd name="T106" fmla="*/ 298911 w 1199"/>
                <a:gd name="T107" fmla="*/ 117184 h 1188"/>
                <a:gd name="T108" fmla="*/ 325921 w 1199"/>
                <a:gd name="T109" fmla="*/ 156365 h 1188"/>
                <a:gd name="T110" fmla="*/ 347889 w 1199"/>
                <a:gd name="T111" fmla="*/ 165710 h 1188"/>
                <a:gd name="T112" fmla="*/ 369137 w 1199"/>
                <a:gd name="T113" fmla="*/ 161038 h 1188"/>
                <a:gd name="T114" fmla="*/ 405510 w 1199"/>
                <a:gd name="T115" fmla="*/ 79800 h 1188"/>
                <a:gd name="T116" fmla="*/ 334564 w 1199"/>
                <a:gd name="T117" fmla="*/ 2876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99" h="1188">
                  <a:moveTo>
                    <a:pt x="864" y="4"/>
                  </a:moveTo>
                  <a:lnTo>
                    <a:pt x="864" y="4"/>
                  </a:lnTo>
                  <a:cubicBezTo>
                    <a:pt x="811" y="11"/>
                    <a:pt x="734" y="47"/>
                    <a:pt x="684" y="88"/>
                  </a:cubicBezTo>
                  <a:cubicBezTo>
                    <a:pt x="599" y="157"/>
                    <a:pt x="544" y="296"/>
                    <a:pt x="558" y="408"/>
                  </a:cubicBezTo>
                  <a:cubicBezTo>
                    <a:pt x="563" y="451"/>
                    <a:pt x="597" y="562"/>
                    <a:pt x="615" y="596"/>
                  </a:cubicBezTo>
                  <a:lnTo>
                    <a:pt x="622" y="611"/>
                  </a:lnTo>
                  <a:lnTo>
                    <a:pt x="607" y="603"/>
                  </a:lnTo>
                  <a:cubicBezTo>
                    <a:pt x="573" y="586"/>
                    <a:pt x="462" y="552"/>
                    <a:pt x="420" y="547"/>
                  </a:cubicBezTo>
                  <a:cubicBezTo>
                    <a:pt x="333" y="536"/>
                    <a:pt x="228" y="566"/>
                    <a:pt x="148" y="624"/>
                  </a:cubicBezTo>
                  <a:cubicBezTo>
                    <a:pt x="85" y="671"/>
                    <a:pt x="27" y="773"/>
                    <a:pt x="14" y="858"/>
                  </a:cubicBezTo>
                  <a:cubicBezTo>
                    <a:pt x="0" y="962"/>
                    <a:pt x="117" y="1098"/>
                    <a:pt x="233" y="1114"/>
                  </a:cubicBezTo>
                  <a:cubicBezTo>
                    <a:pt x="330" y="1128"/>
                    <a:pt x="419" y="1089"/>
                    <a:pt x="460" y="1014"/>
                  </a:cubicBezTo>
                  <a:cubicBezTo>
                    <a:pt x="472" y="990"/>
                    <a:pt x="474" y="982"/>
                    <a:pt x="472" y="955"/>
                  </a:cubicBezTo>
                  <a:cubicBezTo>
                    <a:pt x="470" y="928"/>
                    <a:pt x="467" y="920"/>
                    <a:pt x="446" y="894"/>
                  </a:cubicBezTo>
                  <a:cubicBezTo>
                    <a:pt x="413" y="851"/>
                    <a:pt x="370" y="822"/>
                    <a:pt x="337" y="819"/>
                  </a:cubicBezTo>
                  <a:cubicBezTo>
                    <a:pt x="304" y="816"/>
                    <a:pt x="269" y="834"/>
                    <a:pt x="254" y="859"/>
                  </a:cubicBezTo>
                  <a:cubicBezTo>
                    <a:pt x="245" y="875"/>
                    <a:pt x="245" y="879"/>
                    <a:pt x="250" y="898"/>
                  </a:cubicBezTo>
                  <a:cubicBezTo>
                    <a:pt x="260" y="934"/>
                    <a:pt x="270" y="939"/>
                    <a:pt x="320" y="939"/>
                  </a:cubicBezTo>
                  <a:cubicBezTo>
                    <a:pt x="385" y="939"/>
                    <a:pt x="411" y="956"/>
                    <a:pt x="405" y="995"/>
                  </a:cubicBezTo>
                  <a:cubicBezTo>
                    <a:pt x="402" y="1012"/>
                    <a:pt x="368" y="1044"/>
                    <a:pt x="338" y="1057"/>
                  </a:cubicBezTo>
                  <a:cubicBezTo>
                    <a:pt x="300" y="1073"/>
                    <a:pt x="234" y="1073"/>
                    <a:pt x="200" y="1056"/>
                  </a:cubicBezTo>
                  <a:cubicBezTo>
                    <a:pt x="136" y="1025"/>
                    <a:pt x="87" y="952"/>
                    <a:pt x="82" y="882"/>
                  </a:cubicBezTo>
                  <a:cubicBezTo>
                    <a:pt x="74" y="765"/>
                    <a:pt x="178" y="637"/>
                    <a:pt x="301" y="615"/>
                  </a:cubicBezTo>
                  <a:cubicBezTo>
                    <a:pt x="379" y="601"/>
                    <a:pt x="519" y="633"/>
                    <a:pt x="612" y="689"/>
                  </a:cubicBezTo>
                  <a:cubicBezTo>
                    <a:pt x="656" y="714"/>
                    <a:pt x="738" y="777"/>
                    <a:pt x="791" y="825"/>
                  </a:cubicBezTo>
                  <a:cubicBezTo>
                    <a:pt x="849" y="877"/>
                    <a:pt x="925" y="952"/>
                    <a:pt x="922" y="954"/>
                  </a:cubicBezTo>
                  <a:cubicBezTo>
                    <a:pt x="922" y="955"/>
                    <a:pt x="904" y="949"/>
                    <a:pt x="882" y="942"/>
                  </a:cubicBezTo>
                  <a:cubicBezTo>
                    <a:pt x="797" y="915"/>
                    <a:pt x="703" y="914"/>
                    <a:pt x="637" y="939"/>
                  </a:cubicBezTo>
                  <a:cubicBezTo>
                    <a:pt x="604" y="952"/>
                    <a:pt x="542" y="988"/>
                    <a:pt x="528" y="1005"/>
                  </a:cubicBezTo>
                  <a:cubicBezTo>
                    <a:pt x="522" y="1011"/>
                    <a:pt x="514" y="1026"/>
                    <a:pt x="511" y="1039"/>
                  </a:cubicBezTo>
                  <a:cubicBezTo>
                    <a:pt x="500" y="1080"/>
                    <a:pt x="526" y="1114"/>
                    <a:pt x="569" y="1114"/>
                  </a:cubicBezTo>
                  <a:cubicBezTo>
                    <a:pt x="591" y="1114"/>
                    <a:pt x="600" y="1109"/>
                    <a:pt x="633" y="1077"/>
                  </a:cubicBezTo>
                  <a:cubicBezTo>
                    <a:pt x="648" y="1062"/>
                    <a:pt x="669" y="1046"/>
                    <a:pt x="680" y="1040"/>
                  </a:cubicBezTo>
                  <a:cubicBezTo>
                    <a:pt x="751" y="1004"/>
                    <a:pt x="851" y="1003"/>
                    <a:pt x="961" y="1037"/>
                  </a:cubicBezTo>
                  <a:cubicBezTo>
                    <a:pt x="1000" y="1050"/>
                    <a:pt x="1034" y="1071"/>
                    <a:pt x="1099" y="1123"/>
                  </a:cubicBezTo>
                  <a:cubicBezTo>
                    <a:pt x="1176" y="1187"/>
                    <a:pt x="1198" y="1165"/>
                    <a:pt x="1135" y="1087"/>
                  </a:cubicBezTo>
                  <a:cubicBezTo>
                    <a:pt x="1082" y="1022"/>
                    <a:pt x="1061" y="989"/>
                    <a:pt x="1049" y="949"/>
                  </a:cubicBezTo>
                  <a:cubicBezTo>
                    <a:pt x="1015" y="839"/>
                    <a:pt x="1015" y="740"/>
                    <a:pt x="1052" y="669"/>
                  </a:cubicBezTo>
                  <a:cubicBezTo>
                    <a:pt x="1057" y="657"/>
                    <a:pt x="1074" y="637"/>
                    <a:pt x="1089" y="622"/>
                  </a:cubicBezTo>
                  <a:cubicBezTo>
                    <a:pt x="1121" y="589"/>
                    <a:pt x="1126" y="579"/>
                    <a:pt x="1126" y="557"/>
                  </a:cubicBezTo>
                  <a:cubicBezTo>
                    <a:pt x="1126" y="515"/>
                    <a:pt x="1091" y="488"/>
                    <a:pt x="1050" y="499"/>
                  </a:cubicBezTo>
                  <a:cubicBezTo>
                    <a:pt x="1038" y="502"/>
                    <a:pt x="1022" y="510"/>
                    <a:pt x="1016" y="516"/>
                  </a:cubicBezTo>
                  <a:cubicBezTo>
                    <a:pt x="1000" y="531"/>
                    <a:pt x="963" y="593"/>
                    <a:pt x="950" y="626"/>
                  </a:cubicBezTo>
                  <a:cubicBezTo>
                    <a:pt x="925" y="692"/>
                    <a:pt x="927" y="785"/>
                    <a:pt x="954" y="870"/>
                  </a:cubicBezTo>
                  <a:cubicBezTo>
                    <a:pt x="961" y="892"/>
                    <a:pt x="966" y="910"/>
                    <a:pt x="965" y="911"/>
                  </a:cubicBezTo>
                  <a:cubicBezTo>
                    <a:pt x="963" y="914"/>
                    <a:pt x="888" y="837"/>
                    <a:pt x="837" y="780"/>
                  </a:cubicBezTo>
                  <a:cubicBezTo>
                    <a:pt x="788" y="727"/>
                    <a:pt x="726" y="644"/>
                    <a:pt x="700" y="601"/>
                  </a:cubicBezTo>
                  <a:cubicBezTo>
                    <a:pt x="645" y="507"/>
                    <a:pt x="612" y="368"/>
                    <a:pt x="626" y="289"/>
                  </a:cubicBezTo>
                  <a:cubicBezTo>
                    <a:pt x="649" y="166"/>
                    <a:pt x="777" y="62"/>
                    <a:pt x="893" y="70"/>
                  </a:cubicBezTo>
                  <a:cubicBezTo>
                    <a:pt x="964" y="75"/>
                    <a:pt x="1037" y="125"/>
                    <a:pt x="1068" y="189"/>
                  </a:cubicBezTo>
                  <a:cubicBezTo>
                    <a:pt x="1084" y="223"/>
                    <a:pt x="1084" y="289"/>
                    <a:pt x="1068" y="327"/>
                  </a:cubicBezTo>
                  <a:cubicBezTo>
                    <a:pt x="1055" y="357"/>
                    <a:pt x="1023" y="391"/>
                    <a:pt x="1006" y="394"/>
                  </a:cubicBezTo>
                  <a:cubicBezTo>
                    <a:pt x="967" y="399"/>
                    <a:pt x="950" y="374"/>
                    <a:pt x="950" y="308"/>
                  </a:cubicBezTo>
                  <a:cubicBezTo>
                    <a:pt x="950" y="259"/>
                    <a:pt x="945" y="249"/>
                    <a:pt x="909" y="239"/>
                  </a:cubicBezTo>
                  <a:cubicBezTo>
                    <a:pt x="891" y="233"/>
                    <a:pt x="886" y="233"/>
                    <a:pt x="871" y="242"/>
                  </a:cubicBezTo>
                  <a:cubicBezTo>
                    <a:pt x="845" y="257"/>
                    <a:pt x="828" y="293"/>
                    <a:pt x="830" y="326"/>
                  </a:cubicBezTo>
                  <a:cubicBezTo>
                    <a:pt x="833" y="358"/>
                    <a:pt x="863" y="402"/>
                    <a:pt x="905" y="435"/>
                  </a:cubicBezTo>
                  <a:cubicBezTo>
                    <a:pt x="931" y="455"/>
                    <a:pt x="939" y="458"/>
                    <a:pt x="966" y="461"/>
                  </a:cubicBezTo>
                  <a:cubicBezTo>
                    <a:pt x="993" y="462"/>
                    <a:pt x="1001" y="461"/>
                    <a:pt x="1025" y="448"/>
                  </a:cubicBezTo>
                  <a:cubicBezTo>
                    <a:pt x="1100" y="407"/>
                    <a:pt x="1140" y="319"/>
                    <a:pt x="1126" y="222"/>
                  </a:cubicBezTo>
                  <a:cubicBezTo>
                    <a:pt x="1112" y="129"/>
                    <a:pt x="1021" y="30"/>
                    <a:pt x="929" y="8"/>
                  </a:cubicBezTo>
                  <a:cubicBezTo>
                    <a:pt x="895" y="0"/>
                    <a:pt x="892" y="0"/>
                    <a:pt x="86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8" name="Freeform 95">
              <a:extLst>
                <a:ext uri="{FF2B5EF4-FFF2-40B4-BE49-F238E27FC236}">
                  <a16:creationId xmlns:a16="http://schemas.microsoft.com/office/drawing/2014/main" id="{14BA6BB2-CF53-8A47-A65B-FB68BC45D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6996113"/>
              <a:ext cx="146050" cy="127000"/>
            </a:xfrm>
            <a:custGeom>
              <a:avLst/>
              <a:gdLst>
                <a:gd name="T0" fmla="*/ 137797 w 407"/>
                <a:gd name="T1" fmla="*/ 1447 h 351"/>
                <a:gd name="T2" fmla="*/ 137797 w 407"/>
                <a:gd name="T3" fmla="*/ 1447 h 351"/>
                <a:gd name="T4" fmla="*/ 72128 w 407"/>
                <a:gd name="T5" fmla="*/ 35821 h 351"/>
                <a:gd name="T6" fmla="*/ 72128 w 407"/>
                <a:gd name="T7" fmla="*/ 35821 h 351"/>
                <a:gd name="T8" fmla="*/ 6459 w 407"/>
                <a:gd name="T9" fmla="*/ 96969 h 351"/>
                <a:gd name="T10" fmla="*/ 6459 w 407"/>
                <a:gd name="T11" fmla="*/ 96969 h 351"/>
                <a:gd name="T12" fmla="*/ 16507 w 407"/>
                <a:gd name="T13" fmla="*/ 126638 h 351"/>
                <a:gd name="T14" fmla="*/ 16507 w 407"/>
                <a:gd name="T15" fmla="*/ 126638 h 351"/>
                <a:gd name="T16" fmla="*/ 60286 w 407"/>
                <a:gd name="T17" fmla="*/ 88647 h 351"/>
                <a:gd name="T18" fmla="*/ 60286 w 407"/>
                <a:gd name="T19" fmla="*/ 88647 h 351"/>
                <a:gd name="T20" fmla="*/ 128108 w 407"/>
                <a:gd name="T21" fmla="*/ 18091 h 351"/>
                <a:gd name="T22" fmla="*/ 128108 w 407"/>
                <a:gd name="T23" fmla="*/ 18091 h 351"/>
                <a:gd name="T24" fmla="*/ 140308 w 407"/>
                <a:gd name="T25" fmla="*/ 9407 h 351"/>
                <a:gd name="T26" fmla="*/ 140308 w 407"/>
                <a:gd name="T27" fmla="*/ 9407 h 351"/>
                <a:gd name="T28" fmla="*/ 143538 w 407"/>
                <a:gd name="T29" fmla="*/ 0 h 351"/>
                <a:gd name="T30" fmla="*/ 143538 w 407"/>
                <a:gd name="T31" fmla="*/ 0 h 351"/>
                <a:gd name="T32" fmla="*/ 137797 w 407"/>
                <a:gd name="T33" fmla="*/ 1447 h 3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7" h="351">
                  <a:moveTo>
                    <a:pt x="384" y="4"/>
                  </a:moveTo>
                  <a:lnTo>
                    <a:pt x="384" y="4"/>
                  </a:lnTo>
                  <a:cubicBezTo>
                    <a:pt x="360" y="10"/>
                    <a:pt x="242" y="71"/>
                    <a:pt x="201" y="99"/>
                  </a:cubicBezTo>
                  <a:cubicBezTo>
                    <a:pt x="111" y="160"/>
                    <a:pt x="33" y="232"/>
                    <a:pt x="18" y="268"/>
                  </a:cubicBezTo>
                  <a:cubicBezTo>
                    <a:pt x="0" y="310"/>
                    <a:pt x="13" y="350"/>
                    <a:pt x="46" y="350"/>
                  </a:cubicBezTo>
                  <a:cubicBezTo>
                    <a:pt x="75" y="350"/>
                    <a:pt x="100" y="328"/>
                    <a:pt x="168" y="245"/>
                  </a:cubicBezTo>
                  <a:cubicBezTo>
                    <a:pt x="237" y="159"/>
                    <a:pt x="310" y="84"/>
                    <a:pt x="357" y="50"/>
                  </a:cubicBezTo>
                  <a:cubicBezTo>
                    <a:pt x="373" y="37"/>
                    <a:pt x="389" y="27"/>
                    <a:pt x="391" y="26"/>
                  </a:cubicBezTo>
                  <a:cubicBezTo>
                    <a:pt x="398" y="23"/>
                    <a:pt x="406" y="0"/>
                    <a:pt x="400" y="0"/>
                  </a:cubicBezTo>
                  <a:cubicBezTo>
                    <a:pt x="397" y="1"/>
                    <a:pt x="391" y="2"/>
                    <a:pt x="38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9" name="Freeform 97">
              <a:extLst>
                <a:ext uri="{FF2B5EF4-FFF2-40B4-BE49-F238E27FC236}">
                  <a16:creationId xmlns:a16="http://schemas.microsoft.com/office/drawing/2014/main" id="{2E37C14D-5A18-E542-8A17-74B77545E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7148513"/>
              <a:ext cx="31750" cy="39687"/>
            </a:xfrm>
            <a:custGeom>
              <a:avLst/>
              <a:gdLst>
                <a:gd name="T0" fmla="*/ 5412 w 88"/>
                <a:gd name="T1" fmla="*/ 7866 h 111"/>
                <a:gd name="T2" fmla="*/ 5412 w 88"/>
                <a:gd name="T3" fmla="*/ 7866 h 111"/>
                <a:gd name="T4" fmla="*/ 722 w 88"/>
                <a:gd name="T5" fmla="*/ 19665 h 111"/>
                <a:gd name="T6" fmla="*/ 722 w 88"/>
                <a:gd name="T7" fmla="*/ 19665 h 111"/>
                <a:gd name="T8" fmla="*/ 5412 w 88"/>
                <a:gd name="T9" fmla="*/ 30748 h 111"/>
                <a:gd name="T10" fmla="*/ 5412 w 88"/>
                <a:gd name="T11" fmla="*/ 30748 h 111"/>
                <a:gd name="T12" fmla="*/ 31389 w 88"/>
                <a:gd name="T13" fmla="*/ 19307 h 111"/>
                <a:gd name="T14" fmla="*/ 31389 w 88"/>
                <a:gd name="T15" fmla="*/ 19307 h 111"/>
                <a:gd name="T16" fmla="*/ 5412 w 88"/>
                <a:gd name="T17" fmla="*/ 786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1">
                  <a:moveTo>
                    <a:pt x="15" y="22"/>
                  </a:moveTo>
                  <a:lnTo>
                    <a:pt x="15" y="22"/>
                  </a:lnTo>
                  <a:cubicBezTo>
                    <a:pt x="2" y="33"/>
                    <a:pt x="0" y="37"/>
                    <a:pt x="2" y="55"/>
                  </a:cubicBezTo>
                  <a:cubicBezTo>
                    <a:pt x="4" y="67"/>
                    <a:pt x="9" y="80"/>
                    <a:pt x="15" y="86"/>
                  </a:cubicBezTo>
                  <a:cubicBezTo>
                    <a:pt x="36" y="110"/>
                    <a:pt x="87" y="88"/>
                    <a:pt x="87" y="54"/>
                  </a:cubicBezTo>
                  <a:cubicBezTo>
                    <a:pt x="87" y="19"/>
                    <a:pt x="43" y="0"/>
                    <a:pt x="15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0" name="Freeform 99">
              <a:extLst>
                <a:ext uri="{FF2B5EF4-FFF2-40B4-BE49-F238E27FC236}">
                  <a16:creationId xmlns:a16="http://schemas.microsoft.com/office/drawing/2014/main" id="{7FD446CD-0F6B-484D-997D-432DB248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7216775"/>
              <a:ext cx="42863" cy="42863"/>
            </a:xfrm>
            <a:custGeom>
              <a:avLst/>
              <a:gdLst>
                <a:gd name="T0" fmla="*/ 12859 w 120"/>
                <a:gd name="T1" fmla="*/ 4722 h 118"/>
                <a:gd name="T2" fmla="*/ 12859 w 120"/>
                <a:gd name="T3" fmla="*/ 4722 h 118"/>
                <a:gd name="T4" fmla="*/ 8215 w 120"/>
                <a:gd name="T5" fmla="*/ 33782 h 118"/>
                <a:gd name="T6" fmla="*/ 8215 w 120"/>
                <a:gd name="T7" fmla="*/ 33782 h 118"/>
                <a:gd name="T8" fmla="*/ 38577 w 120"/>
                <a:gd name="T9" fmla="*/ 26880 h 118"/>
                <a:gd name="T10" fmla="*/ 38577 w 120"/>
                <a:gd name="T11" fmla="*/ 26880 h 118"/>
                <a:gd name="T12" fmla="*/ 35719 w 120"/>
                <a:gd name="T13" fmla="*/ 7265 h 118"/>
                <a:gd name="T14" fmla="*/ 35719 w 120"/>
                <a:gd name="T15" fmla="*/ 7265 h 118"/>
                <a:gd name="T16" fmla="*/ 12859 w 120"/>
                <a:gd name="T17" fmla="*/ 47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18">
                  <a:moveTo>
                    <a:pt x="36" y="13"/>
                  </a:moveTo>
                  <a:lnTo>
                    <a:pt x="36" y="13"/>
                  </a:lnTo>
                  <a:cubicBezTo>
                    <a:pt x="7" y="29"/>
                    <a:pt x="0" y="70"/>
                    <a:pt x="23" y="93"/>
                  </a:cubicBezTo>
                  <a:cubicBezTo>
                    <a:pt x="47" y="117"/>
                    <a:pt x="90" y="107"/>
                    <a:pt x="108" y="74"/>
                  </a:cubicBezTo>
                  <a:cubicBezTo>
                    <a:pt x="119" y="51"/>
                    <a:pt x="117" y="38"/>
                    <a:pt x="100" y="20"/>
                  </a:cubicBezTo>
                  <a:cubicBezTo>
                    <a:pt x="82" y="3"/>
                    <a:pt x="58" y="0"/>
                    <a:pt x="36" y="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1" name="Freeform 102">
              <a:extLst>
                <a:ext uri="{FF2B5EF4-FFF2-40B4-BE49-F238E27FC236}">
                  <a16:creationId xmlns:a16="http://schemas.microsoft.com/office/drawing/2014/main" id="{6C8F4A5E-E452-8143-B04A-68C16CDF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7221538"/>
              <a:ext cx="44450" cy="41275"/>
            </a:xfrm>
            <a:custGeom>
              <a:avLst/>
              <a:gdLst>
                <a:gd name="T0" fmla="*/ 11659 w 122"/>
                <a:gd name="T1" fmla="*/ 6102 h 115"/>
                <a:gd name="T2" fmla="*/ 11659 w 122"/>
                <a:gd name="T3" fmla="*/ 6102 h 115"/>
                <a:gd name="T4" fmla="*/ 15667 w 122"/>
                <a:gd name="T5" fmla="*/ 35891 h 115"/>
                <a:gd name="T6" fmla="*/ 15667 w 122"/>
                <a:gd name="T7" fmla="*/ 35891 h 115"/>
                <a:gd name="T8" fmla="*/ 44086 w 122"/>
                <a:gd name="T9" fmla="*/ 19381 h 115"/>
                <a:gd name="T10" fmla="*/ 44086 w 122"/>
                <a:gd name="T11" fmla="*/ 19381 h 115"/>
                <a:gd name="T12" fmla="*/ 37527 w 122"/>
                <a:gd name="T13" fmla="*/ 8255 h 115"/>
                <a:gd name="T14" fmla="*/ 37527 w 122"/>
                <a:gd name="T15" fmla="*/ 8255 h 115"/>
                <a:gd name="T16" fmla="*/ 11659 w 122"/>
                <a:gd name="T17" fmla="*/ 610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15">
                  <a:moveTo>
                    <a:pt x="32" y="17"/>
                  </a:moveTo>
                  <a:lnTo>
                    <a:pt x="32" y="17"/>
                  </a:lnTo>
                  <a:cubicBezTo>
                    <a:pt x="0" y="37"/>
                    <a:pt x="5" y="81"/>
                    <a:pt x="43" y="100"/>
                  </a:cubicBezTo>
                  <a:cubicBezTo>
                    <a:pt x="73" y="114"/>
                    <a:pt x="121" y="87"/>
                    <a:pt x="121" y="54"/>
                  </a:cubicBezTo>
                  <a:cubicBezTo>
                    <a:pt x="121" y="47"/>
                    <a:pt x="114" y="34"/>
                    <a:pt x="103" y="23"/>
                  </a:cubicBezTo>
                  <a:cubicBezTo>
                    <a:pt x="82" y="2"/>
                    <a:pt x="59" y="0"/>
                    <a:pt x="32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52" name="Freeform 104">
              <a:extLst>
                <a:ext uri="{FF2B5EF4-FFF2-40B4-BE49-F238E27FC236}">
                  <a16:creationId xmlns:a16="http://schemas.microsoft.com/office/drawing/2014/main" id="{E19BB25E-28AB-3F4C-9379-5ACBF005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7226300"/>
              <a:ext cx="609600" cy="23813"/>
            </a:xfrm>
            <a:custGeom>
              <a:avLst/>
              <a:gdLst>
                <a:gd name="T0" fmla="*/ 15114 w 1694"/>
                <a:gd name="T1" fmla="*/ 2165 h 66"/>
                <a:gd name="T2" fmla="*/ 15114 w 1694"/>
                <a:gd name="T3" fmla="*/ 2165 h 66"/>
                <a:gd name="T4" fmla="*/ 3599 w 1694"/>
                <a:gd name="T5" fmla="*/ 13350 h 66"/>
                <a:gd name="T6" fmla="*/ 3599 w 1694"/>
                <a:gd name="T7" fmla="*/ 13350 h 66"/>
                <a:gd name="T8" fmla="*/ 15114 w 1694"/>
                <a:gd name="T9" fmla="*/ 19483 h 66"/>
                <a:gd name="T10" fmla="*/ 15114 w 1694"/>
                <a:gd name="T11" fmla="*/ 19483 h 66"/>
                <a:gd name="T12" fmla="*/ 312717 w 1694"/>
                <a:gd name="T13" fmla="*/ 22009 h 66"/>
                <a:gd name="T14" fmla="*/ 602043 w 1694"/>
                <a:gd name="T15" fmla="*/ 23452 h 66"/>
                <a:gd name="T16" fmla="*/ 605642 w 1694"/>
                <a:gd name="T17" fmla="*/ 19483 h 66"/>
                <a:gd name="T18" fmla="*/ 605642 w 1694"/>
                <a:gd name="T19" fmla="*/ 19483 h 66"/>
                <a:gd name="T20" fmla="*/ 604562 w 1694"/>
                <a:gd name="T21" fmla="*/ 2526 h 66"/>
                <a:gd name="T22" fmla="*/ 604562 w 1694"/>
                <a:gd name="T23" fmla="*/ 2526 h 66"/>
                <a:gd name="T24" fmla="*/ 314156 w 1694"/>
                <a:gd name="T25" fmla="*/ 361 h 66"/>
                <a:gd name="T26" fmla="*/ 314156 w 1694"/>
                <a:gd name="T27" fmla="*/ 361 h 66"/>
                <a:gd name="T28" fmla="*/ 15114 w 1694"/>
                <a:gd name="T29" fmla="*/ 216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4" h="66">
                  <a:moveTo>
                    <a:pt x="42" y="6"/>
                  </a:moveTo>
                  <a:lnTo>
                    <a:pt x="42" y="6"/>
                  </a:lnTo>
                  <a:cubicBezTo>
                    <a:pt x="5" y="13"/>
                    <a:pt x="0" y="18"/>
                    <a:pt x="10" y="37"/>
                  </a:cubicBezTo>
                  <a:cubicBezTo>
                    <a:pt x="16" y="47"/>
                    <a:pt x="23" y="51"/>
                    <a:pt x="42" y="54"/>
                  </a:cubicBezTo>
                  <a:cubicBezTo>
                    <a:pt x="55" y="56"/>
                    <a:pt x="427" y="59"/>
                    <a:pt x="869" y="61"/>
                  </a:cubicBezTo>
                  <a:lnTo>
                    <a:pt x="1673" y="65"/>
                  </a:lnTo>
                  <a:lnTo>
                    <a:pt x="1683" y="54"/>
                  </a:lnTo>
                  <a:cubicBezTo>
                    <a:pt x="1693" y="42"/>
                    <a:pt x="1692" y="21"/>
                    <a:pt x="1680" y="7"/>
                  </a:cubicBezTo>
                  <a:cubicBezTo>
                    <a:pt x="1676" y="1"/>
                    <a:pt x="1511" y="0"/>
                    <a:pt x="873" y="1"/>
                  </a:cubicBezTo>
                  <a:cubicBezTo>
                    <a:pt x="420" y="1"/>
                    <a:pt x="58" y="3"/>
                    <a:pt x="4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6" name="Freeform 79">
            <a:extLst>
              <a:ext uri="{FF2B5EF4-FFF2-40B4-BE49-F238E27FC236}">
                <a16:creationId xmlns:a16="http://schemas.microsoft.com/office/drawing/2014/main" id="{27811A9A-D161-1D4A-820B-1E43FE7F2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787" y="1085514"/>
            <a:ext cx="18362" cy="2968152"/>
          </a:xfrm>
          <a:custGeom>
            <a:avLst/>
            <a:gdLst>
              <a:gd name="T0" fmla="*/ 6285 w 73"/>
              <a:gd name="T1" fmla="*/ 4680 h 12118"/>
              <a:gd name="T2" fmla="*/ 6285 w 73"/>
              <a:gd name="T3" fmla="*/ 4680 h 12118"/>
              <a:gd name="T4" fmla="*/ 1109 w 73"/>
              <a:gd name="T5" fmla="*/ 45360 h 12118"/>
              <a:gd name="T6" fmla="*/ 1109 w 73"/>
              <a:gd name="T7" fmla="*/ 45360 h 12118"/>
              <a:gd name="T8" fmla="*/ 370 w 73"/>
              <a:gd name="T9" fmla="*/ 2216145 h 12118"/>
              <a:gd name="T10" fmla="*/ 370 w 73"/>
              <a:gd name="T11" fmla="*/ 2216145 h 12118"/>
              <a:gd name="T12" fmla="*/ 3327 w 73"/>
              <a:gd name="T13" fmla="*/ 4354890 h 12118"/>
              <a:gd name="T14" fmla="*/ 3327 w 73"/>
              <a:gd name="T15" fmla="*/ 4354890 h 12118"/>
              <a:gd name="T16" fmla="*/ 17745 w 73"/>
              <a:gd name="T17" fmla="*/ 4358130 h 12118"/>
              <a:gd name="T18" fmla="*/ 17745 w 73"/>
              <a:gd name="T19" fmla="*/ 4358130 h 12118"/>
              <a:gd name="T20" fmla="*/ 23290 w 73"/>
              <a:gd name="T21" fmla="*/ 4318170 h 12118"/>
              <a:gd name="T22" fmla="*/ 23290 w 73"/>
              <a:gd name="T23" fmla="*/ 4318170 h 12118"/>
              <a:gd name="T24" fmla="*/ 23290 w 73"/>
              <a:gd name="T25" fmla="*/ 43920 h 12118"/>
              <a:gd name="T26" fmla="*/ 23290 w 73"/>
              <a:gd name="T27" fmla="*/ 43920 h 12118"/>
              <a:gd name="T28" fmla="*/ 18115 w 73"/>
              <a:gd name="T29" fmla="*/ 4680 h 12118"/>
              <a:gd name="T30" fmla="*/ 18115 w 73"/>
              <a:gd name="T31" fmla="*/ 4680 h 12118"/>
              <a:gd name="T32" fmla="*/ 6285 w 73"/>
              <a:gd name="T33" fmla="*/ 4680 h 12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2118">
                <a:moveTo>
                  <a:pt x="17" y="13"/>
                </a:moveTo>
                <a:lnTo>
                  <a:pt x="17" y="13"/>
                </a:lnTo>
                <a:cubicBezTo>
                  <a:pt x="7" y="22"/>
                  <a:pt x="6" y="35"/>
                  <a:pt x="3" y="126"/>
                </a:cubicBezTo>
                <a:cubicBezTo>
                  <a:pt x="1" y="182"/>
                  <a:pt x="0" y="2896"/>
                  <a:pt x="1" y="6156"/>
                </a:cubicBezTo>
                <a:cubicBezTo>
                  <a:pt x="2" y="10884"/>
                  <a:pt x="4" y="12087"/>
                  <a:pt x="9" y="12097"/>
                </a:cubicBezTo>
                <a:cubicBezTo>
                  <a:pt x="19" y="12113"/>
                  <a:pt x="36" y="12117"/>
                  <a:pt x="48" y="12106"/>
                </a:cubicBezTo>
                <a:cubicBezTo>
                  <a:pt x="55" y="12097"/>
                  <a:pt x="58" y="12079"/>
                  <a:pt x="63" y="11995"/>
                </a:cubicBezTo>
                <a:cubicBezTo>
                  <a:pt x="72" y="11851"/>
                  <a:pt x="72" y="265"/>
                  <a:pt x="63" y="122"/>
                </a:cubicBezTo>
                <a:cubicBezTo>
                  <a:pt x="59" y="46"/>
                  <a:pt x="55" y="19"/>
                  <a:pt x="49" y="13"/>
                </a:cubicBezTo>
                <a:cubicBezTo>
                  <a:pt x="39" y="0"/>
                  <a:pt x="29" y="0"/>
                  <a:pt x="17" y="1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grpSp>
        <p:nvGrpSpPr>
          <p:cNvPr id="5127" name="Group 130">
            <a:extLst>
              <a:ext uri="{FF2B5EF4-FFF2-40B4-BE49-F238E27FC236}">
                <a16:creationId xmlns:a16="http://schemas.microsoft.com/office/drawing/2014/main" id="{863DC437-D095-2A46-9C38-2455B8979397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16185" y="4118473"/>
            <a:ext cx="821967" cy="819806"/>
            <a:chOff x="7370763" y="6069013"/>
            <a:chExt cx="1208087" cy="1204912"/>
          </a:xfrm>
          <a:solidFill>
            <a:schemeClr val="accent3"/>
          </a:solidFill>
        </p:grpSpPr>
        <p:sp>
          <p:nvSpPr>
            <p:cNvPr id="5129" name="Freeform 81">
              <a:extLst>
                <a:ext uri="{FF2B5EF4-FFF2-40B4-BE49-F238E27FC236}">
                  <a16:creationId xmlns:a16="http://schemas.microsoft.com/office/drawing/2014/main" id="{6A3DB162-5D8C-4242-8E01-E803EE55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63" y="6069013"/>
              <a:ext cx="38100" cy="42862"/>
            </a:xfrm>
            <a:custGeom>
              <a:avLst/>
              <a:gdLst>
                <a:gd name="T0" fmla="*/ 10583 w 108"/>
                <a:gd name="T1" fmla="*/ 3632 h 118"/>
                <a:gd name="T2" fmla="*/ 10583 w 108"/>
                <a:gd name="T3" fmla="*/ 3632 h 118"/>
                <a:gd name="T4" fmla="*/ 0 w 108"/>
                <a:gd name="T5" fmla="*/ 23610 h 118"/>
                <a:gd name="T6" fmla="*/ 0 w 108"/>
                <a:gd name="T7" fmla="*/ 23610 h 118"/>
                <a:gd name="T8" fmla="*/ 17286 w 108"/>
                <a:gd name="T9" fmla="*/ 42499 h 118"/>
                <a:gd name="T10" fmla="*/ 17286 w 108"/>
                <a:gd name="T11" fmla="*/ 42499 h 118"/>
                <a:gd name="T12" fmla="*/ 33867 w 108"/>
                <a:gd name="T13" fmla="*/ 14893 h 118"/>
                <a:gd name="T14" fmla="*/ 33867 w 108"/>
                <a:gd name="T15" fmla="*/ 14893 h 118"/>
                <a:gd name="T16" fmla="*/ 10583 w 108"/>
                <a:gd name="T17" fmla="*/ 363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18">
                  <a:moveTo>
                    <a:pt x="30" y="10"/>
                  </a:moveTo>
                  <a:lnTo>
                    <a:pt x="30" y="10"/>
                  </a:lnTo>
                  <a:cubicBezTo>
                    <a:pt x="17" y="16"/>
                    <a:pt x="0" y="46"/>
                    <a:pt x="0" y="65"/>
                  </a:cubicBezTo>
                  <a:cubicBezTo>
                    <a:pt x="0" y="86"/>
                    <a:pt x="30" y="117"/>
                    <a:pt x="49" y="117"/>
                  </a:cubicBezTo>
                  <a:cubicBezTo>
                    <a:pt x="79" y="117"/>
                    <a:pt x="107" y="72"/>
                    <a:pt x="96" y="41"/>
                  </a:cubicBezTo>
                  <a:cubicBezTo>
                    <a:pt x="86" y="15"/>
                    <a:pt x="55" y="0"/>
                    <a:pt x="30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0" name="Freeform 83">
              <a:extLst>
                <a:ext uri="{FF2B5EF4-FFF2-40B4-BE49-F238E27FC236}">
                  <a16:creationId xmlns:a16="http://schemas.microsoft.com/office/drawing/2014/main" id="{9B7EE34D-BBFC-A348-96F6-DBFEFF83F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113" y="6153150"/>
              <a:ext cx="39687" cy="44450"/>
            </a:xfrm>
            <a:custGeom>
              <a:avLst/>
              <a:gdLst>
                <a:gd name="T0" fmla="*/ 13229 w 111"/>
                <a:gd name="T1" fmla="*/ 6923 h 122"/>
                <a:gd name="T2" fmla="*/ 13229 w 111"/>
                <a:gd name="T3" fmla="*/ 6923 h 122"/>
                <a:gd name="T4" fmla="*/ 8939 w 111"/>
                <a:gd name="T5" fmla="*/ 37527 h 122"/>
                <a:gd name="T6" fmla="*/ 8939 w 111"/>
                <a:gd name="T7" fmla="*/ 37527 h 122"/>
                <a:gd name="T8" fmla="*/ 28246 w 111"/>
                <a:gd name="T9" fmla="*/ 40078 h 122"/>
                <a:gd name="T10" fmla="*/ 28246 w 111"/>
                <a:gd name="T11" fmla="*/ 40078 h 122"/>
                <a:gd name="T12" fmla="*/ 39329 w 111"/>
                <a:gd name="T13" fmla="*/ 21132 h 122"/>
                <a:gd name="T14" fmla="*/ 39329 w 111"/>
                <a:gd name="T15" fmla="*/ 21132 h 122"/>
                <a:gd name="T16" fmla="*/ 13229 w 111"/>
                <a:gd name="T17" fmla="*/ 6923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22">
                  <a:moveTo>
                    <a:pt x="37" y="19"/>
                  </a:moveTo>
                  <a:lnTo>
                    <a:pt x="37" y="19"/>
                  </a:lnTo>
                  <a:cubicBezTo>
                    <a:pt x="6" y="36"/>
                    <a:pt x="0" y="78"/>
                    <a:pt x="25" y="103"/>
                  </a:cubicBezTo>
                  <a:cubicBezTo>
                    <a:pt x="43" y="120"/>
                    <a:pt x="56" y="121"/>
                    <a:pt x="79" y="110"/>
                  </a:cubicBezTo>
                  <a:cubicBezTo>
                    <a:pt x="100" y="99"/>
                    <a:pt x="110" y="82"/>
                    <a:pt x="110" y="58"/>
                  </a:cubicBezTo>
                  <a:cubicBezTo>
                    <a:pt x="110" y="20"/>
                    <a:pt x="72" y="0"/>
                    <a:pt x="37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1" name="Freeform 85">
              <a:extLst>
                <a:ext uri="{FF2B5EF4-FFF2-40B4-BE49-F238E27FC236}">
                  <a16:creationId xmlns:a16="http://schemas.microsoft.com/office/drawing/2014/main" id="{A41C2A1E-BDD6-E04D-B9C6-6A8F452D1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6235700"/>
              <a:ext cx="23813" cy="609600"/>
            </a:xfrm>
            <a:custGeom>
              <a:avLst/>
              <a:gdLst>
                <a:gd name="T0" fmla="*/ 5051 w 66"/>
                <a:gd name="T1" fmla="*/ 2881 h 1693"/>
                <a:gd name="T2" fmla="*/ 5051 w 66"/>
                <a:gd name="T3" fmla="*/ 2881 h 1693"/>
                <a:gd name="T4" fmla="*/ 0 w 66"/>
                <a:gd name="T5" fmla="*/ 315782 h 1693"/>
                <a:gd name="T6" fmla="*/ 0 w 66"/>
                <a:gd name="T7" fmla="*/ 315782 h 1693"/>
                <a:gd name="T8" fmla="*/ 2526 w 66"/>
                <a:gd name="T9" fmla="*/ 604559 h 1693"/>
                <a:gd name="T10" fmla="*/ 2526 w 66"/>
                <a:gd name="T11" fmla="*/ 604559 h 1693"/>
                <a:gd name="T12" fmla="*/ 19844 w 66"/>
                <a:gd name="T13" fmla="*/ 604919 h 1693"/>
                <a:gd name="T14" fmla="*/ 19844 w 66"/>
                <a:gd name="T15" fmla="*/ 604919 h 1693"/>
                <a:gd name="T16" fmla="*/ 22009 w 66"/>
                <a:gd name="T17" fmla="*/ 304620 h 1693"/>
                <a:gd name="T18" fmla="*/ 20205 w 66"/>
                <a:gd name="T19" fmla="*/ 8282 h 1693"/>
                <a:gd name="T20" fmla="*/ 15515 w 66"/>
                <a:gd name="T21" fmla="*/ 4681 h 1693"/>
                <a:gd name="T22" fmla="*/ 15515 w 66"/>
                <a:gd name="T23" fmla="*/ 4681 h 1693"/>
                <a:gd name="T24" fmla="*/ 5051 w 66"/>
                <a:gd name="T25" fmla="*/ 2881 h 1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1693">
                  <a:moveTo>
                    <a:pt x="14" y="8"/>
                  </a:moveTo>
                  <a:lnTo>
                    <a:pt x="14" y="8"/>
                  </a:lnTo>
                  <a:cubicBezTo>
                    <a:pt x="2" y="27"/>
                    <a:pt x="0" y="133"/>
                    <a:pt x="0" y="877"/>
                  </a:cubicBezTo>
                  <a:cubicBezTo>
                    <a:pt x="0" y="1538"/>
                    <a:pt x="2" y="1674"/>
                    <a:pt x="7" y="1679"/>
                  </a:cubicBezTo>
                  <a:cubicBezTo>
                    <a:pt x="22" y="1691"/>
                    <a:pt x="45" y="1692"/>
                    <a:pt x="55" y="1680"/>
                  </a:cubicBezTo>
                  <a:cubicBezTo>
                    <a:pt x="65" y="1670"/>
                    <a:pt x="65" y="1642"/>
                    <a:pt x="61" y="846"/>
                  </a:cubicBezTo>
                  <a:lnTo>
                    <a:pt x="56" y="23"/>
                  </a:lnTo>
                  <a:lnTo>
                    <a:pt x="43" y="13"/>
                  </a:lnTo>
                  <a:cubicBezTo>
                    <a:pt x="30" y="2"/>
                    <a:pt x="19" y="0"/>
                    <a:pt x="14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2" name="Freeform 87">
              <a:extLst>
                <a:ext uri="{FF2B5EF4-FFF2-40B4-BE49-F238E27FC236}">
                  <a16:creationId xmlns:a16="http://schemas.microsoft.com/office/drawing/2014/main" id="{3CFEE485-CAA6-4C44-9FC4-46159195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1850" y="6364288"/>
              <a:ext cx="39688" cy="31750"/>
            </a:xfrm>
            <a:custGeom>
              <a:avLst/>
              <a:gdLst>
                <a:gd name="T0" fmla="*/ 8224 w 111"/>
                <a:gd name="T1" fmla="*/ 5051 h 88"/>
                <a:gd name="T2" fmla="*/ 8224 w 111"/>
                <a:gd name="T3" fmla="*/ 5051 h 88"/>
                <a:gd name="T4" fmla="*/ 19665 w 111"/>
                <a:gd name="T5" fmla="*/ 31389 h 88"/>
                <a:gd name="T6" fmla="*/ 19665 w 111"/>
                <a:gd name="T7" fmla="*/ 31389 h 88"/>
                <a:gd name="T8" fmla="*/ 30749 w 111"/>
                <a:gd name="T9" fmla="*/ 5051 h 88"/>
                <a:gd name="T10" fmla="*/ 30749 w 111"/>
                <a:gd name="T11" fmla="*/ 5051 h 88"/>
                <a:gd name="T12" fmla="*/ 19665 w 111"/>
                <a:gd name="T13" fmla="*/ 722 h 88"/>
                <a:gd name="T14" fmla="*/ 19665 w 111"/>
                <a:gd name="T15" fmla="*/ 722 h 88"/>
                <a:gd name="T16" fmla="*/ 8224 w 111"/>
                <a:gd name="T17" fmla="*/ 505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88">
                  <a:moveTo>
                    <a:pt x="23" y="14"/>
                  </a:moveTo>
                  <a:lnTo>
                    <a:pt x="23" y="14"/>
                  </a:lnTo>
                  <a:cubicBezTo>
                    <a:pt x="0" y="43"/>
                    <a:pt x="19" y="87"/>
                    <a:pt x="55" y="87"/>
                  </a:cubicBezTo>
                  <a:cubicBezTo>
                    <a:pt x="89" y="87"/>
                    <a:pt x="110" y="36"/>
                    <a:pt x="86" y="14"/>
                  </a:cubicBezTo>
                  <a:cubicBezTo>
                    <a:pt x="80" y="8"/>
                    <a:pt x="67" y="4"/>
                    <a:pt x="55" y="2"/>
                  </a:cubicBezTo>
                  <a:cubicBezTo>
                    <a:pt x="37" y="0"/>
                    <a:pt x="33" y="1"/>
                    <a:pt x="23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3" name="Freeform 89">
              <a:extLst>
                <a:ext uri="{FF2B5EF4-FFF2-40B4-BE49-F238E27FC236}">
                  <a16:creationId xmlns:a16="http://schemas.microsoft.com/office/drawing/2014/main" id="{819AE2B2-86F0-A14C-94A2-E0784562D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25" y="6427788"/>
              <a:ext cx="754063" cy="754062"/>
            </a:xfrm>
            <a:custGeom>
              <a:avLst/>
              <a:gdLst>
                <a:gd name="T0" fmla="*/ 401350 w 2093"/>
                <a:gd name="T1" fmla="*/ 303354 h 2093"/>
                <a:gd name="T2" fmla="*/ 462598 w 2093"/>
                <a:gd name="T3" fmla="*/ 462597 h 2093"/>
                <a:gd name="T4" fmla="*/ 303715 w 2093"/>
                <a:gd name="T5" fmla="*/ 401350 h 2093"/>
                <a:gd name="T6" fmla="*/ 266606 w 2093"/>
                <a:gd name="T7" fmla="*/ 266606 h 2093"/>
                <a:gd name="T8" fmla="*/ 739292 w 2093"/>
                <a:gd name="T9" fmla="*/ 3603 h 2093"/>
                <a:gd name="T10" fmla="*/ 728483 w 2093"/>
                <a:gd name="T11" fmla="*/ 261562 h 2093"/>
                <a:gd name="T12" fmla="*/ 716954 w 2093"/>
                <a:gd name="T13" fmla="*/ 315964 h 2093"/>
                <a:gd name="T14" fmla="*/ 560954 w 2093"/>
                <a:gd name="T15" fmla="*/ 458634 h 2093"/>
                <a:gd name="T16" fmla="*/ 548344 w 2093"/>
                <a:gd name="T17" fmla="*/ 505470 h 2093"/>
                <a:gd name="T18" fmla="*/ 553028 w 2093"/>
                <a:gd name="T19" fmla="*/ 333617 h 2093"/>
                <a:gd name="T20" fmla="*/ 682007 w 2093"/>
                <a:gd name="T21" fmla="*/ 133303 h 2093"/>
                <a:gd name="T22" fmla="*/ 692095 w 2093"/>
                <a:gd name="T23" fmla="*/ 83945 h 2093"/>
                <a:gd name="T24" fmla="*/ 643818 w 2093"/>
                <a:gd name="T25" fmla="*/ 115649 h 2093"/>
                <a:gd name="T26" fmla="*/ 588695 w 2093"/>
                <a:gd name="T27" fmla="*/ 53681 h 2093"/>
                <a:gd name="T28" fmla="*/ 581129 w 2093"/>
                <a:gd name="T29" fmla="*/ 188425 h 2093"/>
                <a:gd name="T30" fmla="*/ 510154 w 2093"/>
                <a:gd name="T31" fmla="*/ 424408 h 2093"/>
                <a:gd name="T32" fmla="*/ 494302 w 2093"/>
                <a:gd name="T33" fmla="*/ 377211 h 2093"/>
                <a:gd name="T34" fmla="*/ 489619 w 2093"/>
                <a:gd name="T35" fmla="*/ 159243 h 2093"/>
                <a:gd name="T36" fmla="*/ 428731 w 2093"/>
                <a:gd name="T37" fmla="*/ 48998 h 2093"/>
                <a:gd name="T38" fmla="*/ 305156 w 2093"/>
                <a:gd name="T39" fmla="*/ 104841 h 2093"/>
                <a:gd name="T40" fmla="*/ 362440 w 2093"/>
                <a:gd name="T41" fmla="*/ 218689 h 2093"/>
                <a:gd name="T42" fmla="*/ 374329 w 2093"/>
                <a:gd name="T43" fmla="*/ 159963 h 2093"/>
                <a:gd name="T44" fmla="*/ 344787 w 2093"/>
                <a:gd name="T45" fmla="*/ 85026 h 2093"/>
                <a:gd name="T46" fmla="*/ 459355 w 2093"/>
                <a:gd name="T47" fmla="*/ 136545 h 2093"/>
                <a:gd name="T48" fmla="*/ 483494 w 2093"/>
                <a:gd name="T49" fmla="*/ 430532 h 2093"/>
                <a:gd name="T50" fmla="*/ 498986 w 2093"/>
                <a:gd name="T51" fmla="*/ 474846 h 2093"/>
                <a:gd name="T52" fmla="*/ 433775 w 2093"/>
                <a:gd name="T53" fmla="*/ 313082 h 2093"/>
                <a:gd name="T54" fmla="*/ 392704 w 2093"/>
                <a:gd name="T55" fmla="*/ 274172 h 2093"/>
                <a:gd name="T56" fmla="*/ 195631 w 2093"/>
                <a:gd name="T57" fmla="*/ 208241 h 2093"/>
                <a:gd name="T58" fmla="*/ 282819 w 2093"/>
                <a:gd name="T59" fmla="*/ 426569 h 2093"/>
                <a:gd name="T60" fmla="*/ 438819 w 2093"/>
                <a:gd name="T61" fmla="*/ 475567 h 2093"/>
                <a:gd name="T62" fmla="*/ 460436 w 2093"/>
                <a:gd name="T63" fmla="*/ 493221 h 2093"/>
                <a:gd name="T64" fmla="*/ 282098 w 2093"/>
                <a:gd name="T65" fmla="*/ 471244 h 2093"/>
                <a:gd name="T66" fmla="*/ 69173 w 2093"/>
                <a:gd name="T67" fmla="*/ 388380 h 2093"/>
                <a:gd name="T68" fmla="*/ 109164 w 2093"/>
                <a:gd name="T69" fmla="*/ 339382 h 2093"/>
                <a:gd name="T70" fmla="*/ 203918 w 2093"/>
                <a:gd name="T71" fmla="*/ 388740 h 2093"/>
                <a:gd name="T72" fmla="*/ 203918 w 2093"/>
                <a:gd name="T73" fmla="*/ 327493 h 2093"/>
                <a:gd name="T74" fmla="*/ 66652 w 2093"/>
                <a:gd name="T75" fmla="*/ 329654 h 2093"/>
                <a:gd name="T76" fmla="*/ 65571 w 2093"/>
                <a:gd name="T77" fmla="*/ 449987 h 2093"/>
                <a:gd name="T78" fmla="*/ 267687 w 2093"/>
                <a:gd name="T79" fmla="*/ 492500 h 2093"/>
                <a:gd name="T80" fmla="*/ 444223 w 2093"/>
                <a:gd name="T81" fmla="*/ 506911 h 2093"/>
                <a:gd name="T82" fmla="*/ 271650 w 2093"/>
                <a:gd name="T83" fmla="*/ 550505 h 2093"/>
                <a:gd name="T84" fmla="*/ 83945 w 2093"/>
                <a:gd name="T85" fmla="*/ 590496 h 2093"/>
                <a:gd name="T86" fmla="*/ 52240 w 2093"/>
                <a:gd name="T87" fmla="*/ 599503 h 2093"/>
                <a:gd name="T88" fmla="*/ 109885 w 2093"/>
                <a:gd name="T89" fmla="*/ 657868 h 2093"/>
                <a:gd name="T90" fmla="*/ 97275 w 2093"/>
                <a:gd name="T91" fmla="*/ 694256 h 2093"/>
                <a:gd name="T92" fmla="*/ 216888 w 2093"/>
                <a:gd name="T93" fmla="*/ 626884 h 2093"/>
                <a:gd name="T94" fmla="*/ 425129 w 2093"/>
                <a:gd name="T95" fmla="*/ 535013 h 2093"/>
                <a:gd name="T96" fmla="*/ 498986 w 2093"/>
                <a:gd name="T97" fmla="*/ 555189 h 2093"/>
                <a:gd name="T98" fmla="*/ 351272 w 2093"/>
                <a:gd name="T99" fmla="*/ 634450 h 2093"/>
                <a:gd name="T100" fmla="*/ 313803 w 2093"/>
                <a:gd name="T101" fmla="*/ 722358 h 2093"/>
                <a:gd name="T102" fmla="*/ 109164 w 2093"/>
                <a:gd name="T103" fmla="*/ 734967 h 2093"/>
                <a:gd name="T104" fmla="*/ 7926 w 2093"/>
                <a:gd name="T105" fmla="*/ 751540 h 2093"/>
                <a:gd name="T106" fmla="*/ 346228 w 2093"/>
                <a:gd name="T107" fmla="*/ 738570 h 2093"/>
                <a:gd name="T108" fmla="*/ 469083 w 2093"/>
                <a:gd name="T109" fmla="*/ 587974 h 2093"/>
                <a:gd name="T110" fmla="*/ 585453 w 2093"/>
                <a:gd name="T111" fmla="*/ 596620 h 2093"/>
                <a:gd name="T112" fmla="*/ 596621 w 2093"/>
                <a:gd name="T113" fmla="*/ 585452 h 2093"/>
                <a:gd name="T114" fmla="*/ 587975 w 2093"/>
                <a:gd name="T115" fmla="*/ 469082 h 2093"/>
                <a:gd name="T116" fmla="*/ 738931 w 2093"/>
                <a:gd name="T117" fmla="*/ 345867 h 2093"/>
                <a:gd name="T118" fmla="*/ 751901 w 2093"/>
                <a:gd name="T119" fmla="*/ 7926 h 20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3" h="2093">
                  <a:moveTo>
                    <a:pt x="918" y="800"/>
                  </a:moveTo>
                  <a:lnTo>
                    <a:pt x="918" y="800"/>
                  </a:lnTo>
                  <a:cubicBezTo>
                    <a:pt x="967" y="813"/>
                    <a:pt x="1032" y="827"/>
                    <a:pt x="1061" y="832"/>
                  </a:cubicBezTo>
                  <a:lnTo>
                    <a:pt x="1114" y="842"/>
                  </a:lnTo>
                  <a:lnTo>
                    <a:pt x="1115" y="882"/>
                  </a:lnTo>
                  <a:cubicBezTo>
                    <a:pt x="1117" y="971"/>
                    <a:pt x="1164" y="1093"/>
                    <a:pt x="1251" y="1230"/>
                  </a:cubicBezTo>
                  <a:lnTo>
                    <a:pt x="1284" y="1284"/>
                  </a:lnTo>
                  <a:lnTo>
                    <a:pt x="1231" y="1250"/>
                  </a:lnTo>
                  <a:cubicBezTo>
                    <a:pt x="1093" y="1164"/>
                    <a:pt x="971" y="1117"/>
                    <a:pt x="883" y="1114"/>
                  </a:cubicBezTo>
                  <a:lnTo>
                    <a:pt x="843" y="1114"/>
                  </a:lnTo>
                  <a:lnTo>
                    <a:pt x="833" y="1061"/>
                  </a:lnTo>
                  <a:cubicBezTo>
                    <a:pt x="817" y="972"/>
                    <a:pt x="779" y="829"/>
                    <a:pt x="759" y="784"/>
                  </a:cubicBezTo>
                  <a:lnTo>
                    <a:pt x="740" y="740"/>
                  </a:lnTo>
                  <a:lnTo>
                    <a:pt x="784" y="759"/>
                  </a:lnTo>
                  <a:cubicBezTo>
                    <a:pt x="808" y="769"/>
                    <a:pt x="868" y="788"/>
                    <a:pt x="918" y="800"/>
                  </a:cubicBezTo>
                  <a:close/>
                  <a:moveTo>
                    <a:pt x="2052" y="10"/>
                  </a:moveTo>
                  <a:lnTo>
                    <a:pt x="2052" y="10"/>
                  </a:lnTo>
                  <a:cubicBezTo>
                    <a:pt x="2043" y="16"/>
                    <a:pt x="2042" y="35"/>
                    <a:pt x="2040" y="303"/>
                  </a:cubicBezTo>
                  <a:cubicBezTo>
                    <a:pt x="2038" y="571"/>
                    <a:pt x="2037" y="596"/>
                    <a:pt x="2022" y="726"/>
                  </a:cubicBezTo>
                  <a:cubicBezTo>
                    <a:pt x="2014" y="802"/>
                    <a:pt x="2007" y="867"/>
                    <a:pt x="2005" y="871"/>
                  </a:cubicBezTo>
                  <a:cubicBezTo>
                    <a:pt x="2004" y="874"/>
                    <a:pt x="1997" y="877"/>
                    <a:pt x="1990" y="877"/>
                  </a:cubicBezTo>
                  <a:cubicBezTo>
                    <a:pt x="1970" y="877"/>
                    <a:pt x="1893" y="903"/>
                    <a:pt x="1841" y="927"/>
                  </a:cubicBezTo>
                  <a:cubicBezTo>
                    <a:pt x="1708" y="990"/>
                    <a:pt x="1597" y="1125"/>
                    <a:pt x="1557" y="1273"/>
                  </a:cubicBezTo>
                  <a:cubicBezTo>
                    <a:pt x="1549" y="1301"/>
                    <a:pt x="1544" y="1339"/>
                    <a:pt x="1542" y="1384"/>
                  </a:cubicBezTo>
                  <a:lnTo>
                    <a:pt x="1538" y="1453"/>
                  </a:lnTo>
                  <a:lnTo>
                    <a:pt x="1522" y="1403"/>
                  </a:lnTo>
                  <a:cubicBezTo>
                    <a:pt x="1492" y="1316"/>
                    <a:pt x="1485" y="1272"/>
                    <a:pt x="1486" y="1180"/>
                  </a:cubicBezTo>
                  <a:cubicBezTo>
                    <a:pt x="1486" y="1083"/>
                    <a:pt x="1499" y="1016"/>
                    <a:pt x="1535" y="926"/>
                  </a:cubicBezTo>
                  <a:cubicBezTo>
                    <a:pt x="1576" y="823"/>
                    <a:pt x="1618" y="755"/>
                    <a:pt x="1740" y="601"/>
                  </a:cubicBezTo>
                  <a:cubicBezTo>
                    <a:pt x="1830" y="488"/>
                    <a:pt x="1851" y="455"/>
                    <a:pt x="1893" y="370"/>
                  </a:cubicBezTo>
                  <a:cubicBezTo>
                    <a:pt x="1918" y="317"/>
                    <a:pt x="1925" y="297"/>
                    <a:pt x="1927" y="270"/>
                  </a:cubicBezTo>
                  <a:cubicBezTo>
                    <a:pt x="1930" y="243"/>
                    <a:pt x="1928" y="236"/>
                    <a:pt x="1921" y="233"/>
                  </a:cubicBezTo>
                  <a:cubicBezTo>
                    <a:pt x="1912" y="230"/>
                    <a:pt x="1880" y="254"/>
                    <a:pt x="1826" y="304"/>
                  </a:cubicBezTo>
                  <a:lnTo>
                    <a:pt x="1791" y="337"/>
                  </a:lnTo>
                  <a:lnTo>
                    <a:pt x="1787" y="321"/>
                  </a:lnTo>
                  <a:cubicBezTo>
                    <a:pt x="1768" y="232"/>
                    <a:pt x="1717" y="159"/>
                    <a:pt x="1665" y="145"/>
                  </a:cubicBezTo>
                  <a:cubicBezTo>
                    <a:pt x="1644" y="140"/>
                    <a:pt x="1641" y="140"/>
                    <a:pt x="1634" y="149"/>
                  </a:cubicBezTo>
                  <a:cubicBezTo>
                    <a:pt x="1625" y="159"/>
                    <a:pt x="1625" y="161"/>
                    <a:pt x="1639" y="233"/>
                  </a:cubicBezTo>
                  <a:cubicBezTo>
                    <a:pt x="1655" y="317"/>
                    <a:pt x="1647" y="414"/>
                    <a:pt x="1613" y="523"/>
                  </a:cubicBezTo>
                  <a:cubicBezTo>
                    <a:pt x="1603" y="557"/>
                    <a:pt x="1565" y="661"/>
                    <a:pt x="1529" y="754"/>
                  </a:cubicBezTo>
                  <a:cubicBezTo>
                    <a:pt x="1427" y="1014"/>
                    <a:pt x="1417" y="1053"/>
                    <a:pt x="1416" y="1178"/>
                  </a:cubicBezTo>
                  <a:lnTo>
                    <a:pt x="1416" y="1259"/>
                  </a:lnTo>
                  <a:lnTo>
                    <a:pt x="1408" y="1232"/>
                  </a:lnTo>
                  <a:cubicBezTo>
                    <a:pt x="1393" y="1189"/>
                    <a:pt x="1378" y="1113"/>
                    <a:pt x="1372" y="1047"/>
                  </a:cubicBezTo>
                  <a:cubicBezTo>
                    <a:pt x="1368" y="1010"/>
                    <a:pt x="1366" y="892"/>
                    <a:pt x="1368" y="742"/>
                  </a:cubicBezTo>
                  <a:cubicBezTo>
                    <a:pt x="1369" y="529"/>
                    <a:pt x="1368" y="490"/>
                    <a:pt x="1359" y="442"/>
                  </a:cubicBezTo>
                  <a:cubicBezTo>
                    <a:pt x="1338" y="314"/>
                    <a:pt x="1305" y="237"/>
                    <a:pt x="1250" y="182"/>
                  </a:cubicBezTo>
                  <a:cubicBezTo>
                    <a:pt x="1230" y="163"/>
                    <a:pt x="1204" y="142"/>
                    <a:pt x="1190" y="136"/>
                  </a:cubicBezTo>
                  <a:cubicBezTo>
                    <a:pt x="1103" y="95"/>
                    <a:pt x="988" y="116"/>
                    <a:pt x="915" y="185"/>
                  </a:cubicBezTo>
                  <a:cubicBezTo>
                    <a:pt x="878" y="220"/>
                    <a:pt x="862" y="246"/>
                    <a:pt x="847" y="291"/>
                  </a:cubicBezTo>
                  <a:cubicBezTo>
                    <a:pt x="813" y="392"/>
                    <a:pt x="837" y="499"/>
                    <a:pt x="909" y="566"/>
                  </a:cubicBezTo>
                  <a:cubicBezTo>
                    <a:pt x="944" y="598"/>
                    <a:pt x="965" y="607"/>
                    <a:pt x="1006" y="607"/>
                  </a:cubicBezTo>
                  <a:cubicBezTo>
                    <a:pt x="1043" y="607"/>
                    <a:pt x="1071" y="591"/>
                    <a:pt x="1080" y="566"/>
                  </a:cubicBezTo>
                  <a:cubicBezTo>
                    <a:pt x="1096" y="515"/>
                    <a:pt x="1081" y="471"/>
                    <a:pt x="1039" y="444"/>
                  </a:cubicBezTo>
                  <a:cubicBezTo>
                    <a:pt x="968" y="399"/>
                    <a:pt x="947" y="367"/>
                    <a:pt x="943" y="303"/>
                  </a:cubicBezTo>
                  <a:cubicBezTo>
                    <a:pt x="940" y="260"/>
                    <a:pt x="941" y="258"/>
                    <a:pt x="957" y="236"/>
                  </a:cubicBezTo>
                  <a:cubicBezTo>
                    <a:pt x="988" y="195"/>
                    <a:pt x="1021" y="182"/>
                    <a:pt x="1079" y="192"/>
                  </a:cubicBezTo>
                  <a:cubicBezTo>
                    <a:pt x="1174" y="207"/>
                    <a:pt x="1240" y="270"/>
                    <a:pt x="1275" y="379"/>
                  </a:cubicBezTo>
                  <a:cubicBezTo>
                    <a:pt x="1301" y="458"/>
                    <a:pt x="1303" y="493"/>
                    <a:pt x="1308" y="782"/>
                  </a:cubicBezTo>
                  <a:cubicBezTo>
                    <a:pt x="1312" y="1072"/>
                    <a:pt x="1313" y="1085"/>
                    <a:pt x="1342" y="1195"/>
                  </a:cubicBezTo>
                  <a:cubicBezTo>
                    <a:pt x="1350" y="1222"/>
                    <a:pt x="1362" y="1259"/>
                    <a:pt x="1369" y="1277"/>
                  </a:cubicBezTo>
                  <a:cubicBezTo>
                    <a:pt x="1376" y="1295"/>
                    <a:pt x="1384" y="1313"/>
                    <a:pt x="1385" y="1318"/>
                  </a:cubicBezTo>
                  <a:cubicBezTo>
                    <a:pt x="1390" y="1332"/>
                    <a:pt x="1351" y="1271"/>
                    <a:pt x="1321" y="1217"/>
                  </a:cubicBezTo>
                  <a:cubicBezTo>
                    <a:pt x="1282" y="1149"/>
                    <a:pt x="1224" y="974"/>
                    <a:pt x="1204" y="869"/>
                  </a:cubicBezTo>
                  <a:cubicBezTo>
                    <a:pt x="1196" y="827"/>
                    <a:pt x="1187" y="790"/>
                    <a:pt x="1184" y="785"/>
                  </a:cubicBezTo>
                  <a:cubicBezTo>
                    <a:pt x="1180" y="780"/>
                    <a:pt x="1148" y="771"/>
                    <a:pt x="1090" y="761"/>
                  </a:cubicBezTo>
                  <a:cubicBezTo>
                    <a:pt x="869" y="720"/>
                    <a:pt x="747" y="669"/>
                    <a:pt x="578" y="543"/>
                  </a:cubicBezTo>
                  <a:cubicBezTo>
                    <a:pt x="477" y="468"/>
                    <a:pt x="468" y="477"/>
                    <a:pt x="543" y="578"/>
                  </a:cubicBezTo>
                  <a:cubicBezTo>
                    <a:pt x="669" y="747"/>
                    <a:pt x="721" y="869"/>
                    <a:pt x="761" y="1089"/>
                  </a:cubicBezTo>
                  <a:cubicBezTo>
                    <a:pt x="772" y="1148"/>
                    <a:pt x="780" y="1179"/>
                    <a:pt x="785" y="1184"/>
                  </a:cubicBezTo>
                  <a:cubicBezTo>
                    <a:pt x="790" y="1187"/>
                    <a:pt x="827" y="1196"/>
                    <a:pt x="869" y="1204"/>
                  </a:cubicBezTo>
                  <a:cubicBezTo>
                    <a:pt x="974" y="1223"/>
                    <a:pt x="1150" y="1282"/>
                    <a:pt x="1218" y="1320"/>
                  </a:cubicBezTo>
                  <a:cubicBezTo>
                    <a:pt x="1271" y="1351"/>
                    <a:pt x="1332" y="1390"/>
                    <a:pt x="1318" y="1385"/>
                  </a:cubicBezTo>
                  <a:cubicBezTo>
                    <a:pt x="1314" y="1383"/>
                    <a:pt x="1295" y="1376"/>
                    <a:pt x="1278" y="1369"/>
                  </a:cubicBezTo>
                  <a:cubicBezTo>
                    <a:pt x="1260" y="1361"/>
                    <a:pt x="1222" y="1349"/>
                    <a:pt x="1196" y="1342"/>
                  </a:cubicBezTo>
                  <a:cubicBezTo>
                    <a:pt x="1085" y="1313"/>
                    <a:pt x="1073" y="1312"/>
                    <a:pt x="783" y="1308"/>
                  </a:cubicBezTo>
                  <a:cubicBezTo>
                    <a:pt x="494" y="1303"/>
                    <a:pt x="458" y="1300"/>
                    <a:pt x="379" y="1275"/>
                  </a:cubicBezTo>
                  <a:cubicBezTo>
                    <a:pt x="270" y="1240"/>
                    <a:pt x="208" y="1174"/>
                    <a:pt x="192" y="1078"/>
                  </a:cubicBezTo>
                  <a:cubicBezTo>
                    <a:pt x="182" y="1021"/>
                    <a:pt x="195" y="987"/>
                    <a:pt x="237" y="956"/>
                  </a:cubicBezTo>
                  <a:cubicBezTo>
                    <a:pt x="259" y="940"/>
                    <a:pt x="260" y="940"/>
                    <a:pt x="303" y="942"/>
                  </a:cubicBezTo>
                  <a:cubicBezTo>
                    <a:pt x="368" y="946"/>
                    <a:pt x="399" y="967"/>
                    <a:pt x="444" y="1038"/>
                  </a:cubicBezTo>
                  <a:cubicBezTo>
                    <a:pt x="472" y="1081"/>
                    <a:pt x="515" y="1096"/>
                    <a:pt x="566" y="1079"/>
                  </a:cubicBezTo>
                  <a:cubicBezTo>
                    <a:pt x="591" y="1071"/>
                    <a:pt x="607" y="1043"/>
                    <a:pt x="607" y="1006"/>
                  </a:cubicBezTo>
                  <a:cubicBezTo>
                    <a:pt x="607" y="965"/>
                    <a:pt x="598" y="943"/>
                    <a:pt x="566" y="909"/>
                  </a:cubicBezTo>
                  <a:cubicBezTo>
                    <a:pt x="500" y="837"/>
                    <a:pt x="393" y="813"/>
                    <a:pt x="292" y="846"/>
                  </a:cubicBezTo>
                  <a:cubicBezTo>
                    <a:pt x="247" y="862"/>
                    <a:pt x="220" y="878"/>
                    <a:pt x="185" y="915"/>
                  </a:cubicBezTo>
                  <a:cubicBezTo>
                    <a:pt x="116" y="987"/>
                    <a:pt x="96" y="1102"/>
                    <a:pt x="136" y="1189"/>
                  </a:cubicBezTo>
                  <a:cubicBezTo>
                    <a:pt x="142" y="1203"/>
                    <a:pt x="163" y="1230"/>
                    <a:pt x="182" y="1249"/>
                  </a:cubicBezTo>
                  <a:cubicBezTo>
                    <a:pt x="238" y="1305"/>
                    <a:pt x="315" y="1338"/>
                    <a:pt x="442" y="1359"/>
                  </a:cubicBezTo>
                  <a:cubicBezTo>
                    <a:pt x="491" y="1368"/>
                    <a:pt x="530" y="1368"/>
                    <a:pt x="743" y="1367"/>
                  </a:cubicBezTo>
                  <a:cubicBezTo>
                    <a:pt x="893" y="1366"/>
                    <a:pt x="1010" y="1368"/>
                    <a:pt x="1048" y="1371"/>
                  </a:cubicBezTo>
                  <a:cubicBezTo>
                    <a:pt x="1113" y="1377"/>
                    <a:pt x="1190" y="1392"/>
                    <a:pt x="1233" y="1407"/>
                  </a:cubicBezTo>
                  <a:lnTo>
                    <a:pt x="1260" y="1416"/>
                  </a:lnTo>
                  <a:lnTo>
                    <a:pt x="1179" y="1416"/>
                  </a:lnTo>
                  <a:cubicBezTo>
                    <a:pt x="1053" y="1416"/>
                    <a:pt x="1014" y="1427"/>
                    <a:pt x="754" y="1528"/>
                  </a:cubicBezTo>
                  <a:cubicBezTo>
                    <a:pt x="661" y="1564"/>
                    <a:pt x="558" y="1602"/>
                    <a:pt x="523" y="1613"/>
                  </a:cubicBezTo>
                  <a:cubicBezTo>
                    <a:pt x="414" y="1646"/>
                    <a:pt x="318" y="1655"/>
                    <a:pt x="233" y="1639"/>
                  </a:cubicBezTo>
                  <a:cubicBezTo>
                    <a:pt x="161" y="1625"/>
                    <a:pt x="159" y="1625"/>
                    <a:pt x="149" y="1633"/>
                  </a:cubicBezTo>
                  <a:cubicBezTo>
                    <a:pt x="141" y="1640"/>
                    <a:pt x="140" y="1644"/>
                    <a:pt x="145" y="1664"/>
                  </a:cubicBezTo>
                  <a:cubicBezTo>
                    <a:pt x="159" y="1717"/>
                    <a:pt x="232" y="1767"/>
                    <a:pt x="322" y="1787"/>
                  </a:cubicBezTo>
                  <a:lnTo>
                    <a:pt x="338" y="1790"/>
                  </a:lnTo>
                  <a:lnTo>
                    <a:pt x="305" y="1826"/>
                  </a:lnTo>
                  <a:cubicBezTo>
                    <a:pt x="254" y="1879"/>
                    <a:pt x="230" y="1911"/>
                    <a:pt x="234" y="1921"/>
                  </a:cubicBezTo>
                  <a:cubicBezTo>
                    <a:pt x="237" y="1928"/>
                    <a:pt x="244" y="1929"/>
                    <a:pt x="270" y="1927"/>
                  </a:cubicBezTo>
                  <a:cubicBezTo>
                    <a:pt x="298" y="1925"/>
                    <a:pt x="318" y="1918"/>
                    <a:pt x="370" y="1892"/>
                  </a:cubicBezTo>
                  <a:cubicBezTo>
                    <a:pt x="455" y="1851"/>
                    <a:pt x="488" y="1830"/>
                    <a:pt x="602" y="1740"/>
                  </a:cubicBezTo>
                  <a:cubicBezTo>
                    <a:pt x="756" y="1618"/>
                    <a:pt x="823" y="1575"/>
                    <a:pt x="926" y="1535"/>
                  </a:cubicBezTo>
                  <a:cubicBezTo>
                    <a:pt x="1017" y="1499"/>
                    <a:pt x="1083" y="1486"/>
                    <a:pt x="1180" y="1485"/>
                  </a:cubicBezTo>
                  <a:cubicBezTo>
                    <a:pt x="1272" y="1485"/>
                    <a:pt x="1317" y="1492"/>
                    <a:pt x="1403" y="1521"/>
                  </a:cubicBezTo>
                  <a:lnTo>
                    <a:pt x="1453" y="1538"/>
                  </a:lnTo>
                  <a:lnTo>
                    <a:pt x="1385" y="1541"/>
                  </a:lnTo>
                  <a:cubicBezTo>
                    <a:pt x="1281" y="1546"/>
                    <a:pt x="1205" y="1571"/>
                    <a:pt x="1117" y="1628"/>
                  </a:cubicBezTo>
                  <a:cubicBezTo>
                    <a:pt x="1073" y="1656"/>
                    <a:pt x="1008" y="1717"/>
                    <a:pt x="975" y="1761"/>
                  </a:cubicBezTo>
                  <a:cubicBezTo>
                    <a:pt x="935" y="1813"/>
                    <a:pt x="878" y="1948"/>
                    <a:pt x="878" y="1989"/>
                  </a:cubicBezTo>
                  <a:cubicBezTo>
                    <a:pt x="878" y="1997"/>
                    <a:pt x="875" y="2003"/>
                    <a:pt x="871" y="2005"/>
                  </a:cubicBezTo>
                  <a:cubicBezTo>
                    <a:pt x="867" y="2006"/>
                    <a:pt x="802" y="2013"/>
                    <a:pt x="726" y="2022"/>
                  </a:cubicBezTo>
                  <a:cubicBezTo>
                    <a:pt x="596" y="2037"/>
                    <a:pt x="571" y="2038"/>
                    <a:pt x="303" y="2040"/>
                  </a:cubicBezTo>
                  <a:cubicBezTo>
                    <a:pt x="36" y="2042"/>
                    <a:pt x="17" y="2043"/>
                    <a:pt x="10" y="2052"/>
                  </a:cubicBezTo>
                  <a:cubicBezTo>
                    <a:pt x="0" y="2065"/>
                    <a:pt x="6" y="2082"/>
                    <a:pt x="22" y="2086"/>
                  </a:cubicBezTo>
                  <a:cubicBezTo>
                    <a:pt x="30" y="2089"/>
                    <a:pt x="237" y="2090"/>
                    <a:pt x="482" y="2090"/>
                  </a:cubicBezTo>
                  <a:cubicBezTo>
                    <a:pt x="988" y="2090"/>
                    <a:pt x="959" y="2092"/>
                    <a:pt x="961" y="2050"/>
                  </a:cubicBezTo>
                  <a:cubicBezTo>
                    <a:pt x="962" y="2018"/>
                    <a:pt x="980" y="1939"/>
                    <a:pt x="994" y="1901"/>
                  </a:cubicBezTo>
                  <a:cubicBezTo>
                    <a:pt x="1037" y="1787"/>
                    <a:pt x="1176" y="1665"/>
                    <a:pt x="1302" y="1632"/>
                  </a:cubicBezTo>
                  <a:cubicBezTo>
                    <a:pt x="1391" y="1608"/>
                    <a:pt x="1494" y="1604"/>
                    <a:pt x="1545" y="1621"/>
                  </a:cubicBezTo>
                  <a:cubicBezTo>
                    <a:pt x="1562" y="1627"/>
                    <a:pt x="1598" y="1642"/>
                    <a:pt x="1625" y="1656"/>
                  </a:cubicBezTo>
                  <a:cubicBezTo>
                    <a:pt x="1653" y="1669"/>
                    <a:pt x="1676" y="1679"/>
                    <a:pt x="1678" y="1677"/>
                  </a:cubicBezTo>
                  <a:cubicBezTo>
                    <a:pt x="1679" y="1676"/>
                    <a:pt x="1669" y="1652"/>
                    <a:pt x="1656" y="1625"/>
                  </a:cubicBezTo>
                  <a:cubicBezTo>
                    <a:pt x="1643" y="1598"/>
                    <a:pt x="1627" y="1562"/>
                    <a:pt x="1622" y="1545"/>
                  </a:cubicBezTo>
                  <a:cubicBezTo>
                    <a:pt x="1604" y="1494"/>
                    <a:pt x="1608" y="1390"/>
                    <a:pt x="1632" y="1302"/>
                  </a:cubicBezTo>
                  <a:cubicBezTo>
                    <a:pt x="1666" y="1176"/>
                    <a:pt x="1787" y="1037"/>
                    <a:pt x="1901" y="994"/>
                  </a:cubicBezTo>
                  <a:cubicBezTo>
                    <a:pt x="1939" y="980"/>
                    <a:pt x="2019" y="962"/>
                    <a:pt x="2051" y="960"/>
                  </a:cubicBezTo>
                  <a:cubicBezTo>
                    <a:pt x="2092" y="959"/>
                    <a:pt x="2090" y="987"/>
                    <a:pt x="2091" y="482"/>
                  </a:cubicBezTo>
                  <a:cubicBezTo>
                    <a:pt x="2091" y="237"/>
                    <a:pt x="2089" y="30"/>
                    <a:pt x="2087" y="22"/>
                  </a:cubicBezTo>
                  <a:cubicBezTo>
                    <a:pt x="2082" y="5"/>
                    <a:pt x="2066" y="0"/>
                    <a:pt x="205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4" name="Freeform 91">
              <a:extLst>
                <a:ext uri="{FF2B5EF4-FFF2-40B4-BE49-F238E27FC236}">
                  <a16:creationId xmlns:a16="http://schemas.microsoft.com/office/drawing/2014/main" id="{9CC7E90E-3986-CC42-8953-595A9211F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0" y="6661150"/>
              <a:ext cx="128588" cy="142875"/>
            </a:xfrm>
            <a:custGeom>
              <a:avLst/>
              <a:gdLst>
                <a:gd name="T0" fmla="*/ 96441 w 356"/>
                <a:gd name="T1" fmla="*/ 3599 h 397"/>
                <a:gd name="T2" fmla="*/ 96441 w 356"/>
                <a:gd name="T3" fmla="*/ 3599 h 397"/>
                <a:gd name="T4" fmla="*/ 35759 w 356"/>
                <a:gd name="T5" fmla="*/ 69098 h 397"/>
                <a:gd name="T6" fmla="*/ 35759 w 356"/>
                <a:gd name="T7" fmla="*/ 69098 h 397"/>
                <a:gd name="T8" fmla="*/ 1445 w 356"/>
                <a:gd name="T9" fmla="*/ 137117 h 397"/>
                <a:gd name="T10" fmla="*/ 1445 w 356"/>
                <a:gd name="T11" fmla="*/ 137117 h 397"/>
                <a:gd name="T12" fmla="*/ 4334 w 356"/>
                <a:gd name="T13" fmla="*/ 141076 h 397"/>
                <a:gd name="T14" fmla="*/ 4334 w 356"/>
                <a:gd name="T15" fmla="*/ 141076 h 397"/>
                <a:gd name="T16" fmla="*/ 9391 w 356"/>
                <a:gd name="T17" fmla="*/ 137837 h 397"/>
                <a:gd name="T18" fmla="*/ 9391 w 356"/>
                <a:gd name="T19" fmla="*/ 137837 h 397"/>
                <a:gd name="T20" fmla="*/ 18060 w 356"/>
                <a:gd name="T21" fmla="*/ 125600 h 397"/>
                <a:gd name="T22" fmla="*/ 18060 w 356"/>
                <a:gd name="T23" fmla="*/ 125600 h 397"/>
                <a:gd name="T24" fmla="*/ 88856 w 356"/>
                <a:gd name="T25" fmla="*/ 57222 h 397"/>
                <a:gd name="T26" fmla="*/ 88856 w 356"/>
                <a:gd name="T27" fmla="*/ 57222 h 397"/>
                <a:gd name="T28" fmla="*/ 121725 w 356"/>
                <a:gd name="T29" fmla="*/ 27351 h 397"/>
                <a:gd name="T30" fmla="*/ 121725 w 356"/>
                <a:gd name="T31" fmla="*/ 27351 h 397"/>
                <a:gd name="T32" fmla="*/ 122448 w 356"/>
                <a:gd name="T33" fmla="*/ 3599 h 397"/>
                <a:gd name="T34" fmla="*/ 122448 w 356"/>
                <a:gd name="T35" fmla="*/ 3599 h 397"/>
                <a:gd name="T36" fmla="*/ 96441 w 356"/>
                <a:gd name="T37" fmla="*/ 3599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6" h="397">
                  <a:moveTo>
                    <a:pt x="267" y="10"/>
                  </a:moveTo>
                  <a:lnTo>
                    <a:pt x="267" y="10"/>
                  </a:lnTo>
                  <a:cubicBezTo>
                    <a:pt x="231" y="26"/>
                    <a:pt x="160" y="104"/>
                    <a:pt x="99" y="192"/>
                  </a:cubicBezTo>
                  <a:cubicBezTo>
                    <a:pt x="69" y="237"/>
                    <a:pt x="10" y="353"/>
                    <a:pt x="4" y="381"/>
                  </a:cubicBezTo>
                  <a:cubicBezTo>
                    <a:pt x="0" y="395"/>
                    <a:pt x="1" y="396"/>
                    <a:pt x="12" y="392"/>
                  </a:cubicBezTo>
                  <a:cubicBezTo>
                    <a:pt x="19" y="390"/>
                    <a:pt x="25" y="386"/>
                    <a:pt x="26" y="383"/>
                  </a:cubicBezTo>
                  <a:cubicBezTo>
                    <a:pt x="27" y="381"/>
                    <a:pt x="38" y="365"/>
                    <a:pt x="50" y="349"/>
                  </a:cubicBezTo>
                  <a:cubicBezTo>
                    <a:pt x="85" y="301"/>
                    <a:pt x="160" y="229"/>
                    <a:pt x="246" y="159"/>
                  </a:cubicBezTo>
                  <a:cubicBezTo>
                    <a:pt x="289" y="124"/>
                    <a:pt x="329" y="87"/>
                    <a:pt x="337" y="76"/>
                  </a:cubicBezTo>
                  <a:cubicBezTo>
                    <a:pt x="355" y="50"/>
                    <a:pt x="355" y="22"/>
                    <a:pt x="339" y="10"/>
                  </a:cubicBezTo>
                  <a:cubicBezTo>
                    <a:pt x="324" y="0"/>
                    <a:pt x="290" y="0"/>
                    <a:pt x="267" y="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5" name="Freeform 93">
              <a:extLst>
                <a:ext uri="{FF2B5EF4-FFF2-40B4-BE49-F238E27FC236}">
                  <a16:creationId xmlns:a16="http://schemas.microsoft.com/office/drawing/2014/main" id="{A1A08056-5F80-824D-A6B5-62D85883C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6846888"/>
              <a:ext cx="431800" cy="427037"/>
            </a:xfrm>
            <a:custGeom>
              <a:avLst/>
              <a:gdLst>
                <a:gd name="T0" fmla="*/ 311155 w 1199"/>
                <a:gd name="T1" fmla="*/ 1438 h 1188"/>
                <a:gd name="T2" fmla="*/ 246331 w 1199"/>
                <a:gd name="T3" fmla="*/ 31632 h 1188"/>
                <a:gd name="T4" fmla="*/ 200954 w 1199"/>
                <a:gd name="T5" fmla="*/ 146659 h 1188"/>
                <a:gd name="T6" fmla="*/ 224003 w 1199"/>
                <a:gd name="T7" fmla="*/ 219629 h 1188"/>
                <a:gd name="T8" fmla="*/ 218601 w 1199"/>
                <a:gd name="T9" fmla="*/ 216754 h 1188"/>
                <a:gd name="T10" fmla="*/ 151256 w 1199"/>
                <a:gd name="T11" fmla="*/ 196624 h 1188"/>
                <a:gd name="T12" fmla="*/ 53300 w 1199"/>
                <a:gd name="T13" fmla="*/ 224302 h 1188"/>
                <a:gd name="T14" fmla="*/ 5042 w 1199"/>
                <a:gd name="T15" fmla="*/ 308416 h 1188"/>
                <a:gd name="T16" fmla="*/ 83911 w 1199"/>
                <a:gd name="T17" fmla="*/ 400437 h 1188"/>
                <a:gd name="T18" fmla="*/ 165661 w 1199"/>
                <a:gd name="T19" fmla="*/ 364491 h 1188"/>
                <a:gd name="T20" fmla="*/ 169983 w 1199"/>
                <a:gd name="T21" fmla="*/ 343283 h 1188"/>
                <a:gd name="T22" fmla="*/ 160620 w 1199"/>
                <a:gd name="T23" fmla="*/ 321356 h 1188"/>
                <a:gd name="T24" fmla="*/ 121365 w 1199"/>
                <a:gd name="T25" fmla="*/ 294397 h 1188"/>
                <a:gd name="T26" fmla="*/ 91474 w 1199"/>
                <a:gd name="T27" fmla="*/ 308775 h 1188"/>
                <a:gd name="T28" fmla="*/ 90033 w 1199"/>
                <a:gd name="T29" fmla="*/ 322794 h 1188"/>
                <a:gd name="T30" fmla="*/ 115243 w 1199"/>
                <a:gd name="T31" fmla="*/ 337532 h 1188"/>
                <a:gd name="T32" fmla="*/ 145854 w 1199"/>
                <a:gd name="T33" fmla="*/ 357661 h 1188"/>
                <a:gd name="T34" fmla="*/ 121725 w 1199"/>
                <a:gd name="T35" fmla="*/ 379948 h 1188"/>
                <a:gd name="T36" fmla="*/ 72027 w 1199"/>
                <a:gd name="T37" fmla="*/ 379588 h 1188"/>
                <a:gd name="T38" fmla="*/ 29531 w 1199"/>
                <a:gd name="T39" fmla="*/ 317043 h 1188"/>
                <a:gd name="T40" fmla="*/ 108400 w 1199"/>
                <a:gd name="T41" fmla="*/ 221067 h 1188"/>
                <a:gd name="T42" fmla="*/ 220402 w 1199"/>
                <a:gd name="T43" fmla="*/ 247667 h 1188"/>
                <a:gd name="T44" fmla="*/ 284866 w 1199"/>
                <a:gd name="T45" fmla="*/ 296553 h 1188"/>
                <a:gd name="T46" fmla="*/ 332043 w 1199"/>
                <a:gd name="T47" fmla="*/ 342924 h 1188"/>
                <a:gd name="T48" fmla="*/ 317638 w 1199"/>
                <a:gd name="T49" fmla="*/ 338610 h 1188"/>
                <a:gd name="T50" fmla="*/ 229405 w 1199"/>
                <a:gd name="T51" fmla="*/ 337532 h 1188"/>
                <a:gd name="T52" fmla="*/ 190150 w 1199"/>
                <a:gd name="T53" fmla="*/ 361256 h 1188"/>
                <a:gd name="T54" fmla="*/ 184028 w 1199"/>
                <a:gd name="T55" fmla="*/ 373478 h 1188"/>
                <a:gd name="T56" fmla="*/ 204916 w 1199"/>
                <a:gd name="T57" fmla="*/ 400437 h 1188"/>
                <a:gd name="T58" fmla="*/ 227964 w 1199"/>
                <a:gd name="T59" fmla="*/ 387137 h 1188"/>
                <a:gd name="T60" fmla="*/ 244891 w 1199"/>
                <a:gd name="T61" fmla="*/ 373837 h 1188"/>
                <a:gd name="T62" fmla="*/ 346088 w 1199"/>
                <a:gd name="T63" fmla="*/ 372759 h 1188"/>
                <a:gd name="T64" fmla="*/ 395787 w 1199"/>
                <a:gd name="T65" fmla="*/ 403672 h 1188"/>
                <a:gd name="T66" fmla="*/ 408751 w 1199"/>
                <a:gd name="T67" fmla="*/ 390732 h 1188"/>
                <a:gd name="T68" fmla="*/ 377780 w 1199"/>
                <a:gd name="T69" fmla="*/ 341126 h 1188"/>
                <a:gd name="T70" fmla="*/ 378860 w 1199"/>
                <a:gd name="T71" fmla="*/ 240478 h 1188"/>
                <a:gd name="T72" fmla="*/ 392185 w 1199"/>
                <a:gd name="T73" fmla="*/ 223583 h 1188"/>
                <a:gd name="T74" fmla="*/ 405510 w 1199"/>
                <a:gd name="T75" fmla="*/ 200219 h 1188"/>
                <a:gd name="T76" fmla="*/ 378140 w 1199"/>
                <a:gd name="T77" fmla="*/ 179370 h 1188"/>
                <a:gd name="T78" fmla="*/ 365896 w 1199"/>
                <a:gd name="T79" fmla="*/ 185481 h 1188"/>
                <a:gd name="T80" fmla="*/ 342127 w 1199"/>
                <a:gd name="T81" fmla="*/ 225021 h 1188"/>
                <a:gd name="T82" fmla="*/ 343567 w 1199"/>
                <a:gd name="T83" fmla="*/ 312729 h 1188"/>
                <a:gd name="T84" fmla="*/ 347529 w 1199"/>
                <a:gd name="T85" fmla="*/ 327467 h 1188"/>
                <a:gd name="T86" fmla="*/ 301432 w 1199"/>
                <a:gd name="T87" fmla="*/ 280378 h 1188"/>
                <a:gd name="T88" fmla="*/ 252093 w 1199"/>
                <a:gd name="T89" fmla="*/ 216035 h 1188"/>
                <a:gd name="T90" fmla="*/ 225444 w 1199"/>
                <a:gd name="T91" fmla="*/ 103884 h 1188"/>
                <a:gd name="T92" fmla="*/ 321599 w 1199"/>
                <a:gd name="T93" fmla="*/ 25162 h 1188"/>
                <a:gd name="T94" fmla="*/ 384623 w 1199"/>
                <a:gd name="T95" fmla="*/ 67938 h 1188"/>
                <a:gd name="T96" fmla="*/ 384623 w 1199"/>
                <a:gd name="T97" fmla="*/ 117543 h 1188"/>
                <a:gd name="T98" fmla="*/ 362294 w 1199"/>
                <a:gd name="T99" fmla="*/ 141627 h 1188"/>
                <a:gd name="T100" fmla="*/ 342127 w 1199"/>
                <a:gd name="T101" fmla="*/ 110713 h 1188"/>
                <a:gd name="T102" fmla="*/ 327361 w 1199"/>
                <a:gd name="T103" fmla="*/ 85911 h 1188"/>
                <a:gd name="T104" fmla="*/ 313676 w 1199"/>
                <a:gd name="T105" fmla="*/ 86989 h 1188"/>
                <a:gd name="T106" fmla="*/ 298911 w 1199"/>
                <a:gd name="T107" fmla="*/ 117184 h 1188"/>
                <a:gd name="T108" fmla="*/ 325921 w 1199"/>
                <a:gd name="T109" fmla="*/ 156365 h 1188"/>
                <a:gd name="T110" fmla="*/ 347889 w 1199"/>
                <a:gd name="T111" fmla="*/ 165710 h 1188"/>
                <a:gd name="T112" fmla="*/ 369137 w 1199"/>
                <a:gd name="T113" fmla="*/ 161038 h 1188"/>
                <a:gd name="T114" fmla="*/ 405510 w 1199"/>
                <a:gd name="T115" fmla="*/ 79800 h 1188"/>
                <a:gd name="T116" fmla="*/ 334564 w 1199"/>
                <a:gd name="T117" fmla="*/ 2876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99" h="1188">
                  <a:moveTo>
                    <a:pt x="864" y="4"/>
                  </a:moveTo>
                  <a:lnTo>
                    <a:pt x="864" y="4"/>
                  </a:lnTo>
                  <a:cubicBezTo>
                    <a:pt x="811" y="11"/>
                    <a:pt x="734" y="47"/>
                    <a:pt x="684" y="88"/>
                  </a:cubicBezTo>
                  <a:cubicBezTo>
                    <a:pt x="599" y="157"/>
                    <a:pt x="544" y="296"/>
                    <a:pt x="558" y="408"/>
                  </a:cubicBezTo>
                  <a:cubicBezTo>
                    <a:pt x="563" y="451"/>
                    <a:pt x="597" y="562"/>
                    <a:pt x="615" y="596"/>
                  </a:cubicBezTo>
                  <a:lnTo>
                    <a:pt x="622" y="611"/>
                  </a:lnTo>
                  <a:lnTo>
                    <a:pt x="607" y="603"/>
                  </a:lnTo>
                  <a:cubicBezTo>
                    <a:pt x="573" y="586"/>
                    <a:pt x="462" y="552"/>
                    <a:pt x="420" y="547"/>
                  </a:cubicBezTo>
                  <a:cubicBezTo>
                    <a:pt x="333" y="536"/>
                    <a:pt x="228" y="566"/>
                    <a:pt x="148" y="624"/>
                  </a:cubicBezTo>
                  <a:cubicBezTo>
                    <a:pt x="85" y="671"/>
                    <a:pt x="27" y="773"/>
                    <a:pt x="14" y="858"/>
                  </a:cubicBezTo>
                  <a:cubicBezTo>
                    <a:pt x="0" y="962"/>
                    <a:pt x="117" y="1098"/>
                    <a:pt x="233" y="1114"/>
                  </a:cubicBezTo>
                  <a:cubicBezTo>
                    <a:pt x="330" y="1128"/>
                    <a:pt x="419" y="1089"/>
                    <a:pt x="460" y="1014"/>
                  </a:cubicBezTo>
                  <a:cubicBezTo>
                    <a:pt x="472" y="990"/>
                    <a:pt x="474" y="982"/>
                    <a:pt x="472" y="955"/>
                  </a:cubicBezTo>
                  <a:cubicBezTo>
                    <a:pt x="470" y="928"/>
                    <a:pt x="467" y="920"/>
                    <a:pt x="446" y="894"/>
                  </a:cubicBezTo>
                  <a:cubicBezTo>
                    <a:pt x="413" y="851"/>
                    <a:pt x="370" y="822"/>
                    <a:pt x="337" y="819"/>
                  </a:cubicBezTo>
                  <a:cubicBezTo>
                    <a:pt x="304" y="816"/>
                    <a:pt x="269" y="834"/>
                    <a:pt x="254" y="859"/>
                  </a:cubicBezTo>
                  <a:cubicBezTo>
                    <a:pt x="245" y="875"/>
                    <a:pt x="245" y="879"/>
                    <a:pt x="250" y="898"/>
                  </a:cubicBezTo>
                  <a:cubicBezTo>
                    <a:pt x="260" y="934"/>
                    <a:pt x="270" y="939"/>
                    <a:pt x="320" y="939"/>
                  </a:cubicBezTo>
                  <a:cubicBezTo>
                    <a:pt x="385" y="939"/>
                    <a:pt x="411" y="956"/>
                    <a:pt x="405" y="995"/>
                  </a:cubicBezTo>
                  <a:cubicBezTo>
                    <a:pt x="402" y="1012"/>
                    <a:pt x="368" y="1044"/>
                    <a:pt x="338" y="1057"/>
                  </a:cubicBezTo>
                  <a:cubicBezTo>
                    <a:pt x="300" y="1073"/>
                    <a:pt x="234" y="1073"/>
                    <a:pt x="200" y="1056"/>
                  </a:cubicBezTo>
                  <a:cubicBezTo>
                    <a:pt x="136" y="1025"/>
                    <a:pt x="87" y="952"/>
                    <a:pt x="82" y="882"/>
                  </a:cubicBezTo>
                  <a:cubicBezTo>
                    <a:pt x="74" y="765"/>
                    <a:pt x="178" y="637"/>
                    <a:pt x="301" y="615"/>
                  </a:cubicBezTo>
                  <a:cubicBezTo>
                    <a:pt x="379" y="601"/>
                    <a:pt x="519" y="633"/>
                    <a:pt x="612" y="689"/>
                  </a:cubicBezTo>
                  <a:cubicBezTo>
                    <a:pt x="656" y="714"/>
                    <a:pt x="738" y="777"/>
                    <a:pt x="791" y="825"/>
                  </a:cubicBezTo>
                  <a:cubicBezTo>
                    <a:pt x="849" y="877"/>
                    <a:pt x="925" y="952"/>
                    <a:pt x="922" y="954"/>
                  </a:cubicBezTo>
                  <a:cubicBezTo>
                    <a:pt x="922" y="955"/>
                    <a:pt x="904" y="949"/>
                    <a:pt x="882" y="942"/>
                  </a:cubicBezTo>
                  <a:cubicBezTo>
                    <a:pt x="797" y="915"/>
                    <a:pt x="703" y="914"/>
                    <a:pt x="637" y="939"/>
                  </a:cubicBezTo>
                  <a:cubicBezTo>
                    <a:pt x="604" y="952"/>
                    <a:pt x="542" y="988"/>
                    <a:pt x="528" y="1005"/>
                  </a:cubicBezTo>
                  <a:cubicBezTo>
                    <a:pt x="522" y="1011"/>
                    <a:pt x="514" y="1026"/>
                    <a:pt x="511" y="1039"/>
                  </a:cubicBezTo>
                  <a:cubicBezTo>
                    <a:pt x="500" y="1080"/>
                    <a:pt x="526" y="1114"/>
                    <a:pt x="569" y="1114"/>
                  </a:cubicBezTo>
                  <a:cubicBezTo>
                    <a:pt x="591" y="1114"/>
                    <a:pt x="600" y="1109"/>
                    <a:pt x="633" y="1077"/>
                  </a:cubicBezTo>
                  <a:cubicBezTo>
                    <a:pt x="648" y="1062"/>
                    <a:pt x="669" y="1046"/>
                    <a:pt x="680" y="1040"/>
                  </a:cubicBezTo>
                  <a:cubicBezTo>
                    <a:pt x="751" y="1004"/>
                    <a:pt x="851" y="1003"/>
                    <a:pt x="961" y="1037"/>
                  </a:cubicBezTo>
                  <a:cubicBezTo>
                    <a:pt x="1000" y="1050"/>
                    <a:pt x="1034" y="1071"/>
                    <a:pt x="1099" y="1123"/>
                  </a:cubicBezTo>
                  <a:cubicBezTo>
                    <a:pt x="1176" y="1187"/>
                    <a:pt x="1198" y="1165"/>
                    <a:pt x="1135" y="1087"/>
                  </a:cubicBezTo>
                  <a:cubicBezTo>
                    <a:pt x="1082" y="1022"/>
                    <a:pt x="1061" y="989"/>
                    <a:pt x="1049" y="949"/>
                  </a:cubicBezTo>
                  <a:cubicBezTo>
                    <a:pt x="1015" y="839"/>
                    <a:pt x="1015" y="740"/>
                    <a:pt x="1052" y="669"/>
                  </a:cubicBezTo>
                  <a:cubicBezTo>
                    <a:pt x="1057" y="657"/>
                    <a:pt x="1074" y="637"/>
                    <a:pt x="1089" y="622"/>
                  </a:cubicBezTo>
                  <a:cubicBezTo>
                    <a:pt x="1121" y="589"/>
                    <a:pt x="1126" y="579"/>
                    <a:pt x="1126" y="557"/>
                  </a:cubicBezTo>
                  <a:cubicBezTo>
                    <a:pt x="1126" y="515"/>
                    <a:pt x="1091" y="488"/>
                    <a:pt x="1050" y="499"/>
                  </a:cubicBezTo>
                  <a:cubicBezTo>
                    <a:pt x="1038" y="502"/>
                    <a:pt x="1022" y="510"/>
                    <a:pt x="1016" y="516"/>
                  </a:cubicBezTo>
                  <a:cubicBezTo>
                    <a:pt x="1000" y="531"/>
                    <a:pt x="963" y="593"/>
                    <a:pt x="950" y="626"/>
                  </a:cubicBezTo>
                  <a:cubicBezTo>
                    <a:pt x="925" y="692"/>
                    <a:pt x="927" y="785"/>
                    <a:pt x="954" y="870"/>
                  </a:cubicBezTo>
                  <a:cubicBezTo>
                    <a:pt x="961" y="892"/>
                    <a:pt x="966" y="910"/>
                    <a:pt x="965" y="911"/>
                  </a:cubicBezTo>
                  <a:cubicBezTo>
                    <a:pt x="963" y="914"/>
                    <a:pt x="888" y="837"/>
                    <a:pt x="837" y="780"/>
                  </a:cubicBezTo>
                  <a:cubicBezTo>
                    <a:pt x="788" y="727"/>
                    <a:pt x="726" y="644"/>
                    <a:pt x="700" y="601"/>
                  </a:cubicBezTo>
                  <a:cubicBezTo>
                    <a:pt x="645" y="507"/>
                    <a:pt x="612" y="368"/>
                    <a:pt x="626" y="289"/>
                  </a:cubicBezTo>
                  <a:cubicBezTo>
                    <a:pt x="649" y="166"/>
                    <a:pt x="777" y="62"/>
                    <a:pt x="893" y="70"/>
                  </a:cubicBezTo>
                  <a:cubicBezTo>
                    <a:pt x="964" y="75"/>
                    <a:pt x="1037" y="125"/>
                    <a:pt x="1068" y="189"/>
                  </a:cubicBezTo>
                  <a:cubicBezTo>
                    <a:pt x="1084" y="223"/>
                    <a:pt x="1084" y="289"/>
                    <a:pt x="1068" y="327"/>
                  </a:cubicBezTo>
                  <a:cubicBezTo>
                    <a:pt x="1055" y="357"/>
                    <a:pt x="1023" y="391"/>
                    <a:pt x="1006" y="394"/>
                  </a:cubicBezTo>
                  <a:cubicBezTo>
                    <a:pt x="967" y="399"/>
                    <a:pt x="950" y="374"/>
                    <a:pt x="950" y="308"/>
                  </a:cubicBezTo>
                  <a:cubicBezTo>
                    <a:pt x="950" y="259"/>
                    <a:pt x="945" y="249"/>
                    <a:pt x="909" y="239"/>
                  </a:cubicBezTo>
                  <a:cubicBezTo>
                    <a:pt x="891" y="233"/>
                    <a:pt x="886" y="233"/>
                    <a:pt x="871" y="242"/>
                  </a:cubicBezTo>
                  <a:cubicBezTo>
                    <a:pt x="845" y="257"/>
                    <a:pt x="828" y="293"/>
                    <a:pt x="830" y="326"/>
                  </a:cubicBezTo>
                  <a:cubicBezTo>
                    <a:pt x="833" y="358"/>
                    <a:pt x="863" y="402"/>
                    <a:pt x="905" y="435"/>
                  </a:cubicBezTo>
                  <a:cubicBezTo>
                    <a:pt x="931" y="455"/>
                    <a:pt x="939" y="458"/>
                    <a:pt x="966" y="461"/>
                  </a:cubicBezTo>
                  <a:cubicBezTo>
                    <a:pt x="993" y="462"/>
                    <a:pt x="1001" y="461"/>
                    <a:pt x="1025" y="448"/>
                  </a:cubicBezTo>
                  <a:cubicBezTo>
                    <a:pt x="1100" y="407"/>
                    <a:pt x="1140" y="319"/>
                    <a:pt x="1126" y="222"/>
                  </a:cubicBezTo>
                  <a:cubicBezTo>
                    <a:pt x="1112" y="129"/>
                    <a:pt x="1021" y="30"/>
                    <a:pt x="929" y="8"/>
                  </a:cubicBezTo>
                  <a:cubicBezTo>
                    <a:pt x="895" y="0"/>
                    <a:pt x="892" y="0"/>
                    <a:pt x="86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6" name="Freeform 95">
              <a:extLst>
                <a:ext uri="{FF2B5EF4-FFF2-40B4-BE49-F238E27FC236}">
                  <a16:creationId xmlns:a16="http://schemas.microsoft.com/office/drawing/2014/main" id="{6ED295AC-EE97-ED49-869B-58C8B0F4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6996113"/>
              <a:ext cx="146050" cy="127000"/>
            </a:xfrm>
            <a:custGeom>
              <a:avLst/>
              <a:gdLst>
                <a:gd name="T0" fmla="*/ 137797 w 407"/>
                <a:gd name="T1" fmla="*/ 1447 h 351"/>
                <a:gd name="T2" fmla="*/ 137797 w 407"/>
                <a:gd name="T3" fmla="*/ 1447 h 351"/>
                <a:gd name="T4" fmla="*/ 72128 w 407"/>
                <a:gd name="T5" fmla="*/ 35821 h 351"/>
                <a:gd name="T6" fmla="*/ 72128 w 407"/>
                <a:gd name="T7" fmla="*/ 35821 h 351"/>
                <a:gd name="T8" fmla="*/ 6459 w 407"/>
                <a:gd name="T9" fmla="*/ 96969 h 351"/>
                <a:gd name="T10" fmla="*/ 6459 w 407"/>
                <a:gd name="T11" fmla="*/ 96969 h 351"/>
                <a:gd name="T12" fmla="*/ 16507 w 407"/>
                <a:gd name="T13" fmla="*/ 126638 h 351"/>
                <a:gd name="T14" fmla="*/ 16507 w 407"/>
                <a:gd name="T15" fmla="*/ 126638 h 351"/>
                <a:gd name="T16" fmla="*/ 60286 w 407"/>
                <a:gd name="T17" fmla="*/ 88647 h 351"/>
                <a:gd name="T18" fmla="*/ 60286 w 407"/>
                <a:gd name="T19" fmla="*/ 88647 h 351"/>
                <a:gd name="T20" fmla="*/ 128108 w 407"/>
                <a:gd name="T21" fmla="*/ 18091 h 351"/>
                <a:gd name="T22" fmla="*/ 128108 w 407"/>
                <a:gd name="T23" fmla="*/ 18091 h 351"/>
                <a:gd name="T24" fmla="*/ 140308 w 407"/>
                <a:gd name="T25" fmla="*/ 9407 h 351"/>
                <a:gd name="T26" fmla="*/ 140308 w 407"/>
                <a:gd name="T27" fmla="*/ 9407 h 351"/>
                <a:gd name="T28" fmla="*/ 143538 w 407"/>
                <a:gd name="T29" fmla="*/ 0 h 351"/>
                <a:gd name="T30" fmla="*/ 143538 w 407"/>
                <a:gd name="T31" fmla="*/ 0 h 351"/>
                <a:gd name="T32" fmla="*/ 137797 w 407"/>
                <a:gd name="T33" fmla="*/ 1447 h 3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7" h="351">
                  <a:moveTo>
                    <a:pt x="384" y="4"/>
                  </a:moveTo>
                  <a:lnTo>
                    <a:pt x="384" y="4"/>
                  </a:lnTo>
                  <a:cubicBezTo>
                    <a:pt x="360" y="10"/>
                    <a:pt x="242" y="71"/>
                    <a:pt x="201" y="99"/>
                  </a:cubicBezTo>
                  <a:cubicBezTo>
                    <a:pt x="111" y="160"/>
                    <a:pt x="33" y="232"/>
                    <a:pt x="18" y="268"/>
                  </a:cubicBezTo>
                  <a:cubicBezTo>
                    <a:pt x="0" y="310"/>
                    <a:pt x="13" y="350"/>
                    <a:pt x="46" y="350"/>
                  </a:cubicBezTo>
                  <a:cubicBezTo>
                    <a:pt x="75" y="350"/>
                    <a:pt x="100" y="328"/>
                    <a:pt x="168" y="245"/>
                  </a:cubicBezTo>
                  <a:cubicBezTo>
                    <a:pt x="237" y="159"/>
                    <a:pt x="310" y="84"/>
                    <a:pt x="357" y="50"/>
                  </a:cubicBezTo>
                  <a:cubicBezTo>
                    <a:pt x="373" y="37"/>
                    <a:pt x="389" y="27"/>
                    <a:pt x="391" y="26"/>
                  </a:cubicBezTo>
                  <a:cubicBezTo>
                    <a:pt x="398" y="23"/>
                    <a:pt x="406" y="0"/>
                    <a:pt x="400" y="0"/>
                  </a:cubicBezTo>
                  <a:cubicBezTo>
                    <a:pt x="397" y="1"/>
                    <a:pt x="391" y="2"/>
                    <a:pt x="384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7" name="Freeform 97">
              <a:extLst>
                <a:ext uri="{FF2B5EF4-FFF2-40B4-BE49-F238E27FC236}">
                  <a16:creationId xmlns:a16="http://schemas.microsoft.com/office/drawing/2014/main" id="{7E98C3F2-C2AE-D148-A0B1-405D9C2EA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7148513"/>
              <a:ext cx="31750" cy="39687"/>
            </a:xfrm>
            <a:custGeom>
              <a:avLst/>
              <a:gdLst>
                <a:gd name="T0" fmla="*/ 5412 w 88"/>
                <a:gd name="T1" fmla="*/ 7866 h 111"/>
                <a:gd name="T2" fmla="*/ 5412 w 88"/>
                <a:gd name="T3" fmla="*/ 7866 h 111"/>
                <a:gd name="T4" fmla="*/ 722 w 88"/>
                <a:gd name="T5" fmla="*/ 19665 h 111"/>
                <a:gd name="T6" fmla="*/ 722 w 88"/>
                <a:gd name="T7" fmla="*/ 19665 h 111"/>
                <a:gd name="T8" fmla="*/ 5412 w 88"/>
                <a:gd name="T9" fmla="*/ 30748 h 111"/>
                <a:gd name="T10" fmla="*/ 5412 w 88"/>
                <a:gd name="T11" fmla="*/ 30748 h 111"/>
                <a:gd name="T12" fmla="*/ 31389 w 88"/>
                <a:gd name="T13" fmla="*/ 19307 h 111"/>
                <a:gd name="T14" fmla="*/ 31389 w 88"/>
                <a:gd name="T15" fmla="*/ 19307 h 111"/>
                <a:gd name="T16" fmla="*/ 5412 w 88"/>
                <a:gd name="T17" fmla="*/ 7866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1">
                  <a:moveTo>
                    <a:pt x="15" y="22"/>
                  </a:moveTo>
                  <a:lnTo>
                    <a:pt x="15" y="22"/>
                  </a:lnTo>
                  <a:cubicBezTo>
                    <a:pt x="2" y="33"/>
                    <a:pt x="0" y="37"/>
                    <a:pt x="2" y="55"/>
                  </a:cubicBezTo>
                  <a:cubicBezTo>
                    <a:pt x="4" y="67"/>
                    <a:pt x="9" y="80"/>
                    <a:pt x="15" y="86"/>
                  </a:cubicBezTo>
                  <a:cubicBezTo>
                    <a:pt x="36" y="110"/>
                    <a:pt x="87" y="88"/>
                    <a:pt x="87" y="54"/>
                  </a:cubicBezTo>
                  <a:cubicBezTo>
                    <a:pt x="87" y="19"/>
                    <a:pt x="43" y="0"/>
                    <a:pt x="15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8" name="Freeform 99">
              <a:extLst>
                <a:ext uri="{FF2B5EF4-FFF2-40B4-BE49-F238E27FC236}">
                  <a16:creationId xmlns:a16="http://schemas.microsoft.com/office/drawing/2014/main" id="{4A1DE997-1F16-824C-93B9-30BB2D403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7216775"/>
              <a:ext cx="42863" cy="42863"/>
            </a:xfrm>
            <a:custGeom>
              <a:avLst/>
              <a:gdLst>
                <a:gd name="T0" fmla="*/ 12859 w 120"/>
                <a:gd name="T1" fmla="*/ 4722 h 118"/>
                <a:gd name="T2" fmla="*/ 12859 w 120"/>
                <a:gd name="T3" fmla="*/ 4722 h 118"/>
                <a:gd name="T4" fmla="*/ 8215 w 120"/>
                <a:gd name="T5" fmla="*/ 33782 h 118"/>
                <a:gd name="T6" fmla="*/ 8215 w 120"/>
                <a:gd name="T7" fmla="*/ 33782 h 118"/>
                <a:gd name="T8" fmla="*/ 38577 w 120"/>
                <a:gd name="T9" fmla="*/ 26880 h 118"/>
                <a:gd name="T10" fmla="*/ 38577 w 120"/>
                <a:gd name="T11" fmla="*/ 26880 h 118"/>
                <a:gd name="T12" fmla="*/ 35719 w 120"/>
                <a:gd name="T13" fmla="*/ 7265 h 118"/>
                <a:gd name="T14" fmla="*/ 35719 w 120"/>
                <a:gd name="T15" fmla="*/ 7265 h 118"/>
                <a:gd name="T16" fmla="*/ 12859 w 120"/>
                <a:gd name="T17" fmla="*/ 4722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18">
                  <a:moveTo>
                    <a:pt x="36" y="13"/>
                  </a:moveTo>
                  <a:lnTo>
                    <a:pt x="36" y="13"/>
                  </a:lnTo>
                  <a:cubicBezTo>
                    <a:pt x="7" y="29"/>
                    <a:pt x="0" y="70"/>
                    <a:pt x="23" y="93"/>
                  </a:cubicBezTo>
                  <a:cubicBezTo>
                    <a:pt x="47" y="117"/>
                    <a:pt x="90" y="107"/>
                    <a:pt x="108" y="74"/>
                  </a:cubicBezTo>
                  <a:cubicBezTo>
                    <a:pt x="119" y="51"/>
                    <a:pt x="117" y="38"/>
                    <a:pt x="100" y="20"/>
                  </a:cubicBezTo>
                  <a:cubicBezTo>
                    <a:pt x="82" y="3"/>
                    <a:pt x="58" y="0"/>
                    <a:pt x="36" y="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39" name="Freeform 102">
              <a:extLst>
                <a:ext uri="{FF2B5EF4-FFF2-40B4-BE49-F238E27FC236}">
                  <a16:creationId xmlns:a16="http://schemas.microsoft.com/office/drawing/2014/main" id="{25F208D3-4077-FA40-905E-A8E4C4CE6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7221538"/>
              <a:ext cx="44450" cy="41275"/>
            </a:xfrm>
            <a:custGeom>
              <a:avLst/>
              <a:gdLst>
                <a:gd name="T0" fmla="*/ 11659 w 122"/>
                <a:gd name="T1" fmla="*/ 6102 h 115"/>
                <a:gd name="T2" fmla="*/ 11659 w 122"/>
                <a:gd name="T3" fmla="*/ 6102 h 115"/>
                <a:gd name="T4" fmla="*/ 15667 w 122"/>
                <a:gd name="T5" fmla="*/ 35891 h 115"/>
                <a:gd name="T6" fmla="*/ 15667 w 122"/>
                <a:gd name="T7" fmla="*/ 35891 h 115"/>
                <a:gd name="T8" fmla="*/ 44086 w 122"/>
                <a:gd name="T9" fmla="*/ 19381 h 115"/>
                <a:gd name="T10" fmla="*/ 44086 w 122"/>
                <a:gd name="T11" fmla="*/ 19381 h 115"/>
                <a:gd name="T12" fmla="*/ 37527 w 122"/>
                <a:gd name="T13" fmla="*/ 8255 h 115"/>
                <a:gd name="T14" fmla="*/ 37527 w 122"/>
                <a:gd name="T15" fmla="*/ 8255 h 115"/>
                <a:gd name="T16" fmla="*/ 11659 w 122"/>
                <a:gd name="T17" fmla="*/ 610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15">
                  <a:moveTo>
                    <a:pt x="32" y="17"/>
                  </a:moveTo>
                  <a:lnTo>
                    <a:pt x="32" y="17"/>
                  </a:lnTo>
                  <a:cubicBezTo>
                    <a:pt x="0" y="37"/>
                    <a:pt x="5" y="81"/>
                    <a:pt x="43" y="100"/>
                  </a:cubicBezTo>
                  <a:cubicBezTo>
                    <a:pt x="73" y="114"/>
                    <a:pt x="121" y="87"/>
                    <a:pt x="121" y="54"/>
                  </a:cubicBezTo>
                  <a:cubicBezTo>
                    <a:pt x="121" y="47"/>
                    <a:pt x="114" y="34"/>
                    <a:pt x="103" y="23"/>
                  </a:cubicBezTo>
                  <a:cubicBezTo>
                    <a:pt x="82" y="2"/>
                    <a:pt x="59" y="0"/>
                    <a:pt x="32" y="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  <p:sp>
          <p:nvSpPr>
            <p:cNvPr id="5140" name="Freeform 104">
              <a:extLst>
                <a:ext uri="{FF2B5EF4-FFF2-40B4-BE49-F238E27FC236}">
                  <a16:creationId xmlns:a16="http://schemas.microsoft.com/office/drawing/2014/main" id="{0B9C3CFD-1731-294A-8565-D2F27F18F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7226300"/>
              <a:ext cx="609600" cy="23813"/>
            </a:xfrm>
            <a:custGeom>
              <a:avLst/>
              <a:gdLst>
                <a:gd name="T0" fmla="*/ 15114 w 1694"/>
                <a:gd name="T1" fmla="*/ 2165 h 66"/>
                <a:gd name="T2" fmla="*/ 15114 w 1694"/>
                <a:gd name="T3" fmla="*/ 2165 h 66"/>
                <a:gd name="T4" fmla="*/ 3599 w 1694"/>
                <a:gd name="T5" fmla="*/ 13350 h 66"/>
                <a:gd name="T6" fmla="*/ 3599 w 1694"/>
                <a:gd name="T7" fmla="*/ 13350 h 66"/>
                <a:gd name="T8" fmla="*/ 15114 w 1694"/>
                <a:gd name="T9" fmla="*/ 19483 h 66"/>
                <a:gd name="T10" fmla="*/ 15114 w 1694"/>
                <a:gd name="T11" fmla="*/ 19483 h 66"/>
                <a:gd name="T12" fmla="*/ 312717 w 1694"/>
                <a:gd name="T13" fmla="*/ 22009 h 66"/>
                <a:gd name="T14" fmla="*/ 602043 w 1694"/>
                <a:gd name="T15" fmla="*/ 23452 h 66"/>
                <a:gd name="T16" fmla="*/ 605642 w 1694"/>
                <a:gd name="T17" fmla="*/ 19483 h 66"/>
                <a:gd name="T18" fmla="*/ 605642 w 1694"/>
                <a:gd name="T19" fmla="*/ 19483 h 66"/>
                <a:gd name="T20" fmla="*/ 604562 w 1694"/>
                <a:gd name="T21" fmla="*/ 2526 h 66"/>
                <a:gd name="T22" fmla="*/ 604562 w 1694"/>
                <a:gd name="T23" fmla="*/ 2526 h 66"/>
                <a:gd name="T24" fmla="*/ 314156 w 1694"/>
                <a:gd name="T25" fmla="*/ 361 h 66"/>
                <a:gd name="T26" fmla="*/ 314156 w 1694"/>
                <a:gd name="T27" fmla="*/ 361 h 66"/>
                <a:gd name="T28" fmla="*/ 15114 w 1694"/>
                <a:gd name="T29" fmla="*/ 216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4" h="66">
                  <a:moveTo>
                    <a:pt x="42" y="6"/>
                  </a:moveTo>
                  <a:lnTo>
                    <a:pt x="42" y="6"/>
                  </a:lnTo>
                  <a:cubicBezTo>
                    <a:pt x="5" y="13"/>
                    <a:pt x="0" y="18"/>
                    <a:pt x="10" y="37"/>
                  </a:cubicBezTo>
                  <a:cubicBezTo>
                    <a:pt x="16" y="47"/>
                    <a:pt x="23" y="51"/>
                    <a:pt x="42" y="54"/>
                  </a:cubicBezTo>
                  <a:cubicBezTo>
                    <a:pt x="55" y="56"/>
                    <a:pt x="427" y="59"/>
                    <a:pt x="869" y="61"/>
                  </a:cubicBezTo>
                  <a:lnTo>
                    <a:pt x="1673" y="65"/>
                  </a:lnTo>
                  <a:lnTo>
                    <a:pt x="1683" y="54"/>
                  </a:lnTo>
                  <a:cubicBezTo>
                    <a:pt x="1693" y="42"/>
                    <a:pt x="1692" y="21"/>
                    <a:pt x="1680" y="7"/>
                  </a:cubicBezTo>
                  <a:cubicBezTo>
                    <a:pt x="1676" y="1"/>
                    <a:pt x="1511" y="0"/>
                    <a:pt x="873" y="1"/>
                  </a:cubicBezTo>
                  <a:cubicBezTo>
                    <a:pt x="420" y="1"/>
                    <a:pt x="58" y="3"/>
                    <a:pt x="42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225"/>
            </a:p>
          </p:txBody>
        </p:sp>
      </p:grpSp>
      <p:sp>
        <p:nvSpPr>
          <p:cNvPr id="5128" name="Freeform 101">
            <a:extLst>
              <a:ext uri="{FF2B5EF4-FFF2-40B4-BE49-F238E27FC236}">
                <a16:creationId xmlns:a16="http://schemas.microsoft.com/office/drawing/2014/main" id="{51723224-2373-8144-B5A8-7A85456E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661" y="225744"/>
            <a:ext cx="6760800" cy="17282"/>
          </a:xfrm>
          <a:custGeom>
            <a:avLst/>
            <a:gdLst>
              <a:gd name="T0" fmla="*/ 40161 w 12117"/>
              <a:gd name="T1" fmla="*/ 1065 h 71"/>
              <a:gd name="T2" fmla="*/ 40161 w 12117"/>
              <a:gd name="T3" fmla="*/ 1065 h 71"/>
              <a:gd name="T4" fmla="*/ 5578 w 12117"/>
              <a:gd name="T5" fmla="*/ 6034 h 71"/>
              <a:gd name="T6" fmla="*/ 5578 w 12117"/>
              <a:gd name="T7" fmla="*/ 6034 h 71"/>
              <a:gd name="T8" fmla="*/ 6136 w 12117"/>
              <a:gd name="T9" fmla="*/ 16682 h 71"/>
              <a:gd name="T10" fmla="*/ 6136 w 12117"/>
              <a:gd name="T11" fmla="*/ 16682 h 71"/>
              <a:gd name="T12" fmla="*/ 68050 w 12117"/>
              <a:gd name="T13" fmla="*/ 21651 h 71"/>
              <a:gd name="T14" fmla="*/ 68050 w 12117"/>
              <a:gd name="T15" fmla="*/ 21651 h 71"/>
              <a:gd name="T16" fmla="*/ 6689517 w 12117"/>
              <a:gd name="T17" fmla="*/ 21651 h 71"/>
              <a:gd name="T18" fmla="*/ 6689517 w 12117"/>
              <a:gd name="T19" fmla="*/ 21651 h 71"/>
              <a:gd name="T20" fmla="*/ 6751431 w 12117"/>
              <a:gd name="T21" fmla="*/ 16327 h 71"/>
              <a:gd name="T22" fmla="*/ 6751431 w 12117"/>
              <a:gd name="T23" fmla="*/ 16327 h 71"/>
              <a:gd name="T24" fmla="*/ 6746411 w 12117"/>
              <a:gd name="T25" fmla="*/ 2839 h 71"/>
              <a:gd name="T26" fmla="*/ 6746411 w 12117"/>
              <a:gd name="T27" fmla="*/ 2839 h 71"/>
              <a:gd name="T28" fmla="*/ 3404720 w 12117"/>
              <a:gd name="T29" fmla="*/ 355 h 71"/>
              <a:gd name="T30" fmla="*/ 3404720 w 12117"/>
              <a:gd name="T31" fmla="*/ 355 h 71"/>
              <a:gd name="T32" fmla="*/ 40161 w 12117"/>
              <a:gd name="T33" fmla="*/ 106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17" h="71">
                <a:moveTo>
                  <a:pt x="72" y="3"/>
                </a:moveTo>
                <a:lnTo>
                  <a:pt x="72" y="3"/>
                </a:lnTo>
                <a:cubicBezTo>
                  <a:pt x="26" y="6"/>
                  <a:pt x="15" y="8"/>
                  <a:pt x="10" y="17"/>
                </a:cubicBezTo>
                <a:cubicBezTo>
                  <a:pt x="0" y="30"/>
                  <a:pt x="0" y="38"/>
                  <a:pt x="11" y="47"/>
                </a:cubicBezTo>
                <a:cubicBezTo>
                  <a:pt x="18" y="54"/>
                  <a:pt x="44" y="57"/>
                  <a:pt x="122" y="61"/>
                </a:cubicBezTo>
                <a:cubicBezTo>
                  <a:pt x="264" y="70"/>
                  <a:pt x="11849" y="70"/>
                  <a:pt x="11993" y="61"/>
                </a:cubicBezTo>
                <a:cubicBezTo>
                  <a:pt x="12077" y="57"/>
                  <a:pt x="12096" y="54"/>
                  <a:pt x="12104" y="46"/>
                </a:cubicBezTo>
                <a:cubicBezTo>
                  <a:pt x="12116" y="35"/>
                  <a:pt x="12112" y="18"/>
                  <a:pt x="12095" y="8"/>
                </a:cubicBezTo>
                <a:cubicBezTo>
                  <a:pt x="12086" y="2"/>
                  <a:pt x="10874" y="1"/>
                  <a:pt x="6104" y="1"/>
                </a:cubicBezTo>
                <a:cubicBezTo>
                  <a:pt x="2817" y="0"/>
                  <a:pt x="102" y="2"/>
                  <a:pt x="72" y="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sp>
        <p:nvSpPr>
          <p:cNvPr id="58" name="Freeform 101">
            <a:extLst>
              <a:ext uri="{FF2B5EF4-FFF2-40B4-BE49-F238E27FC236}">
                <a16:creationId xmlns:a16="http://schemas.microsoft.com/office/drawing/2014/main" id="{AD526E26-CBB7-FB47-869C-DE9428D9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89" y="4912339"/>
            <a:ext cx="6760800" cy="17282"/>
          </a:xfrm>
          <a:custGeom>
            <a:avLst/>
            <a:gdLst>
              <a:gd name="T0" fmla="*/ 40161 w 12117"/>
              <a:gd name="T1" fmla="*/ 1065 h 71"/>
              <a:gd name="T2" fmla="*/ 40161 w 12117"/>
              <a:gd name="T3" fmla="*/ 1065 h 71"/>
              <a:gd name="T4" fmla="*/ 5578 w 12117"/>
              <a:gd name="T5" fmla="*/ 6034 h 71"/>
              <a:gd name="T6" fmla="*/ 5578 w 12117"/>
              <a:gd name="T7" fmla="*/ 6034 h 71"/>
              <a:gd name="T8" fmla="*/ 6136 w 12117"/>
              <a:gd name="T9" fmla="*/ 16682 h 71"/>
              <a:gd name="T10" fmla="*/ 6136 w 12117"/>
              <a:gd name="T11" fmla="*/ 16682 h 71"/>
              <a:gd name="T12" fmla="*/ 68050 w 12117"/>
              <a:gd name="T13" fmla="*/ 21651 h 71"/>
              <a:gd name="T14" fmla="*/ 68050 w 12117"/>
              <a:gd name="T15" fmla="*/ 21651 h 71"/>
              <a:gd name="T16" fmla="*/ 6689517 w 12117"/>
              <a:gd name="T17" fmla="*/ 21651 h 71"/>
              <a:gd name="T18" fmla="*/ 6689517 w 12117"/>
              <a:gd name="T19" fmla="*/ 21651 h 71"/>
              <a:gd name="T20" fmla="*/ 6751431 w 12117"/>
              <a:gd name="T21" fmla="*/ 16327 h 71"/>
              <a:gd name="T22" fmla="*/ 6751431 w 12117"/>
              <a:gd name="T23" fmla="*/ 16327 h 71"/>
              <a:gd name="T24" fmla="*/ 6746411 w 12117"/>
              <a:gd name="T25" fmla="*/ 2839 h 71"/>
              <a:gd name="T26" fmla="*/ 6746411 w 12117"/>
              <a:gd name="T27" fmla="*/ 2839 h 71"/>
              <a:gd name="T28" fmla="*/ 3404720 w 12117"/>
              <a:gd name="T29" fmla="*/ 355 h 71"/>
              <a:gd name="T30" fmla="*/ 3404720 w 12117"/>
              <a:gd name="T31" fmla="*/ 355 h 71"/>
              <a:gd name="T32" fmla="*/ 40161 w 12117"/>
              <a:gd name="T33" fmla="*/ 106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17" h="71">
                <a:moveTo>
                  <a:pt x="72" y="3"/>
                </a:moveTo>
                <a:lnTo>
                  <a:pt x="72" y="3"/>
                </a:lnTo>
                <a:cubicBezTo>
                  <a:pt x="26" y="6"/>
                  <a:pt x="15" y="8"/>
                  <a:pt x="10" y="17"/>
                </a:cubicBezTo>
                <a:cubicBezTo>
                  <a:pt x="0" y="30"/>
                  <a:pt x="0" y="38"/>
                  <a:pt x="11" y="47"/>
                </a:cubicBezTo>
                <a:cubicBezTo>
                  <a:pt x="18" y="54"/>
                  <a:pt x="44" y="57"/>
                  <a:pt x="122" y="61"/>
                </a:cubicBezTo>
                <a:cubicBezTo>
                  <a:pt x="264" y="70"/>
                  <a:pt x="11849" y="70"/>
                  <a:pt x="11993" y="61"/>
                </a:cubicBezTo>
                <a:cubicBezTo>
                  <a:pt x="12077" y="57"/>
                  <a:pt x="12096" y="54"/>
                  <a:pt x="12104" y="46"/>
                </a:cubicBezTo>
                <a:cubicBezTo>
                  <a:pt x="12116" y="35"/>
                  <a:pt x="12112" y="18"/>
                  <a:pt x="12095" y="8"/>
                </a:cubicBezTo>
                <a:cubicBezTo>
                  <a:pt x="12086" y="2"/>
                  <a:pt x="10874" y="1"/>
                  <a:pt x="6104" y="1"/>
                </a:cubicBezTo>
                <a:cubicBezTo>
                  <a:pt x="2817" y="0"/>
                  <a:pt x="102" y="2"/>
                  <a:pt x="72" y="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225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4886935" y="3149437"/>
            <a:ext cx="547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contradiction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his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dignity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846971" y="3143444"/>
            <a:ext cx="374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tr-TR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Musnad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tr-T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tafsīr</a:t>
            </a:r>
            <a:r>
              <a:rPr lang="tr-T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narrations</a:t>
            </a:r>
            <a:endParaRPr lang="tr-T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2540485" y="355897"/>
            <a:ext cx="3776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</a:t>
            </a:r>
          </a:p>
          <a:p>
            <a:pPr algn="ctr"/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Aḥmad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b.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Ḥanbal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(d.241/855)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said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"Three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things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not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reliable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tr-TR" alt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Tafsīr</a:t>
            </a:r>
            <a:r>
              <a:rPr lang="tr-TR" altLang="tr-T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tr-TR" alt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Maghāzī</a:t>
            </a:r>
            <a:r>
              <a:rPr lang="tr-TR" altLang="tr-T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war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stories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Malāḥim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praise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stories</a:t>
            </a:r>
            <a:r>
              <a:rPr lang="tr-TR" altLang="tr-TR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endParaRPr lang="en-US" sz="2000" spc="300" dirty="0">
              <a:solidFill>
                <a:schemeClr val="tx2"/>
              </a:solidFill>
              <a:latin typeface="Times New Roman" panose="02020603050405020304" pitchFamily="18" charset="0"/>
              <a:ea typeface="Nunito Bold" charset="0"/>
              <a:cs typeface="Times New Roman" panose="02020603050405020304" pitchFamily="18" charset="0"/>
            </a:endParaRPr>
          </a:p>
        </p:txBody>
      </p:sp>
      <p:sp>
        <p:nvSpPr>
          <p:cNvPr id="66" name="Freeform 1">
            <a:extLst>
              <a:ext uri="{FF2B5EF4-FFF2-40B4-BE49-F238E27FC236}">
                <a16:creationId xmlns:a16="http://schemas.microsoft.com/office/drawing/2014/main" id="{333D917A-A8B0-4A65-9022-1F04371D1A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0385" y="2825029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  <p:sp>
        <p:nvSpPr>
          <p:cNvPr id="70" name="Freeform 1">
            <a:extLst>
              <a:ext uri="{FF2B5EF4-FFF2-40B4-BE49-F238E27FC236}">
                <a16:creationId xmlns:a16="http://schemas.microsoft.com/office/drawing/2014/main" id="{AF74C860-07FD-4EF8-A567-3411D537CF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0004" y="2825029"/>
            <a:ext cx="273862" cy="324408"/>
          </a:xfrm>
          <a:custGeom>
            <a:avLst/>
            <a:gdLst>
              <a:gd name="T0" fmla="*/ 3760 w 4231"/>
              <a:gd name="T1" fmla="*/ 2895 h 5011"/>
              <a:gd name="T2" fmla="*/ 3551 w 4231"/>
              <a:gd name="T3" fmla="*/ 2526 h 5011"/>
              <a:gd name="T4" fmla="*/ 2808 w 4231"/>
              <a:gd name="T5" fmla="*/ 2643 h 5011"/>
              <a:gd name="T6" fmla="*/ 2640 w 4231"/>
              <a:gd name="T7" fmla="*/ 2977 h 5011"/>
              <a:gd name="T8" fmla="*/ 2893 w 4231"/>
              <a:gd name="T9" fmla="*/ 1903 h 5011"/>
              <a:gd name="T10" fmla="*/ 3396 w 4231"/>
              <a:gd name="T11" fmla="*/ 1615 h 5011"/>
              <a:gd name="T12" fmla="*/ 3974 w 4231"/>
              <a:gd name="T13" fmla="*/ 2230 h 5011"/>
              <a:gd name="T14" fmla="*/ 1224 w 4231"/>
              <a:gd name="T15" fmla="*/ 3561 h 5011"/>
              <a:gd name="T16" fmla="*/ 3007 w 4231"/>
              <a:gd name="T17" fmla="*/ 3561 h 5011"/>
              <a:gd name="T18" fmla="*/ 1480 w 4231"/>
              <a:gd name="T19" fmla="*/ 4316 h 5011"/>
              <a:gd name="T20" fmla="*/ 2357 w 4231"/>
              <a:gd name="T21" fmla="*/ 3758 h 5011"/>
              <a:gd name="T22" fmla="*/ 1422 w 4231"/>
              <a:gd name="T23" fmla="*/ 2643 h 5011"/>
              <a:gd name="T24" fmla="*/ 1086 w 4231"/>
              <a:gd name="T25" fmla="*/ 2408 h 5011"/>
              <a:gd name="T26" fmla="*/ 470 w 4231"/>
              <a:gd name="T27" fmla="*/ 2895 h 5011"/>
              <a:gd name="T28" fmla="*/ 470 w 4231"/>
              <a:gd name="T29" fmla="*/ 2896 h 5011"/>
              <a:gd name="T30" fmla="*/ 834 w 4231"/>
              <a:gd name="T31" fmla="*/ 1615 h 5011"/>
              <a:gd name="T32" fmla="*/ 1291 w 4231"/>
              <a:gd name="T33" fmla="*/ 1582 h 5011"/>
              <a:gd name="T34" fmla="*/ 1387 w 4231"/>
              <a:gd name="T35" fmla="*/ 1904 h 5011"/>
              <a:gd name="T36" fmla="*/ 1489 w 4231"/>
              <a:gd name="T37" fmla="*/ 2977 h 5011"/>
              <a:gd name="T38" fmla="*/ 1801 w 4231"/>
              <a:gd name="T39" fmla="*/ 655 h 5011"/>
              <a:gd name="T40" fmla="*/ 2814 w 4231"/>
              <a:gd name="T41" fmla="*/ 1378 h 5011"/>
              <a:gd name="T42" fmla="*/ 2809 w 4231"/>
              <a:gd name="T43" fmla="*/ 1475 h 5011"/>
              <a:gd name="T44" fmla="*/ 2713 w 4231"/>
              <a:gd name="T45" fmla="*/ 1828 h 5011"/>
              <a:gd name="T46" fmla="*/ 2213 w 4231"/>
              <a:gd name="T47" fmla="*/ 2977 h 5011"/>
              <a:gd name="T48" fmla="*/ 2116 w 4231"/>
              <a:gd name="T49" fmla="*/ 1242 h 5011"/>
              <a:gd name="T50" fmla="*/ 2017 w 4231"/>
              <a:gd name="T51" fmla="*/ 2977 h 5011"/>
              <a:gd name="T52" fmla="*/ 1568 w 4231"/>
              <a:gd name="T53" fmla="*/ 1830 h 5011"/>
              <a:gd name="T54" fmla="*/ 1467 w 4231"/>
              <a:gd name="T55" fmla="*/ 1378 h 5011"/>
              <a:gd name="T56" fmla="*/ 4167 w 4231"/>
              <a:gd name="T57" fmla="*/ 2195 h 5011"/>
              <a:gd name="T58" fmla="*/ 3010 w 4231"/>
              <a:gd name="T59" fmla="*/ 1376 h 5011"/>
              <a:gd name="T60" fmla="*/ 2614 w 4231"/>
              <a:gd name="T61" fmla="*/ 510 h 5011"/>
              <a:gd name="T62" fmla="*/ 2251 w 4231"/>
              <a:gd name="T63" fmla="*/ 66 h 5011"/>
              <a:gd name="T64" fmla="*/ 2147 w 4231"/>
              <a:gd name="T65" fmla="*/ 0 h 5011"/>
              <a:gd name="T66" fmla="*/ 2141 w 4231"/>
              <a:gd name="T67" fmla="*/ 0 h 5011"/>
              <a:gd name="T68" fmla="*/ 1936 w 4231"/>
              <a:gd name="T69" fmla="*/ 167 h 5011"/>
              <a:gd name="T70" fmla="*/ 1667 w 4231"/>
              <a:gd name="T71" fmla="*/ 507 h 5011"/>
              <a:gd name="T72" fmla="*/ 1272 w 4231"/>
              <a:gd name="T73" fmla="*/ 1380 h 5011"/>
              <a:gd name="T74" fmla="*/ 64 w 4231"/>
              <a:gd name="T75" fmla="*/ 2195 h 5011"/>
              <a:gd name="T76" fmla="*/ 423 w 4231"/>
              <a:gd name="T77" fmla="*/ 3115 h 5011"/>
              <a:gd name="T78" fmla="*/ 656 w 4231"/>
              <a:gd name="T79" fmla="*/ 2960 h 5011"/>
              <a:gd name="T80" fmla="*/ 813 w 4231"/>
              <a:gd name="T81" fmla="*/ 2668 h 5011"/>
              <a:gd name="T82" fmla="*/ 1254 w 4231"/>
              <a:gd name="T83" fmla="*/ 2742 h 5011"/>
              <a:gd name="T84" fmla="*/ 1259 w 4231"/>
              <a:gd name="T85" fmla="*/ 2751 h 5011"/>
              <a:gd name="T86" fmla="*/ 1126 w 4231"/>
              <a:gd name="T87" fmla="*/ 2977 h 5011"/>
              <a:gd name="T88" fmla="*/ 1028 w 4231"/>
              <a:gd name="T89" fmla="*/ 3659 h 5011"/>
              <a:gd name="T90" fmla="*/ 1666 w 4231"/>
              <a:gd name="T91" fmla="*/ 3758 h 5011"/>
              <a:gd name="T92" fmla="*/ 1206 w 4231"/>
              <a:gd name="T93" fmla="*/ 4294 h 5011"/>
              <a:gd name="T94" fmla="*/ 2057 w 4231"/>
              <a:gd name="T95" fmla="*/ 4991 h 5011"/>
              <a:gd name="T96" fmla="*/ 2116 w 4231"/>
              <a:gd name="T97" fmla="*/ 5010 h 5011"/>
              <a:gd name="T98" fmla="*/ 2986 w 4231"/>
              <a:gd name="T99" fmla="*/ 4385 h 5011"/>
              <a:gd name="T100" fmla="*/ 2964 w 4231"/>
              <a:gd name="T101" fmla="*/ 4216 h 5011"/>
              <a:gd name="T102" fmla="*/ 3105 w 4231"/>
              <a:gd name="T103" fmla="*/ 3758 h 5011"/>
              <a:gd name="T104" fmla="*/ 3202 w 4231"/>
              <a:gd name="T105" fmla="*/ 3075 h 5011"/>
              <a:gd name="T106" fmla="*/ 2937 w 4231"/>
              <a:gd name="T107" fmla="*/ 2977 h 5011"/>
              <a:gd name="T108" fmla="*/ 2971 w 4231"/>
              <a:gd name="T109" fmla="*/ 2751 h 5011"/>
              <a:gd name="T110" fmla="*/ 3174 w 4231"/>
              <a:gd name="T111" fmla="*/ 2601 h 5011"/>
              <a:gd name="T112" fmla="*/ 3417 w 4231"/>
              <a:gd name="T113" fmla="*/ 2668 h 5011"/>
              <a:gd name="T114" fmla="*/ 3700 w 4231"/>
              <a:gd name="T115" fmla="*/ 3138 h 5011"/>
              <a:gd name="T116" fmla="*/ 3808 w 4231"/>
              <a:gd name="T117" fmla="*/ 3115 h 5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31" h="5011">
                <a:moveTo>
                  <a:pt x="3760" y="2896"/>
                </a:moveTo>
                <a:lnTo>
                  <a:pt x="3760" y="2896"/>
                </a:lnTo>
                <a:cubicBezTo>
                  <a:pt x="3760" y="2896"/>
                  <a:pt x="3760" y="2896"/>
                  <a:pt x="3760" y="2895"/>
                </a:cubicBezTo>
                <a:lnTo>
                  <a:pt x="3760" y="2895"/>
                </a:lnTo>
                <a:cubicBezTo>
                  <a:pt x="3724" y="2792"/>
                  <a:pt x="3669" y="2637"/>
                  <a:pt x="3551" y="2526"/>
                </a:cubicBezTo>
                <a:lnTo>
                  <a:pt x="3551" y="2526"/>
                </a:lnTo>
                <a:cubicBezTo>
                  <a:pt x="3451" y="2432"/>
                  <a:pt x="3291" y="2385"/>
                  <a:pt x="3144" y="2408"/>
                </a:cubicBezTo>
                <a:lnTo>
                  <a:pt x="3144" y="2408"/>
                </a:lnTo>
                <a:cubicBezTo>
                  <a:pt x="3001" y="2431"/>
                  <a:pt x="2882" y="2514"/>
                  <a:pt x="2808" y="2643"/>
                </a:cubicBezTo>
                <a:lnTo>
                  <a:pt x="2808" y="2643"/>
                </a:lnTo>
                <a:cubicBezTo>
                  <a:pt x="2748" y="2733"/>
                  <a:pt x="2738" y="2871"/>
                  <a:pt x="2741" y="2977"/>
                </a:cubicBezTo>
                <a:lnTo>
                  <a:pt x="2640" y="2977"/>
                </a:lnTo>
                <a:lnTo>
                  <a:pt x="2640" y="2977"/>
                </a:lnTo>
                <a:cubicBezTo>
                  <a:pt x="2697" y="2539"/>
                  <a:pt x="2785" y="2169"/>
                  <a:pt x="2893" y="1903"/>
                </a:cubicBezTo>
                <a:lnTo>
                  <a:pt x="2893" y="1903"/>
                </a:lnTo>
                <a:cubicBezTo>
                  <a:pt x="2940" y="1789"/>
                  <a:pt x="2974" y="1679"/>
                  <a:pt x="2992" y="1574"/>
                </a:cubicBezTo>
                <a:lnTo>
                  <a:pt x="2992" y="1574"/>
                </a:lnTo>
                <a:cubicBezTo>
                  <a:pt x="3127" y="1560"/>
                  <a:pt x="3263" y="1574"/>
                  <a:pt x="3396" y="1615"/>
                </a:cubicBezTo>
                <a:lnTo>
                  <a:pt x="3396" y="1615"/>
                </a:lnTo>
                <a:cubicBezTo>
                  <a:pt x="3696" y="1709"/>
                  <a:pt x="3923" y="1950"/>
                  <a:pt x="3974" y="2230"/>
                </a:cubicBezTo>
                <a:lnTo>
                  <a:pt x="3974" y="2230"/>
                </a:lnTo>
                <a:cubicBezTo>
                  <a:pt x="4019" y="2477"/>
                  <a:pt x="3941" y="2716"/>
                  <a:pt x="3760" y="2896"/>
                </a:cubicBezTo>
                <a:close/>
                <a:moveTo>
                  <a:pt x="3007" y="3561"/>
                </a:moveTo>
                <a:lnTo>
                  <a:pt x="1224" y="3561"/>
                </a:lnTo>
                <a:lnTo>
                  <a:pt x="1224" y="3172"/>
                </a:lnTo>
                <a:lnTo>
                  <a:pt x="3007" y="3172"/>
                </a:lnTo>
                <a:lnTo>
                  <a:pt x="3007" y="3561"/>
                </a:lnTo>
                <a:close/>
                <a:moveTo>
                  <a:pt x="2751" y="4316"/>
                </a:moveTo>
                <a:lnTo>
                  <a:pt x="2116" y="4791"/>
                </a:lnTo>
                <a:lnTo>
                  <a:pt x="1480" y="4316"/>
                </a:lnTo>
                <a:lnTo>
                  <a:pt x="1480" y="4316"/>
                </a:lnTo>
                <a:cubicBezTo>
                  <a:pt x="1602" y="4227"/>
                  <a:pt x="1776" y="4056"/>
                  <a:pt x="1874" y="3758"/>
                </a:cubicBezTo>
                <a:lnTo>
                  <a:pt x="2357" y="3758"/>
                </a:lnTo>
                <a:lnTo>
                  <a:pt x="2357" y="3758"/>
                </a:lnTo>
                <a:cubicBezTo>
                  <a:pt x="2454" y="4056"/>
                  <a:pt x="2628" y="4227"/>
                  <a:pt x="2751" y="4316"/>
                </a:cubicBezTo>
                <a:close/>
                <a:moveTo>
                  <a:pt x="1422" y="2643"/>
                </a:moveTo>
                <a:lnTo>
                  <a:pt x="1422" y="2643"/>
                </a:lnTo>
                <a:cubicBezTo>
                  <a:pt x="1349" y="2514"/>
                  <a:pt x="1229" y="2431"/>
                  <a:pt x="1086" y="2408"/>
                </a:cubicBezTo>
                <a:lnTo>
                  <a:pt x="1086" y="2408"/>
                </a:lnTo>
                <a:cubicBezTo>
                  <a:pt x="939" y="2385"/>
                  <a:pt x="780" y="2432"/>
                  <a:pt x="680" y="2526"/>
                </a:cubicBezTo>
                <a:lnTo>
                  <a:pt x="680" y="2526"/>
                </a:lnTo>
                <a:cubicBezTo>
                  <a:pt x="561" y="2637"/>
                  <a:pt x="507" y="2792"/>
                  <a:pt x="470" y="2895"/>
                </a:cubicBezTo>
                <a:lnTo>
                  <a:pt x="470" y="2895"/>
                </a:lnTo>
                <a:cubicBezTo>
                  <a:pt x="470" y="2896"/>
                  <a:pt x="470" y="2896"/>
                  <a:pt x="470" y="2896"/>
                </a:cubicBezTo>
                <a:lnTo>
                  <a:pt x="470" y="2896"/>
                </a:lnTo>
                <a:cubicBezTo>
                  <a:pt x="289" y="2716"/>
                  <a:pt x="212" y="2477"/>
                  <a:pt x="257" y="2230"/>
                </a:cubicBezTo>
                <a:lnTo>
                  <a:pt x="257" y="2230"/>
                </a:lnTo>
                <a:cubicBezTo>
                  <a:pt x="307" y="1950"/>
                  <a:pt x="534" y="1709"/>
                  <a:pt x="834" y="1615"/>
                </a:cubicBezTo>
                <a:lnTo>
                  <a:pt x="834" y="1615"/>
                </a:lnTo>
                <a:cubicBezTo>
                  <a:pt x="977" y="1571"/>
                  <a:pt x="1123" y="1558"/>
                  <a:pt x="1268" y="1577"/>
                </a:cubicBezTo>
                <a:lnTo>
                  <a:pt x="1291" y="1582"/>
                </a:lnTo>
                <a:lnTo>
                  <a:pt x="1291" y="1582"/>
                </a:lnTo>
                <a:cubicBezTo>
                  <a:pt x="1310" y="1684"/>
                  <a:pt x="1341" y="1792"/>
                  <a:pt x="1387" y="1904"/>
                </a:cubicBezTo>
                <a:lnTo>
                  <a:pt x="1387" y="1904"/>
                </a:lnTo>
                <a:cubicBezTo>
                  <a:pt x="1497" y="2170"/>
                  <a:pt x="1584" y="2539"/>
                  <a:pt x="1642" y="2977"/>
                </a:cubicBezTo>
                <a:lnTo>
                  <a:pt x="1489" y="2977"/>
                </a:lnTo>
                <a:lnTo>
                  <a:pt x="1489" y="2977"/>
                </a:lnTo>
                <a:cubicBezTo>
                  <a:pt x="1492" y="2871"/>
                  <a:pt x="1483" y="2733"/>
                  <a:pt x="1422" y="2643"/>
                </a:cubicBezTo>
                <a:close/>
                <a:moveTo>
                  <a:pt x="1801" y="655"/>
                </a:moveTo>
                <a:lnTo>
                  <a:pt x="1801" y="655"/>
                </a:lnTo>
                <a:cubicBezTo>
                  <a:pt x="1933" y="469"/>
                  <a:pt x="2066" y="313"/>
                  <a:pt x="2141" y="233"/>
                </a:cubicBezTo>
                <a:lnTo>
                  <a:pt x="2141" y="233"/>
                </a:lnTo>
                <a:cubicBezTo>
                  <a:pt x="2318" y="428"/>
                  <a:pt x="2814" y="1040"/>
                  <a:pt x="2814" y="1378"/>
                </a:cubicBezTo>
                <a:lnTo>
                  <a:pt x="2814" y="1378"/>
                </a:lnTo>
                <a:cubicBezTo>
                  <a:pt x="2814" y="1409"/>
                  <a:pt x="2812" y="1442"/>
                  <a:pt x="2809" y="1475"/>
                </a:cubicBezTo>
                <a:lnTo>
                  <a:pt x="2809" y="1475"/>
                </a:lnTo>
                <a:cubicBezTo>
                  <a:pt x="2808" y="1477"/>
                  <a:pt x="2808" y="1478"/>
                  <a:pt x="2808" y="1479"/>
                </a:cubicBezTo>
                <a:lnTo>
                  <a:pt x="2808" y="1479"/>
                </a:lnTo>
                <a:cubicBezTo>
                  <a:pt x="2796" y="1588"/>
                  <a:pt x="2764" y="1705"/>
                  <a:pt x="2713" y="1828"/>
                </a:cubicBezTo>
                <a:lnTo>
                  <a:pt x="2713" y="1828"/>
                </a:lnTo>
                <a:cubicBezTo>
                  <a:pt x="2595" y="2115"/>
                  <a:pt x="2502" y="2510"/>
                  <a:pt x="2442" y="2977"/>
                </a:cubicBezTo>
                <a:lnTo>
                  <a:pt x="2213" y="2977"/>
                </a:lnTo>
                <a:lnTo>
                  <a:pt x="2213" y="1341"/>
                </a:lnTo>
                <a:lnTo>
                  <a:pt x="2213" y="1341"/>
                </a:lnTo>
                <a:cubicBezTo>
                  <a:pt x="2213" y="1287"/>
                  <a:pt x="2169" y="1242"/>
                  <a:pt x="2116" y="1242"/>
                </a:cubicBezTo>
                <a:lnTo>
                  <a:pt x="2116" y="1242"/>
                </a:lnTo>
                <a:cubicBezTo>
                  <a:pt x="2061" y="1242"/>
                  <a:pt x="2017" y="1287"/>
                  <a:pt x="2017" y="1341"/>
                </a:cubicBezTo>
                <a:lnTo>
                  <a:pt x="2017" y="2977"/>
                </a:lnTo>
                <a:lnTo>
                  <a:pt x="1840" y="2977"/>
                </a:lnTo>
                <a:lnTo>
                  <a:pt x="1840" y="2977"/>
                </a:lnTo>
                <a:cubicBezTo>
                  <a:pt x="1779" y="2511"/>
                  <a:pt x="1686" y="2116"/>
                  <a:pt x="1568" y="1830"/>
                </a:cubicBezTo>
                <a:lnTo>
                  <a:pt x="1568" y="1830"/>
                </a:lnTo>
                <a:cubicBezTo>
                  <a:pt x="1501" y="1664"/>
                  <a:pt x="1467" y="1512"/>
                  <a:pt x="1467" y="1378"/>
                </a:cubicBezTo>
                <a:lnTo>
                  <a:pt x="1467" y="1378"/>
                </a:lnTo>
                <a:cubicBezTo>
                  <a:pt x="1467" y="1215"/>
                  <a:pt x="1586" y="959"/>
                  <a:pt x="1801" y="655"/>
                </a:cubicBezTo>
                <a:close/>
                <a:moveTo>
                  <a:pt x="4167" y="2195"/>
                </a:moveTo>
                <a:lnTo>
                  <a:pt x="4167" y="2195"/>
                </a:lnTo>
                <a:cubicBezTo>
                  <a:pt x="4103" y="1845"/>
                  <a:pt x="3824" y="1544"/>
                  <a:pt x="3454" y="1429"/>
                </a:cubicBezTo>
                <a:lnTo>
                  <a:pt x="3454" y="1429"/>
                </a:lnTo>
                <a:cubicBezTo>
                  <a:pt x="3308" y="1383"/>
                  <a:pt x="3159" y="1365"/>
                  <a:pt x="3010" y="1376"/>
                </a:cubicBezTo>
                <a:lnTo>
                  <a:pt x="3010" y="1376"/>
                </a:lnTo>
                <a:cubicBezTo>
                  <a:pt x="3009" y="1164"/>
                  <a:pt x="2876" y="873"/>
                  <a:pt x="2614" y="510"/>
                </a:cubicBezTo>
                <a:lnTo>
                  <a:pt x="2614" y="510"/>
                </a:lnTo>
                <a:cubicBezTo>
                  <a:pt x="2503" y="356"/>
                  <a:pt x="2398" y="231"/>
                  <a:pt x="2345" y="170"/>
                </a:cubicBezTo>
                <a:lnTo>
                  <a:pt x="2345" y="170"/>
                </a:lnTo>
                <a:cubicBezTo>
                  <a:pt x="2310" y="129"/>
                  <a:pt x="2277" y="94"/>
                  <a:pt x="2251" y="66"/>
                </a:cubicBezTo>
                <a:lnTo>
                  <a:pt x="2251" y="66"/>
                </a:lnTo>
                <a:cubicBezTo>
                  <a:pt x="2214" y="28"/>
                  <a:pt x="2189" y="3"/>
                  <a:pt x="2147" y="0"/>
                </a:cubicBezTo>
                <a:lnTo>
                  <a:pt x="2147" y="0"/>
                </a:lnTo>
                <a:cubicBezTo>
                  <a:pt x="2146" y="0"/>
                  <a:pt x="2143" y="0"/>
                  <a:pt x="2141" y="0"/>
                </a:cubicBezTo>
                <a:lnTo>
                  <a:pt x="2141" y="0"/>
                </a:lnTo>
                <a:lnTo>
                  <a:pt x="2141" y="0"/>
                </a:lnTo>
                <a:cubicBezTo>
                  <a:pt x="2095" y="0"/>
                  <a:pt x="2067" y="28"/>
                  <a:pt x="2031" y="65"/>
                </a:cubicBezTo>
                <a:lnTo>
                  <a:pt x="2031" y="65"/>
                </a:lnTo>
                <a:cubicBezTo>
                  <a:pt x="2005" y="92"/>
                  <a:pt x="1972" y="127"/>
                  <a:pt x="1936" y="167"/>
                </a:cubicBezTo>
                <a:lnTo>
                  <a:pt x="1936" y="167"/>
                </a:lnTo>
                <a:cubicBezTo>
                  <a:pt x="1884" y="228"/>
                  <a:pt x="1778" y="352"/>
                  <a:pt x="1667" y="507"/>
                </a:cubicBezTo>
                <a:lnTo>
                  <a:pt x="1667" y="507"/>
                </a:lnTo>
                <a:cubicBezTo>
                  <a:pt x="1404" y="869"/>
                  <a:pt x="1272" y="1161"/>
                  <a:pt x="1272" y="1378"/>
                </a:cubicBezTo>
                <a:lnTo>
                  <a:pt x="1272" y="1380"/>
                </a:lnTo>
                <a:lnTo>
                  <a:pt x="1272" y="1380"/>
                </a:lnTo>
                <a:cubicBezTo>
                  <a:pt x="1105" y="1362"/>
                  <a:pt x="939" y="1378"/>
                  <a:pt x="776" y="1429"/>
                </a:cubicBezTo>
                <a:lnTo>
                  <a:pt x="776" y="1429"/>
                </a:lnTo>
                <a:cubicBezTo>
                  <a:pt x="407" y="1544"/>
                  <a:pt x="127" y="1845"/>
                  <a:pt x="64" y="2195"/>
                </a:cubicBezTo>
                <a:lnTo>
                  <a:pt x="64" y="2195"/>
                </a:lnTo>
                <a:cubicBezTo>
                  <a:pt x="0" y="2547"/>
                  <a:pt x="131" y="2882"/>
                  <a:pt x="423" y="3115"/>
                </a:cubicBezTo>
                <a:lnTo>
                  <a:pt x="423" y="3115"/>
                </a:lnTo>
                <a:cubicBezTo>
                  <a:pt x="454" y="3141"/>
                  <a:pt x="493" y="3149"/>
                  <a:pt x="530" y="3138"/>
                </a:cubicBezTo>
                <a:lnTo>
                  <a:pt x="530" y="3138"/>
                </a:lnTo>
                <a:cubicBezTo>
                  <a:pt x="600" y="3118"/>
                  <a:pt x="623" y="3052"/>
                  <a:pt x="656" y="2960"/>
                </a:cubicBezTo>
                <a:lnTo>
                  <a:pt x="656" y="2960"/>
                </a:lnTo>
                <a:cubicBezTo>
                  <a:pt x="687" y="2870"/>
                  <a:pt x="730" y="2747"/>
                  <a:pt x="813" y="2668"/>
                </a:cubicBezTo>
                <a:lnTo>
                  <a:pt x="813" y="2668"/>
                </a:lnTo>
                <a:cubicBezTo>
                  <a:pt x="861" y="2624"/>
                  <a:pt x="954" y="2586"/>
                  <a:pt x="1056" y="2601"/>
                </a:cubicBezTo>
                <a:lnTo>
                  <a:pt x="1056" y="2601"/>
                </a:lnTo>
                <a:cubicBezTo>
                  <a:pt x="1115" y="2611"/>
                  <a:pt x="1198" y="2643"/>
                  <a:pt x="1254" y="2742"/>
                </a:cubicBezTo>
                <a:lnTo>
                  <a:pt x="1254" y="2742"/>
                </a:lnTo>
                <a:cubicBezTo>
                  <a:pt x="1256" y="2745"/>
                  <a:pt x="1258" y="2748"/>
                  <a:pt x="1259" y="2751"/>
                </a:cubicBezTo>
                <a:lnTo>
                  <a:pt x="1259" y="2751"/>
                </a:lnTo>
                <a:cubicBezTo>
                  <a:pt x="1285" y="2787"/>
                  <a:pt x="1297" y="2875"/>
                  <a:pt x="1293" y="2977"/>
                </a:cubicBezTo>
                <a:lnTo>
                  <a:pt x="1126" y="2977"/>
                </a:lnTo>
                <a:lnTo>
                  <a:pt x="1126" y="2977"/>
                </a:lnTo>
                <a:cubicBezTo>
                  <a:pt x="1072" y="2977"/>
                  <a:pt x="1028" y="3021"/>
                  <a:pt x="1028" y="3075"/>
                </a:cubicBezTo>
                <a:lnTo>
                  <a:pt x="1028" y="3659"/>
                </a:lnTo>
                <a:lnTo>
                  <a:pt x="1028" y="3659"/>
                </a:lnTo>
                <a:cubicBezTo>
                  <a:pt x="1028" y="3713"/>
                  <a:pt x="1072" y="3758"/>
                  <a:pt x="1126" y="3758"/>
                </a:cubicBezTo>
                <a:lnTo>
                  <a:pt x="1666" y="3758"/>
                </a:lnTo>
                <a:lnTo>
                  <a:pt x="1666" y="3758"/>
                </a:lnTo>
                <a:cubicBezTo>
                  <a:pt x="1530" y="4104"/>
                  <a:pt x="1278" y="4211"/>
                  <a:pt x="1267" y="4216"/>
                </a:cubicBezTo>
                <a:lnTo>
                  <a:pt x="1267" y="4216"/>
                </a:lnTo>
                <a:cubicBezTo>
                  <a:pt x="1234" y="4228"/>
                  <a:pt x="1210" y="4258"/>
                  <a:pt x="1206" y="4294"/>
                </a:cubicBezTo>
                <a:lnTo>
                  <a:pt x="1206" y="4294"/>
                </a:lnTo>
                <a:cubicBezTo>
                  <a:pt x="1201" y="4329"/>
                  <a:pt x="1216" y="4364"/>
                  <a:pt x="1245" y="4385"/>
                </a:cubicBezTo>
                <a:lnTo>
                  <a:pt x="2057" y="4991"/>
                </a:lnTo>
                <a:lnTo>
                  <a:pt x="2057" y="4991"/>
                </a:lnTo>
                <a:cubicBezTo>
                  <a:pt x="2075" y="5004"/>
                  <a:pt x="2095" y="5010"/>
                  <a:pt x="2116" y="5010"/>
                </a:cubicBezTo>
                <a:lnTo>
                  <a:pt x="2116" y="5010"/>
                </a:lnTo>
                <a:cubicBezTo>
                  <a:pt x="2136" y="5010"/>
                  <a:pt x="2157" y="5004"/>
                  <a:pt x="2173" y="4991"/>
                </a:cubicBezTo>
                <a:lnTo>
                  <a:pt x="2986" y="4385"/>
                </a:lnTo>
                <a:lnTo>
                  <a:pt x="2986" y="4385"/>
                </a:lnTo>
                <a:cubicBezTo>
                  <a:pt x="3014" y="4364"/>
                  <a:pt x="3029" y="4329"/>
                  <a:pt x="3025" y="4294"/>
                </a:cubicBezTo>
                <a:lnTo>
                  <a:pt x="3025" y="4294"/>
                </a:lnTo>
                <a:cubicBezTo>
                  <a:pt x="3020" y="4258"/>
                  <a:pt x="2997" y="4229"/>
                  <a:pt x="2964" y="4216"/>
                </a:cubicBezTo>
                <a:lnTo>
                  <a:pt x="2964" y="4216"/>
                </a:lnTo>
                <a:cubicBezTo>
                  <a:pt x="2952" y="4211"/>
                  <a:pt x="2700" y="4104"/>
                  <a:pt x="2564" y="3758"/>
                </a:cubicBezTo>
                <a:lnTo>
                  <a:pt x="3105" y="3758"/>
                </a:lnTo>
                <a:lnTo>
                  <a:pt x="3105" y="3758"/>
                </a:lnTo>
                <a:cubicBezTo>
                  <a:pt x="3159" y="3758"/>
                  <a:pt x="3202" y="3713"/>
                  <a:pt x="3202" y="3659"/>
                </a:cubicBezTo>
                <a:lnTo>
                  <a:pt x="3202" y="3075"/>
                </a:lnTo>
                <a:lnTo>
                  <a:pt x="3202" y="3075"/>
                </a:lnTo>
                <a:cubicBezTo>
                  <a:pt x="3202" y="3021"/>
                  <a:pt x="3159" y="2977"/>
                  <a:pt x="3105" y="2977"/>
                </a:cubicBezTo>
                <a:lnTo>
                  <a:pt x="2937" y="2977"/>
                </a:lnTo>
                <a:lnTo>
                  <a:pt x="2937" y="2977"/>
                </a:lnTo>
                <a:cubicBezTo>
                  <a:pt x="2933" y="2875"/>
                  <a:pt x="2946" y="2787"/>
                  <a:pt x="2971" y="2751"/>
                </a:cubicBezTo>
                <a:lnTo>
                  <a:pt x="2971" y="2751"/>
                </a:lnTo>
                <a:cubicBezTo>
                  <a:pt x="2973" y="2748"/>
                  <a:pt x="2975" y="2745"/>
                  <a:pt x="2977" y="2742"/>
                </a:cubicBezTo>
                <a:lnTo>
                  <a:pt x="2977" y="2742"/>
                </a:lnTo>
                <a:cubicBezTo>
                  <a:pt x="3032" y="2643"/>
                  <a:pt x="3115" y="2611"/>
                  <a:pt x="3174" y="2601"/>
                </a:cubicBezTo>
                <a:lnTo>
                  <a:pt x="3174" y="2601"/>
                </a:lnTo>
                <a:cubicBezTo>
                  <a:pt x="3276" y="2586"/>
                  <a:pt x="3370" y="2624"/>
                  <a:pt x="3417" y="2668"/>
                </a:cubicBezTo>
                <a:lnTo>
                  <a:pt x="3417" y="2668"/>
                </a:lnTo>
                <a:cubicBezTo>
                  <a:pt x="3500" y="2747"/>
                  <a:pt x="3544" y="2870"/>
                  <a:pt x="3575" y="2960"/>
                </a:cubicBezTo>
                <a:lnTo>
                  <a:pt x="3575" y="2960"/>
                </a:lnTo>
                <a:cubicBezTo>
                  <a:pt x="3607" y="3052"/>
                  <a:pt x="3630" y="3118"/>
                  <a:pt x="3700" y="3138"/>
                </a:cubicBezTo>
                <a:lnTo>
                  <a:pt x="3700" y="3138"/>
                </a:lnTo>
                <a:cubicBezTo>
                  <a:pt x="3737" y="3149"/>
                  <a:pt x="3776" y="3141"/>
                  <a:pt x="3808" y="3115"/>
                </a:cubicBezTo>
                <a:lnTo>
                  <a:pt x="3808" y="3115"/>
                </a:lnTo>
                <a:cubicBezTo>
                  <a:pt x="4100" y="2882"/>
                  <a:pt x="4230" y="2547"/>
                  <a:pt x="4167" y="2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40599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Elegant Light">
      <a:dk1>
        <a:srgbClr val="B4B4B4"/>
      </a:dk1>
      <a:lt1>
        <a:srgbClr val="FFFFFF"/>
      </a:lt1>
      <a:dk2>
        <a:srgbClr val="1C2835"/>
      </a:dk2>
      <a:lt2>
        <a:srgbClr val="FFFFFF"/>
      </a:lt2>
      <a:accent1>
        <a:srgbClr val="CEB474"/>
      </a:accent1>
      <a:accent2>
        <a:srgbClr val="1C2835"/>
      </a:accent2>
      <a:accent3>
        <a:srgbClr val="CEB474"/>
      </a:accent3>
      <a:accent4>
        <a:srgbClr val="1C2835"/>
      </a:accent4>
      <a:accent5>
        <a:srgbClr val="CEB474"/>
      </a:accent5>
      <a:accent6>
        <a:srgbClr val="1C2835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28990</TotalTime>
  <Words>1142</Words>
  <Application>Microsoft Office PowerPoint</Application>
  <PresentationFormat>Ekran Gösterisi (16:9)</PresentationFormat>
  <Paragraphs>103</Paragraphs>
  <Slides>21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AiD Times New Roman Trans</vt:lpstr>
      <vt:lpstr>Arial</vt:lpstr>
      <vt:lpstr>Calibri</vt:lpstr>
      <vt:lpstr>Calibri Light</vt:lpstr>
      <vt:lpstr>High Tower Text</vt:lpstr>
      <vt:lpstr>Playfair Display Bold</vt:lpstr>
      <vt:lpstr>Roboto Regular</vt:lpstr>
      <vt:lpstr>Times New Roman</vt:lpstr>
      <vt:lpstr>Default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subject/>
  <dc:creator>Designed by Slidesmash</dc:creator>
  <cp:keywords/>
  <dc:description/>
  <cp:lastModifiedBy>Enes FUrkan Onur</cp:lastModifiedBy>
  <cp:revision>5964</cp:revision>
  <dcterms:created xsi:type="dcterms:W3CDTF">2014-11-12T21:47:38Z</dcterms:created>
  <dcterms:modified xsi:type="dcterms:W3CDTF">2021-05-26T22:47:18Z</dcterms:modified>
  <cp:category/>
</cp:coreProperties>
</file>