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1CAC27-43DA-4EDA-BA10-DA1033E3B1DC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C2FD3-6CEF-4187-B65D-311917226EA6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4AFCD-3C57-4988-88F4-8439CA88F9B7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121E8B-AC17-4233-87FA-C192DEC3DAE7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7C7FFA-3197-4F1D-A350-77192CC9ED76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D9D560-03C4-47AD-B62F-BB96A0FF1BD3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7179D4-807B-4C3B-8167-01505A89B861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C870226-D240-4943-8E6C-1C390ADBF91D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4DFE14-2308-4698-A86A-C8F3C0C992E9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31C580-C186-4332-B8AE-81E906BA1B94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98E60D-8315-4523-9965-241E0C1CB5DB}" type="slidenum">
              <a:rPr lang="tr-TR" smtClean="0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mtClean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smtClean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0FDAF8F-0BE5-4B77-B225-1CB0A3360ACC}" type="slidenum">
              <a:rPr 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smtClean="0">
              <a:solidFill>
                <a:srgbClr val="FFFFFF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19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557338"/>
            <a:ext cx="8424862" cy="4895850"/>
          </a:xfrm>
        </p:spPr>
        <p:txBody>
          <a:bodyPr/>
          <a:lstStyle/>
          <a:p>
            <a:pPr marL="609600" indent="-609600">
              <a:buClr>
                <a:srgbClr val="990099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1. Organizasyonu gerçekleştirmek için gerekli personelin belirlenmesi</a:t>
            </a:r>
          </a:p>
          <a:p>
            <a:pPr marL="609600" indent="-609600">
              <a:buClr>
                <a:srgbClr val="990099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2. Gerek duyulan gönüllülerin belirlenmesi</a:t>
            </a:r>
          </a:p>
          <a:p>
            <a:pPr marL="609600" indent="-609600">
              <a:buClr>
                <a:srgbClr val="990099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3. Gerekli personelin işe alınması</a:t>
            </a:r>
          </a:p>
          <a:p>
            <a:pPr marL="609600" indent="-609600">
              <a:buClr>
                <a:srgbClr val="990099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4. Bütün personelin görev tanımlarının hazırlanarak görevlendirmenin yapılaması</a:t>
            </a:r>
          </a:p>
          <a:p>
            <a:pPr marL="609600" indent="-609600"/>
            <a:endParaRPr lang="tr-TR" i="1"/>
          </a:p>
        </p:txBody>
      </p:sp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960438"/>
          </a:xfrm>
        </p:spPr>
        <p:txBody>
          <a:bodyPr/>
          <a:lstStyle/>
          <a:p>
            <a:r>
              <a:rPr lang="tr-TR" b="1" i="1">
                <a:solidFill>
                  <a:srgbClr val="FFCC00"/>
                </a:solidFill>
              </a:rPr>
              <a:t>Personel Planlaması (1-2)</a:t>
            </a:r>
          </a:p>
        </p:txBody>
      </p:sp>
    </p:spTree>
    <p:extLst>
      <p:ext uri="{BB962C8B-B14F-4D97-AF65-F5344CB8AC3E}">
        <p14:creationId xmlns:p14="http://schemas.microsoft.com/office/powerpoint/2010/main" val="218272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00213"/>
            <a:ext cx="8351837" cy="4608512"/>
          </a:xfrm>
        </p:spPr>
        <p:txBody>
          <a:bodyPr/>
          <a:lstStyle/>
          <a:p>
            <a:pPr>
              <a:buClr>
                <a:srgbClr val="990099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5. Gerekli oryantasyon ve eğitimlerin sağlanması</a:t>
            </a:r>
          </a:p>
          <a:p>
            <a:pPr>
              <a:buClr>
                <a:srgbClr val="990099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6. Personel ile iletişim-koordinasyon sisteminin oluşturulması</a:t>
            </a:r>
          </a:p>
          <a:p>
            <a:pPr>
              <a:buClr>
                <a:srgbClr val="990099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7. Personelin ödüllendirilmesine ilişkin planların yapılması </a:t>
            </a:r>
          </a:p>
          <a:p>
            <a:pPr>
              <a:buFont typeface="Wingdings" pitchFamily="2" charset="2"/>
              <a:buNone/>
            </a:pPr>
            <a:endParaRPr lang="tr-TR" b="1" i="1"/>
          </a:p>
          <a:p>
            <a:endParaRPr lang="tr-TR"/>
          </a:p>
        </p:txBody>
      </p:sp>
      <p:sp>
        <p:nvSpPr>
          <p:cNvPr id="573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03313"/>
          </a:xfrm>
        </p:spPr>
        <p:txBody>
          <a:bodyPr/>
          <a:lstStyle/>
          <a:p>
            <a:r>
              <a:rPr lang="tr-TR" b="1" i="1">
                <a:solidFill>
                  <a:srgbClr val="FFCC00"/>
                </a:solidFill>
              </a:rPr>
              <a:t>Personel Planlaması (2)</a:t>
            </a:r>
          </a:p>
        </p:txBody>
      </p:sp>
    </p:spTree>
    <p:extLst>
      <p:ext uri="{BB962C8B-B14F-4D97-AF65-F5344CB8AC3E}">
        <p14:creationId xmlns:p14="http://schemas.microsoft.com/office/powerpoint/2010/main" val="26454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052513"/>
            <a:ext cx="8569325" cy="540067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>
                <a:solidFill>
                  <a:srgbClr val="FFCC00"/>
                </a:solidFill>
              </a:rPr>
              <a:t>Pozisyon  (Genel Yönetim)        Yarıma öncesi          Yarışma sırası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 u="sng">
                <a:solidFill>
                  <a:srgbClr val="FFCC00"/>
                </a:solidFill>
              </a:rPr>
              <a:t>                                             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 u="sng">
                <a:solidFill>
                  <a:srgbClr val="FFCC00"/>
                </a:solidFill>
              </a:rPr>
              <a:t>                                                         adam/ saat               adam/saat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000" b="1" i="1" u="sng">
              <a:solidFill>
                <a:srgbClr val="FFCC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>
                <a:solidFill>
                  <a:srgbClr val="FFFFCC"/>
                </a:solidFill>
              </a:rPr>
              <a:t>Organizasyon Yöneticisi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000" b="1" i="1">
              <a:solidFill>
                <a:srgbClr val="FFFFCC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>
                <a:solidFill>
                  <a:srgbClr val="FFFFCC"/>
                </a:solidFill>
              </a:rPr>
              <a:t>Organizasyon Planlama Yardımcısı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000" b="1" i="1">
              <a:solidFill>
                <a:srgbClr val="FFFFCC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>
                <a:solidFill>
                  <a:srgbClr val="FFFFCC"/>
                </a:solidFill>
              </a:rPr>
              <a:t>İdari Planlama Yardımcısı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000" b="1" i="1">
              <a:solidFill>
                <a:srgbClr val="FFFFCC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>
                <a:solidFill>
                  <a:srgbClr val="FFFFCC"/>
                </a:solidFill>
              </a:rPr>
              <a:t>Bilgi İşlem Yardımcısı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000" b="1" i="1">
              <a:solidFill>
                <a:srgbClr val="FFFFCC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>
                <a:solidFill>
                  <a:srgbClr val="FFFFCC"/>
                </a:solidFill>
              </a:rPr>
              <a:t>Finans yöneticisi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000" b="1" i="1">
              <a:solidFill>
                <a:srgbClr val="FFFFCC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 u="sng">
                <a:solidFill>
                  <a:srgbClr val="FFFFCC"/>
                </a:solidFill>
              </a:rPr>
              <a:t>Fon bulma sorumlusu</a:t>
            </a:r>
          </a:p>
          <a:p>
            <a:pPr>
              <a:lnSpc>
                <a:spcPct val="80000"/>
              </a:lnSpc>
            </a:pPr>
            <a:endParaRPr lang="tr-TR" sz="2000" b="1" i="1" u="sng"/>
          </a:p>
        </p:txBody>
      </p:sp>
      <p:sp>
        <p:nvSpPr>
          <p:cNvPr id="574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229600" cy="504825"/>
          </a:xfrm>
        </p:spPr>
        <p:txBody>
          <a:bodyPr/>
          <a:lstStyle/>
          <a:p>
            <a:r>
              <a:rPr lang="tr-TR" sz="2800" b="1" i="1">
                <a:solidFill>
                  <a:srgbClr val="FFCC00"/>
                </a:solidFill>
              </a:rPr>
              <a:t>Personel Planlama Formu (1-5)</a:t>
            </a:r>
          </a:p>
        </p:txBody>
      </p:sp>
    </p:spTree>
    <p:extLst>
      <p:ext uri="{BB962C8B-B14F-4D97-AF65-F5344CB8AC3E}">
        <p14:creationId xmlns:p14="http://schemas.microsoft.com/office/powerpoint/2010/main" val="131182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49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125538"/>
            <a:ext cx="8424863" cy="53276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400" b="1" i="1">
                <a:solidFill>
                  <a:srgbClr val="FFCC00"/>
                </a:solidFill>
              </a:rPr>
              <a:t>Pozisyon (Tesisler resmi görevli)   Yarıma öncesi         Yarışma sırası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400" b="1" i="1" u="sng">
                <a:solidFill>
                  <a:srgbClr val="FFCC00"/>
                </a:solidFill>
              </a:rPr>
              <a:t>                                                              adam/ saat              adam/saat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Kurallar ve resmi görevliler yöneticisi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Resmi görevliler ( hakem, vb.)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Skor tutucular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Saat hakemleri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İtiraz heyeti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Anonsörler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Diğer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 b="1" i="1">
              <a:solidFill>
                <a:srgbClr val="FFFFCC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Risk yöneticisi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Doktorlar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Eğitmenler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Diğer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 b="1" i="1">
              <a:solidFill>
                <a:srgbClr val="FFFFCC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Kayıt yöneticisi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Kayıt memuru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Rezervasyon sorumlusu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Diğer </a:t>
            </a:r>
          </a:p>
          <a:p>
            <a:pPr>
              <a:lnSpc>
                <a:spcPct val="80000"/>
              </a:lnSpc>
            </a:pPr>
            <a:endParaRPr lang="tr-TR" sz="1800" i="1"/>
          </a:p>
        </p:txBody>
      </p:sp>
      <p:sp>
        <p:nvSpPr>
          <p:cNvPr id="575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27050"/>
          </a:xfrm>
        </p:spPr>
        <p:txBody>
          <a:bodyPr/>
          <a:lstStyle/>
          <a:p>
            <a:r>
              <a:rPr lang="tr-TR" sz="2800" b="1" i="1">
                <a:solidFill>
                  <a:srgbClr val="FFCC00"/>
                </a:solidFill>
              </a:rPr>
              <a:t>Personel Planlama Formu (2)</a:t>
            </a:r>
          </a:p>
        </p:txBody>
      </p:sp>
    </p:spTree>
    <p:extLst>
      <p:ext uri="{BB962C8B-B14F-4D97-AF65-F5344CB8AC3E}">
        <p14:creationId xmlns:p14="http://schemas.microsoft.com/office/powerpoint/2010/main" val="19403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515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125538"/>
            <a:ext cx="8569325" cy="5256212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CC00"/>
                </a:solidFill>
              </a:rPr>
              <a:t>Pozisyon (tesisler)             Yarıma öncesi                            Yarışma sırası</a:t>
            </a:r>
            <a:r>
              <a:rPr lang="tr-TR" sz="1800" b="1" i="1" u="sng">
                <a:solidFill>
                  <a:srgbClr val="FFCC00"/>
                </a:solidFill>
              </a:rPr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u="sng">
                <a:solidFill>
                  <a:srgbClr val="FFCC00"/>
                </a:solidFill>
              </a:rPr>
              <a:t>                                              adam/ saat                                    adam/saat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 b="1" i="1" u="sng">
              <a:solidFill>
                <a:srgbClr val="FFCC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Tesis yöneticisi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Tesis danışmanı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Tesis bakım işçileri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Teknisyenler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Yer göstericiler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Diğer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 b="1" i="1">
              <a:solidFill>
                <a:srgbClr val="FFFFCC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Odacılar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Park görevlileri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Malzeme yöneticisi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Diğer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 b="1" i="1">
              <a:solidFill>
                <a:srgbClr val="FFFFCC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Ödüller yöneticisi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Ödül sunucuları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Diğer </a:t>
            </a:r>
          </a:p>
          <a:p>
            <a:pPr>
              <a:lnSpc>
                <a:spcPct val="80000"/>
              </a:lnSpc>
            </a:pPr>
            <a:endParaRPr lang="tr-TR" sz="1800" i="1"/>
          </a:p>
        </p:txBody>
      </p:sp>
      <p:sp>
        <p:nvSpPr>
          <p:cNvPr id="576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27050"/>
          </a:xfrm>
        </p:spPr>
        <p:txBody>
          <a:bodyPr/>
          <a:lstStyle/>
          <a:p>
            <a:r>
              <a:rPr lang="tr-TR" sz="2800" b="1" i="1">
                <a:solidFill>
                  <a:srgbClr val="FFCC00"/>
                </a:solidFill>
              </a:rPr>
              <a:t>Personel Planlama Formu (3)</a:t>
            </a:r>
          </a:p>
        </p:txBody>
      </p:sp>
    </p:spTree>
    <p:extLst>
      <p:ext uri="{BB962C8B-B14F-4D97-AF65-F5344CB8AC3E}">
        <p14:creationId xmlns:p14="http://schemas.microsoft.com/office/powerpoint/2010/main" val="236834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53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196975"/>
            <a:ext cx="8424863" cy="5256213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CC00"/>
                </a:solidFill>
              </a:rPr>
              <a:t>Pozisyon                                             Yarıma öncesi            Yarışma sırası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u="sng">
                <a:solidFill>
                  <a:srgbClr val="FFCC00"/>
                </a:solidFill>
              </a:rPr>
              <a:t>                                                                 adam/ saat                 adam/saat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 b="1" i="1" u="sng">
              <a:solidFill>
                <a:srgbClr val="FFCC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İaşe sorumlusu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Yiyecek hazırlayıcılar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satıcılar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Diğer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 b="1" i="1">
              <a:solidFill>
                <a:srgbClr val="FFFFCC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Ulaşım yöneticisi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şoförler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Diğer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 b="1" i="1">
              <a:solidFill>
                <a:srgbClr val="FFFFCC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Konaklama yöneticisi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Diğer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 b="1" i="1">
              <a:solidFill>
                <a:srgbClr val="FFFFCC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Tanıtım yöneticisi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FFCC"/>
                </a:solidFill>
              </a:rPr>
              <a:t>diğer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/>
              <a:t> </a:t>
            </a:r>
          </a:p>
          <a:p>
            <a:pPr>
              <a:lnSpc>
                <a:spcPct val="80000"/>
              </a:lnSpc>
            </a:pPr>
            <a:endParaRPr lang="tr-TR" sz="1800"/>
          </a:p>
        </p:txBody>
      </p:sp>
      <p:sp>
        <p:nvSpPr>
          <p:cNvPr id="577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27050"/>
          </a:xfrm>
        </p:spPr>
        <p:txBody>
          <a:bodyPr/>
          <a:lstStyle/>
          <a:p>
            <a:r>
              <a:rPr lang="tr-TR" sz="2800" b="1" i="1">
                <a:solidFill>
                  <a:srgbClr val="FFCC00"/>
                </a:solidFill>
              </a:rPr>
              <a:t>Personel Planlama Formu (4)</a:t>
            </a:r>
          </a:p>
        </p:txBody>
      </p:sp>
    </p:spTree>
    <p:extLst>
      <p:ext uri="{BB962C8B-B14F-4D97-AF65-F5344CB8AC3E}">
        <p14:creationId xmlns:p14="http://schemas.microsoft.com/office/powerpoint/2010/main" val="174651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56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196975"/>
            <a:ext cx="8496300" cy="518477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>
                <a:solidFill>
                  <a:srgbClr val="FFCC00"/>
                </a:solidFill>
              </a:rPr>
              <a:t>Pozisyon                                                Yarıma öncesi            Yarışma sırası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 u="sng">
                <a:solidFill>
                  <a:srgbClr val="FFCC00"/>
                </a:solidFill>
              </a:rPr>
              <a:t>                                                                   adam/ saat                 adam/saat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 b="1" i="1" u="sng">
              <a:solidFill>
                <a:srgbClr val="FFCC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/>
              <a:t>Halkla ilişkiler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/>
              <a:t>Fotoğrafçı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/>
              <a:t>Yayın yardımcısı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/>
              <a:t>Diğer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 b="1" i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/>
              <a:t>İletişim yöneticisi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/>
              <a:t>Diğer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 b="1" i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/>
              <a:t>Organizasyon değerlendirme yöneticisi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/>
              <a:t>Diğer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1800" b="1" i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/>
              <a:t>Personel yöneticisi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/>
              <a:t>Gönüllüler koordinatörü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/>
              <a:t>Ücretli yardımcılar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1800" b="1" i="1"/>
              <a:t>Diğer</a:t>
            </a:r>
          </a:p>
          <a:p>
            <a:pPr>
              <a:lnSpc>
                <a:spcPct val="80000"/>
              </a:lnSpc>
            </a:pPr>
            <a:endParaRPr lang="tr-TR" sz="1800" b="1" i="1"/>
          </a:p>
        </p:txBody>
      </p:sp>
      <p:sp>
        <p:nvSpPr>
          <p:cNvPr id="578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27050"/>
          </a:xfrm>
        </p:spPr>
        <p:txBody>
          <a:bodyPr/>
          <a:lstStyle/>
          <a:p>
            <a:r>
              <a:rPr lang="tr-TR" sz="2800" b="1" i="1">
                <a:solidFill>
                  <a:srgbClr val="FFCC00"/>
                </a:solidFill>
              </a:rPr>
              <a:t>Personel Planlama Formu (5)</a:t>
            </a:r>
          </a:p>
        </p:txBody>
      </p:sp>
    </p:spTree>
    <p:extLst>
      <p:ext uri="{BB962C8B-B14F-4D97-AF65-F5344CB8AC3E}">
        <p14:creationId xmlns:p14="http://schemas.microsoft.com/office/powerpoint/2010/main" val="270455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341438"/>
            <a:ext cx="8497887" cy="511175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1. Var olan yetenekleri yada birikimi saptamak için bir araştırma yapılması</a:t>
            </a:r>
          </a:p>
          <a:p>
            <a:pPr marL="609600" indent="-609600">
              <a:lnSpc>
                <a:spcPct val="90000"/>
              </a:lnSpc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2. Potansiyel diğer gönüllü kuruluşlarla ilişkiye geçilmesi</a:t>
            </a:r>
          </a:p>
          <a:p>
            <a:pPr marL="609600" indent="-609600">
              <a:lnSpc>
                <a:spcPct val="90000"/>
              </a:lnSpc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3. İlgi oluşturmak için görüşmeler yapılması</a:t>
            </a:r>
          </a:p>
          <a:p>
            <a:pPr marL="609600" indent="-609600">
              <a:lnSpc>
                <a:spcPct val="90000"/>
              </a:lnSpc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4. Basın ve TV ile kamu oyunda istek oluşturulması</a:t>
            </a:r>
          </a:p>
          <a:p>
            <a:pPr marL="609600" indent="-609600">
              <a:lnSpc>
                <a:spcPct val="90000"/>
              </a:lnSpc>
              <a:buClr>
                <a:srgbClr val="CB3B7C"/>
              </a:buClr>
              <a:buFont typeface="Wingdings" pitchFamily="2" charset="2"/>
              <a:buNone/>
            </a:pPr>
            <a:r>
              <a:rPr lang="tr-TR" b="1" i="1">
                <a:solidFill>
                  <a:srgbClr val="FFFFCC"/>
                </a:solidFill>
              </a:rPr>
              <a:t>5. Bildiri, poster, kitapçık gibi basılı malzemenin dağıtılması</a:t>
            </a:r>
            <a:endParaRPr lang="tr-TR" i="1"/>
          </a:p>
        </p:txBody>
      </p:sp>
      <p:sp>
        <p:nvSpPr>
          <p:cNvPr id="579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91513" cy="671513"/>
          </a:xfrm>
        </p:spPr>
        <p:txBody>
          <a:bodyPr/>
          <a:lstStyle/>
          <a:p>
            <a:r>
              <a:rPr lang="tr-TR" sz="3200" b="1" i="1">
                <a:solidFill>
                  <a:srgbClr val="FFCC00"/>
                </a:solidFill>
              </a:rPr>
              <a:t>Gönüllü Belirleme Formu (1-2)</a:t>
            </a:r>
          </a:p>
        </p:txBody>
      </p:sp>
    </p:spTree>
    <p:extLst>
      <p:ext uri="{BB962C8B-B14F-4D97-AF65-F5344CB8AC3E}">
        <p14:creationId xmlns:p14="http://schemas.microsoft.com/office/powerpoint/2010/main" val="136472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61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341438"/>
            <a:ext cx="8496300" cy="49672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/>
              <a:t>Yapılacak iş    	:  (kurum tarafından yaptırılacak işin tanımı)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000" b="1" i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/>
              <a:t>Ad  Soyadı       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000" b="1" i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/>
              <a:t>Adres              	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000" b="1" i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/>
              <a:t>Telefonlar 	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000" b="1" i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/>
              <a:t>Ayrılabilecek zaman: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000" b="1" i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/>
              <a:t>Deneyim         	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000" b="1" i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000" b="1" i="1"/>
              <a:t>İlişki kaydı       : (biriyle kaç kez ilişki kurulduğu ve sonucu belirtilecek)</a:t>
            </a:r>
          </a:p>
          <a:p>
            <a:pPr>
              <a:lnSpc>
                <a:spcPct val="80000"/>
              </a:lnSpc>
            </a:pPr>
            <a:endParaRPr lang="tr-TR" sz="2000" i="1"/>
          </a:p>
        </p:txBody>
      </p:sp>
      <p:sp>
        <p:nvSpPr>
          <p:cNvPr id="580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0075"/>
          </a:xfrm>
        </p:spPr>
        <p:txBody>
          <a:bodyPr/>
          <a:lstStyle/>
          <a:p>
            <a:r>
              <a:rPr lang="tr-TR" sz="3200" b="1" i="1">
                <a:solidFill>
                  <a:srgbClr val="FFCC00"/>
                </a:solidFill>
              </a:rPr>
              <a:t>Gönüllü Belirleme Formu (2)</a:t>
            </a:r>
          </a:p>
        </p:txBody>
      </p:sp>
    </p:spTree>
    <p:extLst>
      <p:ext uri="{BB962C8B-B14F-4D97-AF65-F5344CB8AC3E}">
        <p14:creationId xmlns:p14="http://schemas.microsoft.com/office/powerpoint/2010/main" val="320036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oğal">
  <a:themeElements>
    <a:clrScheme name="Doğ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Doğ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oğ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0</TotalTime>
  <Words>322</Words>
  <Application>Microsoft Office PowerPoint</Application>
  <PresentationFormat>Ekran Gösterisi (4:3)</PresentationFormat>
  <Paragraphs>122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Doğal</vt:lpstr>
      <vt:lpstr>Personel Planlaması (1-2)</vt:lpstr>
      <vt:lpstr>Personel Planlaması (2)</vt:lpstr>
      <vt:lpstr>Personel Planlama Formu (1-5)</vt:lpstr>
      <vt:lpstr>Personel Planlama Formu (2)</vt:lpstr>
      <vt:lpstr>Personel Planlama Formu (3)</vt:lpstr>
      <vt:lpstr>Personel Planlama Formu (4)</vt:lpstr>
      <vt:lpstr>Personel Planlama Formu (5)</vt:lpstr>
      <vt:lpstr>Gönüllü Belirleme Formu (1-2)</vt:lpstr>
      <vt:lpstr>Gönüllü Belirleme Formu (2)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Personel Planlaması (1-2)</dc:title>
  <dc:creator>Velittin Balcı</dc:creator>
  <cp:lastModifiedBy>win</cp:lastModifiedBy>
  <cp:revision>1</cp:revision>
  <dcterms:created xsi:type="dcterms:W3CDTF">2020-05-10T12:23:52Z</dcterms:created>
  <dcterms:modified xsi:type="dcterms:W3CDTF">2020-05-10T12:24:41Z</dcterms:modified>
</cp:coreProperties>
</file>