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8" r:id="rId3"/>
    <p:sldId id="289" r:id="rId4"/>
    <p:sldId id="290" r:id="rId5"/>
    <p:sldId id="291" r:id="rId6"/>
    <p:sldId id="292" r:id="rId7"/>
    <p:sldId id="287"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1676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419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191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434609"/>
            <a:ext cx="3749040" cy="1709928"/>
          </a:xfrm>
        </p:spPr>
        <p:txBody>
          <a:bodyPr vert="horz" lIns="91440" tIns="45720" rIns="91440" bIns="45720" rtlCol="0" anchor="b">
            <a:noAutofit/>
          </a:bodyPr>
          <a:lstStyle>
            <a:lvl1pPr algn="ctr" defTabSz="914400" rtl="0" eaLnBrk="1" latinLnBrk="0" hangingPunct="1">
              <a:spcBef>
                <a:spcPct val="0"/>
              </a:spcBef>
              <a:buNone/>
              <a:defRPr sz="36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94360" y="2551176"/>
            <a:ext cx="3749040" cy="3145536"/>
          </a:xfrm>
        </p:spPr>
        <p:txBody>
          <a:bodyPr vert="horz" lIns="91440" tIns="45720" rIns="91440" bIns="45720" rtlCol="0">
            <a:normAutofit/>
          </a:bodyPr>
          <a:lstStyle>
            <a:lvl1pPr marL="0" indent="0">
              <a:spcAft>
                <a:spcPts val="10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pic>
        <p:nvPicPr>
          <p:cNvPr id="11" name="Picture 10" descr="parAvion.png"/>
          <p:cNvPicPr>
            <a:picLocks noChangeAspect="1"/>
          </p:cNvPicPr>
          <p:nvPr/>
        </p:nvPicPr>
        <p:blipFill>
          <a:blip r:embed="rId3"/>
          <a:stretch>
            <a:fillRect/>
          </a:stretch>
        </p:blipFill>
        <p:spPr>
          <a:xfrm rot="308222">
            <a:off x="6798020" y="538594"/>
            <a:ext cx="1808485" cy="516710"/>
          </a:xfrm>
          <a:prstGeom prst="rect">
            <a:avLst/>
          </a:prstGeom>
        </p:spPr>
      </p:pic>
      <p:sp>
        <p:nvSpPr>
          <p:cNvPr id="3" name="Picture Placeholder 2"/>
          <p:cNvSpPr>
            <a:spLocks noGrp="1"/>
          </p:cNvSpPr>
          <p:nvPr>
            <p:ph type="pic" idx="1"/>
          </p:nvPr>
        </p:nvSpPr>
        <p:spPr>
          <a:xfrm rot="150174">
            <a:off x="4827538" y="836203"/>
            <a:ext cx="3657600" cy="4937760"/>
          </a:xfrm>
          <a:solidFill>
            <a:srgbClr val="FFFFFF">
              <a:shade val="85000"/>
            </a:srgbClr>
          </a:solidFill>
          <a:ln w="31750" cap="sq">
            <a:solidFill>
              <a:srgbClr val="FDFDFD"/>
            </a:solidFill>
            <a:miter lim="800000"/>
          </a:ln>
          <a:effectLst>
            <a:outerShdw blurRad="88900" dist="44450" dir="756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3"/>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sp>
        <p:nvSpPr>
          <p:cNvPr id="3" name="Picture Placeholder 2"/>
          <p:cNvSpPr>
            <a:spLocks noGrp="1"/>
          </p:cNvSpPr>
          <p:nvPr>
            <p:ph type="pic" idx="1"/>
          </p:nvPr>
        </p:nvSpPr>
        <p:spPr>
          <a:xfrm rot="21355093">
            <a:off x="2359666" y="458370"/>
            <a:ext cx="4424669" cy="3079124"/>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2 Pictures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pic>
        <p:nvPicPr>
          <p:cNvPr id="11" name="Picture 10" descr="parAvion.png"/>
          <p:cNvPicPr>
            <a:picLocks noChangeAspect="1"/>
          </p:cNvPicPr>
          <p:nvPr/>
        </p:nvPicPr>
        <p:blipFill>
          <a:blip r:embed="rId3"/>
          <a:stretch>
            <a:fillRect/>
          </a:stretch>
        </p:blipFill>
        <p:spPr>
          <a:xfrm rot="308222">
            <a:off x="6835967" y="278688"/>
            <a:ext cx="1695954" cy="484558"/>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4"/>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pic>
        <p:nvPicPr>
          <p:cNvPr id="13" name="Picture 12" descr="parAvion.png"/>
          <p:cNvPicPr>
            <a:picLocks noChangeAspect="1"/>
          </p:cNvPicPr>
          <p:nvPr/>
        </p:nvPicPr>
        <p:blipFill>
          <a:blip r:embed="rId3"/>
          <a:stretch>
            <a:fillRect/>
          </a:stretch>
        </p:blipFill>
        <p:spPr>
          <a:xfrm rot="20785255">
            <a:off x="2866028" y="3182426"/>
            <a:ext cx="1695954" cy="484558"/>
          </a:xfrm>
          <a:prstGeom prst="rect">
            <a:avLst/>
          </a:prstGeom>
        </p:spPr>
      </p:pic>
      <p:sp>
        <p:nvSpPr>
          <p:cNvPr id="10" name="Picture Placeholder 2"/>
          <p:cNvSpPr>
            <a:spLocks noGrp="1"/>
          </p:cNvSpPr>
          <p:nvPr>
            <p:ph type="pic" idx="13"/>
          </p:nvPr>
        </p:nvSpPr>
        <p:spPr>
          <a:xfrm rot="150321">
            <a:off x="4329929" y="546774"/>
            <a:ext cx="4163077" cy="2961146"/>
          </a:xfrm>
          <a:solidFill>
            <a:srgbClr val="FFFFFF">
              <a:shade val="85000"/>
            </a:srgbClr>
          </a:solidFill>
          <a:ln w="31750" cap="sq">
            <a:solidFill>
              <a:srgbClr val="FDFDFD"/>
            </a:solidFill>
            <a:miter lim="800000"/>
          </a:ln>
          <a:effectLst>
            <a:outerShdw blurRad="88900" dist="317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380673">
            <a:off x="699762" y="451178"/>
            <a:ext cx="4163077" cy="2961146"/>
          </a:xfrm>
          <a:solidFill>
            <a:srgbClr val="FFFFFF">
              <a:shade val="85000"/>
            </a:srgbClr>
          </a:solidFill>
          <a:ln w="31750" cap="sq">
            <a:solidFill>
              <a:srgbClr val="FDFDFD"/>
            </a:solidFill>
            <a:miter lim="800000"/>
          </a:ln>
          <a:effectLst>
            <a:outerShdw blurRad="88900" dist="44450" dir="900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3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4983480" y="4800600"/>
            <a:ext cx="3246120" cy="1188720"/>
          </a:xfrm>
        </p:spPr>
        <p:txBody>
          <a:bodyPr vert="horz" lIns="91440" tIns="45720" rIns="91440" bIns="45720" rtlCol="0" anchor="t" anchorCtr="0">
            <a:normAutofit/>
          </a:bodyPr>
          <a:lstStyle>
            <a:lvl1pPr marL="0" indent="0" algn="ctr">
              <a:spcAft>
                <a:spcPts val="300"/>
              </a:spcAft>
              <a:buNone/>
              <a:defRPr sz="20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sp>
        <p:nvSpPr>
          <p:cNvPr id="10" name="Picture Placeholder 2"/>
          <p:cNvSpPr>
            <a:spLocks noGrp="1"/>
          </p:cNvSpPr>
          <p:nvPr>
            <p:ph type="pic" idx="13"/>
          </p:nvPr>
        </p:nvSpPr>
        <p:spPr>
          <a:xfrm rot="253865">
            <a:off x="4415567" y="369110"/>
            <a:ext cx="3794703" cy="2729767"/>
          </a:xfrm>
          <a:solidFill>
            <a:srgbClr val="FFFFFF">
              <a:shade val="85000"/>
            </a:srgbClr>
          </a:solidFill>
          <a:ln w="31750" cap="sq">
            <a:solidFill>
              <a:srgbClr val="FDFDFD"/>
            </a:solidFill>
            <a:miter lim="800000"/>
          </a:ln>
          <a:effectLst>
            <a:outerShdw blurRad="88900" dist="44450" dir="60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0973137">
            <a:off x="530124" y="631160"/>
            <a:ext cx="3837559" cy="2604282"/>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Picture Placeholder 2"/>
          <p:cNvSpPr>
            <a:spLocks noGrp="1"/>
          </p:cNvSpPr>
          <p:nvPr>
            <p:ph type="pic" idx="14"/>
          </p:nvPr>
        </p:nvSpPr>
        <p:spPr>
          <a:xfrm rot="470783">
            <a:off x="708565" y="3070624"/>
            <a:ext cx="3918749" cy="2827517"/>
          </a:xfrm>
          <a:solidFill>
            <a:srgbClr val="FFFFFF">
              <a:shade val="85000"/>
            </a:srgbClr>
          </a:solidFill>
          <a:ln w="31750" cap="sq">
            <a:solidFill>
              <a:srgbClr val="FDFDFD"/>
            </a:solidFill>
            <a:miter lim="800000"/>
          </a:ln>
          <a:effectLst>
            <a:outerShdw blurRad="88900" dist="44450" dir="114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1" name="Title 1"/>
          <p:cNvSpPr>
            <a:spLocks noGrp="1"/>
          </p:cNvSpPr>
          <p:nvPr>
            <p:ph type="title"/>
          </p:nvPr>
        </p:nvSpPr>
        <p:spPr>
          <a:xfrm rot="21240000">
            <a:off x="4717562" y="3396154"/>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4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762000" y="4876800"/>
            <a:ext cx="3048000" cy="1188720"/>
          </a:xfrm>
        </p:spPr>
        <p:txBody>
          <a:bodyPr vert="horz" lIns="91440" tIns="45720" rIns="91440" bIns="45720" rtlCol="0">
            <a:normAutofit/>
          </a:bodyPr>
          <a:lstStyle>
            <a:lvl1pPr marL="0" indent="0" algn="ctr">
              <a:spcAft>
                <a:spcPts val="300"/>
              </a:spcAft>
              <a:buNone/>
              <a:defRPr sz="2000" kern="12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15" name="Picture 14" descr="parAvion.png"/>
          <p:cNvPicPr>
            <a:picLocks noChangeAspect="1"/>
          </p:cNvPicPr>
          <p:nvPr/>
        </p:nvPicPr>
        <p:blipFill>
          <a:blip r:embed="rId3"/>
          <a:stretch>
            <a:fillRect/>
          </a:stretch>
        </p:blipFill>
        <p:spPr>
          <a:xfrm rot="308222">
            <a:off x="7428515" y="2619243"/>
            <a:ext cx="1580737" cy="451639"/>
          </a:xfrm>
          <a:prstGeom prst="rect">
            <a:avLst/>
          </a:prstGeom>
        </p:spPr>
      </p:pic>
      <p:pic>
        <p:nvPicPr>
          <p:cNvPr id="11" name="Picture 10" descr="pictureStamp-Frame.png"/>
          <p:cNvPicPr>
            <a:picLocks noChangeAspect="1"/>
          </p:cNvPicPr>
          <p:nvPr/>
        </p:nvPicPr>
        <p:blipFill>
          <a:blip r:embed="rId4"/>
          <a:stretch>
            <a:fillRect/>
          </a:stretch>
        </p:blipFill>
        <p:spPr>
          <a:xfrm rot="322260">
            <a:off x="6339646" y="604321"/>
            <a:ext cx="1610332" cy="2025115"/>
          </a:xfrm>
          <a:prstGeom prst="rect">
            <a:avLst/>
          </a:prstGeom>
        </p:spPr>
      </p:pic>
      <p:pic>
        <p:nvPicPr>
          <p:cNvPr id="13" name="Picture 12" descr="pictureStamp-Frame.png"/>
          <p:cNvPicPr>
            <a:picLocks noChangeAspect="1"/>
          </p:cNvPicPr>
          <p:nvPr/>
        </p:nvPicPr>
        <p:blipFill>
          <a:blip r:embed="rId4"/>
          <a:stretch>
            <a:fillRect/>
          </a:stretch>
        </p:blipFill>
        <p:spPr>
          <a:xfrm rot="322260">
            <a:off x="4891846" y="985321"/>
            <a:ext cx="1610332" cy="2025115"/>
          </a:xfrm>
          <a:prstGeom prst="rect">
            <a:avLst/>
          </a:prstGeom>
        </p:spPr>
      </p:pic>
      <p:sp>
        <p:nvSpPr>
          <p:cNvPr id="16" name="Picture Placeholder 2"/>
          <p:cNvSpPr>
            <a:spLocks noGrp="1"/>
          </p:cNvSpPr>
          <p:nvPr>
            <p:ph type="pic" idx="14"/>
          </p:nvPr>
        </p:nvSpPr>
        <p:spPr>
          <a:xfrm rot="247118">
            <a:off x="5075220" y="1165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7" name="Picture Placeholder 2"/>
          <p:cNvSpPr>
            <a:spLocks noGrp="1"/>
          </p:cNvSpPr>
          <p:nvPr>
            <p:ph type="pic" idx="15"/>
          </p:nvPr>
        </p:nvSpPr>
        <p:spPr>
          <a:xfrm rot="271248">
            <a:off x="6523020" y="784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0" name="Picture Placeholder 2"/>
          <p:cNvSpPr>
            <a:spLocks noGrp="1"/>
          </p:cNvSpPr>
          <p:nvPr>
            <p:ph type="pic" idx="13"/>
          </p:nvPr>
        </p:nvSpPr>
        <p:spPr>
          <a:xfrm rot="253865">
            <a:off x="4519045" y="2873698"/>
            <a:ext cx="3931920" cy="2834640"/>
          </a:xfrm>
          <a:solidFill>
            <a:srgbClr val="FFFFFF">
              <a:shade val="85000"/>
            </a:srgbClr>
          </a:solidFill>
          <a:ln w="31750" cap="sq">
            <a:solidFill>
              <a:srgbClr val="FDFDFD"/>
            </a:solidFill>
            <a:miter lim="800000"/>
          </a:ln>
          <a:effectLst>
            <a:outerShdw blurRad="88900" dist="44450" dir="6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193488">
            <a:off x="610678" y="450635"/>
            <a:ext cx="3931920" cy="2834640"/>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Title 1"/>
          <p:cNvSpPr>
            <a:spLocks noGrp="1"/>
          </p:cNvSpPr>
          <p:nvPr>
            <p:ph type="title"/>
          </p:nvPr>
        </p:nvSpPr>
        <p:spPr>
          <a:xfrm rot="21240000">
            <a:off x="455724" y="3551615"/>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634" y="577849"/>
            <a:ext cx="1882589" cy="5461001"/>
          </a:xfrm>
        </p:spPr>
        <p:txBody>
          <a:bodyPr vert="eaVert"/>
          <a:lstStyle>
            <a:lvl1pPr>
              <a:defRPr sz="4400"/>
            </a:lvl1pPr>
          </a:lstStyle>
          <a:p>
            <a:r>
              <a:rPr lang="tr-TR" smtClean="0"/>
              <a:t>Click to edit Master title style</a:t>
            </a:r>
            <a:endParaRPr/>
          </a:p>
        </p:txBody>
      </p:sp>
      <p:sp>
        <p:nvSpPr>
          <p:cNvPr id="3" name="Vertical Text Placeholder 2"/>
          <p:cNvSpPr>
            <a:spLocks noGrp="1"/>
          </p:cNvSpPr>
          <p:nvPr>
            <p:ph type="body" orient="vert" idx="1"/>
          </p:nvPr>
        </p:nvSpPr>
        <p:spPr>
          <a:xfrm>
            <a:off x="578224" y="577849"/>
            <a:ext cx="5768788" cy="5461001"/>
          </a:xfrm>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verticalRule.png"/>
          <p:cNvPicPr>
            <a:picLocks noChangeAspect="1"/>
          </p:cNvPicPr>
          <p:nvPr/>
        </p:nvPicPr>
        <p:blipFill>
          <a:blip r:embed="rId2"/>
          <a:stretch>
            <a:fillRect/>
          </a:stretch>
        </p:blipFill>
        <p:spPr>
          <a:xfrm>
            <a:off x="6512859" y="1562100"/>
            <a:ext cx="152400" cy="37338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3 Pictures">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2057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800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572000"/>
            <a:ext cx="3733800" cy="152400"/>
          </a:xfrm>
          <a:prstGeom prst="rect">
            <a:avLst/>
          </a:prstGeom>
          <a:effectLst>
            <a:outerShdw blurRad="25400" sx="101000" sy="101000" algn="ctr" rotWithShape="0">
              <a:prstClr val="black">
                <a:alpha val="40000"/>
              </a:prstClr>
            </a:outerShdw>
          </a:effectLst>
        </p:spPr>
      </p:pic>
      <p:pic>
        <p:nvPicPr>
          <p:cNvPr id="10" name="Picture 9" descr="pictureStamp-Frame.png"/>
          <p:cNvPicPr>
            <a:picLocks noChangeAspect="1"/>
          </p:cNvPicPr>
          <p:nvPr/>
        </p:nvPicPr>
        <p:blipFill>
          <a:blip r:embed="rId4"/>
          <a:stretch>
            <a:fillRect/>
          </a:stretch>
        </p:blipFill>
        <p:spPr>
          <a:xfrm rot="21366660">
            <a:off x="5138374" y="599839"/>
            <a:ext cx="1610332" cy="2025115"/>
          </a:xfrm>
          <a:prstGeom prst="rect">
            <a:avLst/>
          </a:prstGeom>
        </p:spPr>
      </p:pic>
      <p:pic>
        <p:nvPicPr>
          <p:cNvPr id="11" name="Picture 10" descr="pictureStamp-Frame.png"/>
          <p:cNvPicPr>
            <a:picLocks noChangeAspect="1"/>
          </p:cNvPicPr>
          <p:nvPr/>
        </p:nvPicPr>
        <p:blipFill>
          <a:blip r:embed="rId4"/>
          <a:stretch>
            <a:fillRect/>
          </a:stretch>
        </p:blipFill>
        <p:spPr>
          <a:xfrm rot="21329776">
            <a:off x="2072772" y="555386"/>
            <a:ext cx="1610332" cy="2025115"/>
          </a:xfrm>
          <a:prstGeom prst="rect">
            <a:avLst/>
          </a:prstGeom>
        </p:spPr>
      </p:pic>
      <p:sp>
        <p:nvSpPr>
          <p:cNvPr id="12" name="Picture Placeholder 2"/>
          <p:cNvSpPr>
            <a:spLocks noGrp="1"/>
          </p:cNvSpPr>
          <p:nvPr>
            <p:ph type="pic" idx="14"/>
          </p:nvPr>
        </p:nvSpPr>
        <p:spPr>
          <a:xfrm rot="21254634">
            <a:off x="2256146" y="735839"/>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3" name="Picture Placeholder 2"/>
          <p:cNvSpPr>
            <a:spLocks noGrp="1"/>
          </p:cNvSpPr>
          <p:nvPr>
            <p:ph type="pic" idx="15"/>
          </p:nvPr>
        </p:nvSpPr>
        <p:spPr>
          <a:xfrm rot="21315648">
            <a:off x="5321748" y="780292"/>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pic>
        <p:nvPicPr>
          <p:cNvPr id="14" name="Picture 13" descr="pictureStamp-Frame.png"/>
          <p:cNvPicPr>
            <a:picLocks noChangeAspect="1"/>
          </p:cNvPicPr>
          <p:nvPr/>
        </p:nvPicPr>
        <p:blipFill>
          <a:blip r:embed="rId4"/>
          <a:stretch>
            <a:fillRect/>
          </a:stretch>
        </p:blipFill>
        <p:spPr>
          <a:xfrm rot="151790">
            <a:off x="3591963" y="936015"/>
            <a:ext cx="1610332" cy="2025115"/>
          </a:xfrm>
          <a:prstGeom prst="rect">
            <a:avLst/>
          </a:prstGeom>
        </p:spPr>
      </p:pic>
      <p:sp>
        <p:nvSpPr>
          <p:cNvPr id="17" name="Picture Placeholder 2"/>
          <p:cNvSpPr>
            <a:spLocks noGrp="1"/>
          </p:cNvSpPr>
          <p:nvPr>
            <p:ph type="pic" idx="17"/>
          </p:nvPr>
        </p:nvSpPr>
        <p:spPr>
          <a:xfrm rot="100778">
            <a:off x="3775337" y="1116468"/>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1500" y="1282700"/>
            <a:ext cx="8001000" cy="1917700"/>
          </a:xfrm>
        </p:spPr>
        <p:txBody>
          <a:bodyPr anchor="b" anchorCtr="0">
            <a:noAutofit/>
          </a:bodyPr>
          <a:lstStyle>
            <a:lvl1pPr algn="ctr">
              <a:defRPr sz="5600" b="0" cap="none" baseline="0">
                <a:solidFill>
                  <a:schemeClr val="tx1"/>
                </a:solidFill>
              </a:defRPr>
            </a:lvl1pPr>
          </a:lstStyle>
          <a:p>
            <a:r>
              <a:rPr lang="tr-TR" smtClean="0"/>
              <a:t>Click to edit Master title style</a:t>
            </a:r>
            <a:endParaRPr/>
          </a:p>
        </p:txBody>
      </p:sp>
      <p:sp>
        <p:nvSpPr>
          <p:cNvPr id="3" name="Text Placeholder 2"/>
          <p:cNvSpPr>
            <a:spLocks noGrp="1"/>
          </p:cNvSpPr>
          <p:nvPr>
            <p:ph type="body" idx="1"/>
          </p:nvPr>
        </p:nvSpPr>
        <p:spPr>
          <a:xfrm>
            <a:off x="571500" y="3644153"/>
            <a:ext cx="8001000" cy="833718"/>
          </a:xfrm>
        </p:spPr>
        <p:txBody>
          <a:bodyPr anchor="t" anchorCtr="0"/>
          <a:lstStyle>
            <a:lvl1pPr marL="0" indent="0" algn="ctr">
              <a:spcAft>
                <a:spcPts val="0"/>
              </a:spcAft>
              <a:buNone/>
              <a:defRPr sz="20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33528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p>
            <a:r>
              <a:rPr lang="tr-TR" smtClean="0"/>
              <a:t>Click to edit Master title style</a:t>
            </a:r>
            <a:endParaRPr/>
          </a:p>
        </p:txBody>
      </p:sp>
      <p:sp>
        <p:nvSpPr>
          <p:cNvPr id="3" name="Content Placeholder 2"/>
          <p:cNvSpPr>
            <a:spLocks noGrp="1"/>
          </p:cNvSpPr>
          <p:nvPr>
            <p:ph sz="half" idx="1"/>
          </p:nvPr>
        </p:nvSpPr>
        <p:spPr>
          <a:xfrm>
            <a:off x="57150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Content Placeholder 3"/>
          <p:cNvSpPr>
            <a:spLocks noGrp="1"/>
          </p:cNvSpPr>
          <p:nvPr>
            <p:ph sz="half" idx="2"/>
          </p:nvPr>
        </p:nvSpPr>
        <p:spPr>
          <a:xfrm>
            <a:off x="482346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lvl1pPr>
              <a:defRPr/>
            </a:lvl1pPr>
          </a:lstStyle>
          <a:p>
            <a:r>
              <a:rPr lang="tr-TR" smtClean="0"/>
              <a:t>Click to edit Master title style</a:t>
            </a:r>
            <a:endParaRPr/>
          </a:p>
        </p:txBody>
      </p:sp>
      <p:sp>
        <p:nvSpPr>
          <p:cNvPr id="3" name="Text Placeholder 2"/>
          <p:cNvSpPr>
            <a:spLocks noGrp="1"/>
          </p:cNvSpPr>
          <p:nvPr>
            <p:ph type="body" idx="1"/>
          </p:nvPr>
        </p:nvSpPr>
        <p:spPr>
          <a:xfrm>
            <a:off x="57150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57150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Text Placeholder 4"/>
          <p:cNvSpPr>
            <a:spLocks noGrp="1"/>
          </p:cNvSpPr>
          <p:nvPr>
            <p:ph type="body" sz="quarter" idx="3"/>
          </p:nvPr>
        </p:nvSpPr>
        <p:spPr>
          <a:xfrm>
            <a:off x="482346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82346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7" name="Date Placeholder 6"/>
          <p:cNvSpPr>
            <a:spLocks noGrp="1"/>
          </p:cNvSpPr>
          <p:nvPr>
            <p:ph type="dt" sz="half" idx="10"/>
          </p:nvPr>
        </p:nvSpPr>
        <p:spPr/>
        <p:txBody>
          <a:bodyPr/>
          <a:lstStyle/>
          <a:p>
            <a:fld id="{A4A6734C-E115-4BC5-9FB0-F9BF6FABFDA0}" type="datetimeFigureOut">
              <a:rPr lang="en-US" smtClean="0"/>
              <a:t>11/29/2019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9C4FB-7D33-419B-8833-D1372BFD11C8}" type="slidenum">
              <a:rPr lang="en-US" smtClean="0"/>
              <a:t>‹#›</a:t>
            </a:fld>
            <a:endParaRPr lang="en-US"/>
          </a:p>
        </p:txBody>
      </p:sp>
      <p:pic>
        <p:nvPicPr>
          <p:cNvPr id="11" name="Picture 10"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Date Placeholder 2"/>
          <p:cNvSpPr>
            <a:spLocks noGrp="1"/>
          </p:cNvSpPr>
          <p:nvPr>
            <p:ph type="dt" sz="half" idx="10"/>
          </p:nvPr>
        </p:nvSpPr>
        <p:spPr/>
        <p:txBody>
          <a:bodyPr/>
          <a:lstStyle/>
          <a:p>
            <a:fld id="{A4A6734C-E115-4BC5-9FB0-F9BF6FABFDA0}" type="datetimeFigureOut">
              <a:rPr lang="en-US" smtClean="0"/>
              <a:t>11/29/2019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A6734C-E115-4BC5-9FB0-F9BF6FABFDA0}" type="datetimeFigureOut">
              <a:rPr lang="en-US" smtClean="0"/>
              <a:t>11/29/2019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6153" y="443752"/>
            <a:ext cx="3749040" cy="1707777"/>
          </a:xfrm>
        </p:spPr>
        <p:txBody>
          <a:bodyPr anchor="b">
            <a:noAutofit/>
          </a:bodyPr>
          <a:lstStyle>
            <a:lvl1pPr algn="ctr">
              <a:defRPr sz="3600" b="0"/>
            </a:lvl1pPr>
          </a:lstStyle>
          <a:p>
            <a:r>
              <a:rPr lang="tr-TR" smtClean="0"/>
              <a:t>Click to edit Master title style</a:t>
            </a:r>
            <a:endParaRPr/>
          </a:p>
        </p:txBody>
      </p:sp>
      <p:sp>
        <p:nvSpPr>
          <p:cNvPr id="3" name="Content Placeholder 2"/>
          <p:cNvSpPr>
            <a:spLocks noGrp="1"/>
          </p:cNvSpPr>
          <p:nvPr>
            <p:ph idx="1"/>
          </p:nvPr>
        </p:nvSpPr>
        <p:spPr>
          <a:xfrm>
            <a:off x="4827494" y="430306"/>
            <a:ext cx="3749040" cy="5608544"/>
          </a:xfrm>
        </p:spPr>
        <p:txBody>
          <a:bodyPr>
            <a:normAutofit/>
          </a:bodyPr>
          <a:lstStyle>
            <a:lvl1pPr>
              <a:defRPr sz="2400"/>
            </a:lvl1pPr>
            <a:lvl2pPr>
              <a:defRPr sz="2200"/>
            </a:lvl2pPr>
            <a:lvl3pPr>
              <a:defRPr sz="2000"/>
            </a:lvl3pPr>
            <a:lvl4pPr>
              <a:defRPr sz="1800"/>
            </a:lvl4pPr>
            <a:lvl5pPr>
              <a:defRPr sz="1800"/>
            </a:lvl5pPr>
            <a:lvl6pPr marL="2290763" indent="-461963">
              <a:defRPr sz="2000"/>
            </a:lvl6pPr>
            <a:lvl7pPr marL="2290763" indent="-461963">
              <a:defRPr sz="2000"/>
            </a:lvl7pPr>
            <a:lvl8pPr marL="2290763" indent="-461963">
              <a:defRPr sz="2000"/>
            </a:lvl8pPr>
            <a:lvl9pPr marL="2290763" indent="-461963">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596153" y="2554940"/>
            <a:ext cx="3749040" cy="3146613"/>
          </a:xfrm>
        </p:spPr>
        <p:txBody>
          <a:bodyPr>
            <a:normAutofit/>
          </a:bodyPr>
          <a:lstStyle>
            <a:lvl1pPr marL="0" indent="0" algn="ctr">
              <a:spcAft>
                <a:spcPts val="1000"/>
              </a:spcAft>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TextPageOverlay.png"/>
          <p:cNvPicPr>
            <a:picLocks noChangeAspect="1"/>
          </p:cNvPicPr>
          <p:nvPr/>
        </p:nvPicPr>
        <p:blipFill>
          <a:blip r:embed="rId18"/>
          <a:stretch>
            <a:fillRect/>
          </a:stretch>
        </p:blipFill>
        <p:spPr>
          <a:xfrm>
            <a:off x="0" y="0"/>
            <a:ext cx="9144000" cy="6858000"/>
          </a:xfrm>
          <a:prstGeom prst="rect">
            <a:avLst/>
          </a:prstGeom>
        </p:spPr>
      </p:pic>
      <p:sp>
        <p:nvSpPr>
          <p:cNvPr id="5" name="Footer Placeholder 4"/>
          <p:cNvSpPr>
            <a:spLocks noGrp="1"/>
          </p:cNvSpPr>
          <p:nvPr>
            <p:ph type="ftr" sz="quarter" idx="3"/>
          </p:nvPr>
        </p:nvSpPr>
        <p:spPr>
          <a:xfrm>
            <a:off x="571500" y="6158753"/>
            <a:ext cx="3200400" cy="365125"/>
          </a:xfrm>
          <a:prstGeom prst="rect">
            <a:avLst/>
          </a:prstGeom>
        </p:spPr>
        <p:txBody>
          <a:bodyPr vert="horz" lIns="91440" tIns="45720" rIns="91440" bIns="45720" rtlCol="0" anchor="ctr"/>
          <a:lstStyle>
            <a:lvl1pPr algn="l">
              <a:defRPr sz="1200">
                <a:solidFill>
                  <a:schemeClr val="bg2"/>
                </a:solidFill>
              </a:defRPr>
            </a:lvl1pPr>
          </a:lstStyle>
          <a:p>
            <a:endParaRPr lang="en-US"/>
          </a:p>
        </p:txBody>
      </p:sp>
      <p:sp>
        <p:nvSpPr>
          <p:cNvPr id="2" name="Title Placeholder 1"/>
          <p:cNvSpPr>
            <a:spLocks noGrp="1"/>
          </p:cNvSpPr>
          <p:nvPr>
            <p:ph type="title"/>
          </p:nvPr>
        </p:nvSpPr>
        <p:spPr>
          <a:xfrm>
            <a:off x="571500" y="274638"/>
            <a:ext cx="8001000" cy="1143000"/>
          </a:xfrm>
          <a:prstGeom prst="rect">
            <a:avLst/>
          </a:prstGeom>
        </p:spPr>
        <p:txBody>
          <a:bodyPr vert="horz" lIns="91440" tIns="45720" rIns="91440" bIns="45720" rtlCol="0" anchor="ctr">
            <a:noAutofit/>
          </a:bodyPr>
          <a:lstStyle/>
          <a:p>
            <a:r>
              <a:rPr lang="tr-TR" smtClean="0"/>
              <a:t>Click to edit Master title style</a:t>
            </a:r>
            <a:endParaRPr/>
          </a:p>
        </p:txBody>
      </p:sp>
      <p:sp>
        <p:nvSpPr>
          <p:cNvPr id="3" name="Text Placeholder 2"/>
          <p:cNvSpPr>
            <a:spLocks noGrp="1"/>
          </p:cNvSpPr>
          <p:nvPr>
            <p:ph type="body" idx="1"/>
          </p:nvPr>
        </p:nvSpPr>
        <p:spPr>
          <a:xfrm>
            <a:off x="571500" y="1905000"/>
            <a:ext cx="8001000" cy="4114800"/>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2"/>
          </p:nvPr>
        </p:nvSpPr>
        <p:spPr>
          <a:xfrm>
            <a:off x="5372100" y="6158753"/>
            <a:ext cx="3200400" cy="365125"/>
          </a:xfrm>
          <a:prstGeom prst="rect">
            <a:avLst/>
          </a:prstGeom>
        </p:spPr>
        <p:txBody>
          <a:bodyPr vert="horz" lIns="91440" tIns="45720" rIns="91440" bIns="45720" rtlCol="0" anchor="ctr"/>
          <a:lstStyle>
            <a:lvl1pPr algn="r">
              <a:defRPr sz="1200">
                <a:solidFill>
                  <a:schemeClr val="bg2"/>
                </a:solidFill>
              </a:defRPr>
            </a:lvl1pPr>
          </a:lstStyle>
          <a:p>
            <a:fld id="{A4A6734C-E115-4BC5-9FB0-F9BF6FABFDA0}" type="datetimeFigureOut">
              <a:rPr lang="en-US" smtClean="0"/>
              <a:t>11/29/2019</a:t>
            </a:fld>
            <a:endParaRPr lang="en-US"/>
          </a:p>
        </p:txBody>
      </p:sp>
      <p:sp>
        <p:nvSpPr>
          <p:cNvPr id="6" name="Slide Number Placeholder 5"/>
          <p:cNvSpPr>
            <a:spLocks noGrp="1"/>
          </p:cNvSpPr>
          <p:nvPr>
            <p:ph type="sldNum" sz="quarter" idx="4"/>
          </p:nvPr>
        </p:nvSpPr>
        <p:spPr>
          <a:xfrm>
            <a:off x="4046220" y="6158753"/>
            <a:ext cx="1051560" cy="365125"/>
          </a:xfrm>
          <a:prstGeom prst="rect">
            <a:avLst/>
          </a:prstGeom>
        </p:spPr>
        <p:txBody>
          <a:bodyPr vert="horz" lIns="91440" tIns="45720" rIns="91440" bIns="45720" rtlCol="0" anchor="ctr"/>
          <a:lstStyle>
            <a:lvl1pPr algn="ctr">
              <a:defRPr sz="1200">
                <a:solidFill>
                  <a:schemeClr val="bg2"/>
                </a:solidFill>
              </a:defRPr>
            </a:lvl1pPr>
          </a:lstStyle>
          <a:p>
            <a:fld id="{D739C4FB-7D33-419B-8833-D1372BFD11C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defTabSz="914400" rtl="0" eaLnBrk="1" latinLnBrk="0" hangingPunct="1">
        <a:spcBef>
          <a:spcPct val="0"/>
        </a:spcBef>
        <a:buNone/>
        <a:defRPr sz="5400" kern="1200">
          <a:solidFill>
            <a:schemeClr val="tx1"/>
          </a:solidFill>
          <a:latin typeface="+mj-lt"/>
          <a:ea typeface="+mj-ea"/>
          <a:cs typeface="+mj-cs"/>
        </a:defRPr>
      </a:lvl1pPr>
    </p:titleStyle>
    <p:bodyStyle>
      <a:lvl1pPr marL="457200" indent="-457200" algn="l" defTabSz="914400" rtl="0" eaLnBrk="1" latinLnBrk="0" hangingPunct="1">
        <a:spcBef>
          <a:spcPts val="0"/>
        </a:spcBef>
        <a:spcAft>
          <a:spcPts val="2000"/>
        </a:spcAft>
        <a:buFont typeface="Wingdings 2" pitchFamily="18" charset="2"/>
        <a:buChar char=""/>
        <a:defRPr sz="2400" kern="1200">
          <a:solidFill>
            <a:schemeClr val="tx1"/>
          </a:solidFill>
          <a:latin typeface="+mn-lt"/>
          <a:ea typeface="+mn-ea"/>
          <a:cs typeface="+mn-cs"/>
        </a:defRPr>
      </a:lvl1pPr>
      <a:lvl2pPr marL="914400" indent="-457200" algn="l" defTabSz="914400" rtl="0" eaLnBrk="1" latinLnBrk="0" hangingPunct="1">
        <a:spcBef>
          <a:spcPts val="0"/>
        </a:spcBef>
        <a:spcAft>
          <a:spcPts val="1000"/>
        </a:spcAft>
        <a:buClr>
          <a:schemeClr val="bg2"/>
        </a:buClr>
        <a:buFont typeface="Wingdings 2" pitchFamily="18" charset="2"/>
        <a:buChar char=""/>
        <a:defRPr sz="2200" kern="1200">
          <a:solidFill>
            <a:schemeClr val="tx1"/>
          </a:solidFill>
          <a:latin typeface="+mn-lt"/>
          <a:ea typeface="+mn-ea"/>
          <a:cs typeface="+mn-cs"/>
        </a:defRPr>
      </a:lvl2pPr>
      <a:lvl3pPr marL="1371600" indent="-457200" algn="l" defTabSz="914400" rtl="0" eaLnBrk="1" latinLnBrk="0" hangingPunct="1">
        <a:spcBef>
          <a:spcPts val="0"/>
        </a:spcBef>
        <a:spcAft>
          <a:spcPts val="1000"/>
        </a:spcAft>
        <a:buFont typeface="Wingdings 2" pitchFamily="18" charset="2"/>
        <a:buChar char=""/>
        <a:defRPr sz="2000" kern="1200">
          <a:solidFill>
            <a:schemeClr val="tx1"/>
          </a:solidFill>
          <a:latin typeface="+mn-lt"/>
          <a:ea typeface="+mn-ea"/>
          <a:cs typeface="+mn-cs"/>
        </a:defRPr>
      </a:lvl3pPr>
      <a:lvl4pPr marL="1828800" indent="-457200" algn="l" defTabSz="914400" rtl="0" eaLnBrk="1" latinLnBrk="0" hangingPunct="1">
        <a:spcBef>
          <a:spcPts val="0"/>
        </a:spcBef>
        <a:spcAft>
          <a:spcPts val="1000"/>
        </a:spcAft>
        <a:buClr>
          <a:schemeClr val="bg2"/>
        </a:buClr>
        <a:buFont typeface="Wingdings 2" pitchFamily="18" charset="2"/>
        <a:buChar char=""/>
        <a:defRPr sz="1800" kern="1200">
          <a:solidFill>
            <a:schemeClr val="tx1"/>
          </a:solidFill>
          <a:latin typeface="+mn-lt"/>
          <a:ea typeface="+mn-ea"/>
          <a:cs typeface="+mn-cs"/>
        </a:defRPr>
      </a:lvl4pPr>
      <a:lvl5pPr marL="2286000" indent="-457200" algn="l" defTabSz="914400" rtl="0" eaLnBrk="1" latinLnBrk="0" hangingPunct="1">
        <a:spcBef>
          <a:spcPts val="0"/>
        </a:spcBef>
        <a:spcAft>
          <a:spcPts val="1000"/>
        </a:spcAft>
        <a:buFont typeface="Wingdings 2" pitchFamily="18" charset="2"/>
        <a:buChar char=""/>
        <a:defRPr sz="1800" kern="1200">
          <a:solidFill>
            <a:schemeClr val="tx1"/>
          </a:solidFill>
          <a:latin typeface="+mn-lt"/>
          <a:ea typeface="+mn-ea"/>
          <a:cs typeface="+mn-cs"/>
        </a:defRPr>
      </a:lvl5pPr>
      <a:lvl6pPr marL="27432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6pPr>
      <a:lvl7pPr marL="32051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7pPr>
      <a:lvl8pPr marL="36576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8pPr>
      <a:lvl9pPr marL="41195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ÇEVRE</a:t>
            </a:r>
            <a:r>
              <a:rPr lang="tr-TR" dirty="0" smtClean="0"/>
              <a:t> POLİTİKALARI</a:t>
            </a:r>
            <a:r>
              <a:rPr lang="tr-TR" smtClean="0"/>
              <a:t/>
            </a:r>
            <a:br>
              <a:rPr lang="tr-TR" smtClean="0"/>
            </a:br>
            <a:r>
              <a:rPr lang="tr-TR" smtClean="0"/>
              <a:t>4. </a:t>
            </a:r>
            <a:r>
              <a:rPr lang="tr-TR" dirty="0" smtClean="0"/>
              <a:t>Hafta</a:t>
            </a:r>
            <a:endParaRPr lang="en-US" dirty="0"/>
          </a:p>
        </p:txBody>
      </p:sp>
      <p:sp>
        <p:nvSpPr>
          <p:cNvPr id="3" name="Subtitle 2"/>
          <p:cNvSpPr>
            <a:spLocks noGrp="1"/>
          </p:cNvSpPr>
          <p:nvPr>
            <p:ph type="subTitle" idx="1"/>
          </p:nvPr>
        </p:nvSpPr>
        <p:spPr/>
        <p:txBody>
          <a:bodyPr/>
          <a:lstStyle/>
          <a:p>
            <a:r>
              <a:rPr lang="tr-TR" dirty="0" err="1" smtClean="0"/>
              <a:t>Prof.Dr.Kıvılcım</a:t>
            </a:r>
            <a:r>
              <a:rPr lang="tr-TR" dirty="0" smtClean="0"/>
              <a:t> ERTAN</a:t>
            </a:r>
            <a:endParaRPr lang="en-US" dirty="0"/>
          </a:p>
        </p:txBody>
      </p:sp>
    </p:spTree>
    <p:extLst>
      <p:ext uri="{BB962C8B-B14F-4D97-AF65-F5344CB8AC3E}">
        <p14:creationId xmlns:p14="http://schemas.microsoft.com/office/powerpoint/2010/main" val="2117018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Gelecek kaygısı nedeniyle insanlar, toplumlar ve devletler, çevre sorunlarıyla yakından ilgilenmeye başlamış ve bu sorunları değişik etkinliklerle uluslararası toplumun gündemine taşımıştır. </a:t>
            </a:r>
          </a:p>
          <a:p>
            <a:endParaRPr lang="tr-TR" dirty="0"/>
          </a:p>
        </p:txBody>
      </p:sp>
    </p:spTree>
    <p:extLst>
      <p:ext uri="{BB962C8B-B14F-4D97-AF65-F5344CB8AC3E}">
        <p14:creationId xmlns:p14="http://schemas.microsoft.com/office/powerpoint/2010/main" val="1815480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274320" indent="-274320" fontAlgn="auto">
              <a:spcAft>
                <a:spcPts val="0"/>
              </a:spcAft>
              <a:buFont typeface="Wingdings"/>
              <a:buChar char=""/>
              <a:defRPr/>
            </a:pPr>
            <a:r>
              <a:rPr lang="tr-TR" dirty="0"/>
              <a:t>Çevrenin korunması söz konusu olduğunda en çok duyulan kavramlardan biri kuşkusuz Sürekli ve Dengeli (Sürdürülebilir)  Gelişme kavramıdır. Bu kavram, pek çok ülkede çevre koruma politikasının hareket noktası  olarak alınmaktadır. </a:t>
            </a:r>
          </a:p>
        </p:txBody>
      </p:sp>
    </p:spTree>
    <p:extLst>
      <p:ext uri="{BB962C8B-B14F-4D97-AF65-F5344CB8AC3E}">
        <p14:creationId xmlns:p14="http://schemas.microsoft.com/office/powerpoint/2010/main" val="1625811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274320" indent="-274320" fontAlgn="auto">
              <a:spcAft>
                <a:spcPts val="0"/>
              </a:spcAft>
              <a:buFont typeface="Wingdings"/>
              <a:buChar char=""/>
              <a:defRPr/>
            </a:pPr>
            <a:r>
              <a:rPr lang="tr-TR" dirty="0" smtClean="0"/>
              <a:t>Sürdürülebilir gelişme, </a:t>
            </a:r>
            <a:r>
              <a:rPr lang="tr-TR" dirty="0"/>
              <a:t>ilk kez, dilimize Ortak Geleceğimiz olarak çevrilen ve 1987’de yayımlanan Dünya Çevre ve Kalkınma Komisyonu Raporu’nda açıklanmıştır. </a:t>
            </a:r>
          </a:p>
          <a:p>
            <a:endParaRPr lang="tr-TR" dirty="0"/>
          </a:p>
          <a:p>
            <a:endParaRPr lang="tr-TR" dirty="0"/>
          </a:p>
        </p:txBody>
      </p:sp>
    </p:spTree>
    <p:extLst>
      <p:ext uri="{BB962C8B-B14F-4D97-AF65-F5344CB8AC3E}">
        <p14:creationId xmlns:p14="http://schemas.microsoft.com/office/powerpoint/2010/main" val="2542542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Ortak Geleceğimiz raporunda «</a:t>
            </a:r>
            <a:r>
              <a:rPr lang="tr-TR" dirty="0" smtClean="0"/>
              <a:t>Sürdürülebilir gelişme» </a:t>
            </a:r>
            <a:r>
              <a:rPr lang="tr-TR" dirty="0"/>
              <a:t>: “Bugünün gereksinmelerini, gelecek kuşakların kendi gereksinmelerini karşılama olanaklarını tehlikeye atmaksızın karşılayan kalkınma yöntemi” olarak tanımlanır. Görüldüğü gibi, buradaki ana düşünce, çevrenin korunması ile kalkınmanın, birbirlerine ters düşen amaçlar olmadıkları, birbirlerini bütünleyebildikleri düşüncesidir. </a:t>
            </a:r>
            <a:endParaRPr lang="tr-TR" dirty="0">
              <a:latin typeface="Arial Black" pitchFamily="34" charset="0"/>
              <a:cs typeface="Arial" pitchFamily="34" charset="0"/>
            </a:endParaRPr>
          </a:p>
          <a:p>
            <a:endParaRPr lang="tr-TR" dirty="0"/>
          </a:p>
        </p:txBody>
      </p:sp>
    </p:spTree>
    <p:extLst>
      <p:ext uri="{BB962C8B-B14F-4D97-AF65-F5344CB8AC3E}">
        <p14:creationId xmlns:p14="http://schemas.microsoft.com/office/powerpoint/2010/main" val="1519758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Çevresel Etki Değerlendirmesi</a:t>
            </a:r>
            <a:r>
              <a:rPr lang="tr-TR" dirty="0"/>
              <a:t>; planlanan yatırımların, plan ve projelerin çevre üzerinde yarattığı kısa ve uzun dönemli etkileri belirleyerek önlemleri saptayan ve alternatifleri belirleyen, sonuçta da yatırım, plan ve projenin kabul edilebilir olup olmadığına ilişkin kesin sonuca varan bir </a:t>
            </a:r>
            <a:r>
              <a:rPr lang="tr-TR" dirty="0" smtClean="0"/>
              <a:t>süreçtir.</a:t>
            </a:r>
            <a:endParaRPr lang="tr-TR" dirty="0"/>
          </a:p>
        </p:txBody>
      </p:sp>
    </p:spTree>
    <p:extLst>
      <p:ext uri="{BB962C8B-B14F-4D97-AF65-F5344CB8AC3E}">
        <p14:creationId xmlns:p14="http://schemas.microsoft.com/office/powerpoint/2010/main" val="3563652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a:bodyPr>
          <a:lstStyle/>
          <a:p>
            <a:r>
              <a:rPr lang="tr-TR" dirty="0"/>
              <a:t>Ertürk Hasan (2018), Çevre Politikası, Ekin Yayınevi, Bursa.</a:t>
            </a:r>
          </a:p>
          <a:p>
            <a:r>
              <a:rPr lang="tr-TR"/>
              <a:t>Keleş, Ruşen, Can Hamamcı ve Aykut Çoban (2016), Çevre Politikası, İmge Kitabevi Yayınları, </a:t>
            </a:r>
            <a:r>
              <a:rPr lang="tr-TR"/>
              <a:t>Ankara</a:t>
            </a:r>
            <a:r>
              <a:rPr lang="tr-TR" smtClean="0"/>
              <a:t>.</a:t>
            </a:r>
            <a:endParaRPr lang="tr-TR" smtClean="0"/>
          </a:p>
          <a:p>
            <a:r>
              <a:rPr lang="tr-TR" dirty="0" smtClean="0"/>
              <a:t>Keleş</a:t>
            </a:r>
            <a:r>
              <a:rPr lang="tr-TR" dirty="0"/>
              <a:t>, Ruşen (2013), 100 Soruda Çevre, Yakın Kitabevi Yayınları, İzmir.</a:t>
            </a:r>
          </a:p>
          <a:p>
            <a:r>
              <a:rPr lang="tr-TR" dirty="0"/>
              <a:t>Kraft, Michael E. (2011), </a:t>
            </a:r>
            <a:r>
              <a:rPr lang="tr-TR" dirty="0" err="1"/>
              <a:t>Environmental</a:t>
            </a:r>
            <a:r>
              <a:rPr lang="tr-TR" dirty="0"/>
              <a:t> </a:t>
            </a:r>
            <a:r>
              <a:rPr lang="tr-TR" dirty="0" err="1"/>
              <a:t>Policy</a:t>
            </a:r>
            <a:r>
              <a:rPr lang="tr-TR" dirty="0"/>
              <a:t> </a:t>
            </a:r>
            <a:r>
              <a:rPr lang="tr-TR" dirty="0" err="1"/>
              <a:t>and</a:t>
            </a:r>
            <a:r>
              <a:rPr lang="tr-TR" dirty="0"/>
              <a:t> </a:t>
            </a:r>
            <a:r>
              <a:rPr lang="tr-TR" dirty="0" err="1"/>
              <a:t>Politics</a:t>
            </a:r>
            <a:r>
              <a:rPr lang="tr-TR" dirty="0"/>
              <a:t>, </a:t>
            </a:r>
            <a:r>
              <a:rPr lang="tr-TR" dirty="0" err="1"/>
              <a:t>Longman</a:t>
            </a:r>
            <a:r>
              <a:rPr lang="tr-TR" dirty="0"/>
              <a:t>, </a:t>
            </a:r>
            <a:r>
              <a:rPr lang="tr-TR" dirty="0" err="1"/>
              <a:t>Person</a:t>
            </a:r>
            <a:r>
              <a:rPr lang="tr-TR" dirty="0"/>
              <a:t>, </a:t>
            </a:r>
            <a:r>
              <a:rPr lang="tr-TR" dirty="0" err="1"/>
              <a:t>London</a:t>
            </a:r>
            <a:endParaRPr lang="tr-TR" dirty="0"/>
          </a:p>
          <a:p>
            <a:endParaRPr lang="tr-TR" dirty="0"/>
          </a:p>
        </p:txBody>
      </p:sp>
    </p:spTree>
    <p:extLst>
      <p:ext uri="{BB962C8B-B14F-4D97-AF65-F5344CB8AC3E}">
        <p14:creationId xmlns:p14="http://schemas.microsoft.com/office/powerpoint/2010/main" val="360509072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avelogue">
  <a:themeElements>
    <a:clrScheme name="Travelogue">
      <a:dk1>
        <a:sysClr val="windowText" lastClr="000000"/>
      </a:dk1>
      <a:lt1>
        <a:srgbClr val="EAC968"/>
      </a:lt1>
      <a:dk2>
        <a:srgbClr val="2A2515"/>
      </a:dk2>
      <a:lt2>
        <a:srgbClr val="82682C"/>
      </a:lt2>
      <a:accent1>
        <a:srgbClr val="B74D21"/>
      </a:accent1>
      <a:accent2>
        <a:srgbClr val="A32323"/>
      </a:accent2>
      <a:accent3>
        <a:srgbClr val="4576A3"/>
      </a:accent3>
      <a:accent4>
        <a:srgbClr val="615D9A"/>
      </a:accent4>
      <a:accent5>
        <a:srgbClr val="67924B"/>
      </a:accent5>
      <a:accent6>
        <a:srgbClr val="BF7B1B"/>
      </a:accent6>
      <a:hlink>
        <a:srgbClr val="99350B"/>
      </a:hlink>
      <a:folHlink>
        <a:srgbClr val="785140"/>
      </a:folHlink>
    </a:clrScheme>
    <a:fontScheme name="Travelogue">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Travelogue">
      <a:fillStyleLst>
        <a:solidFill>
          <a:schemeClr val="phClr"/>
        </a:solidFill>
        <a:blipFill rotWithShape="1">
          <a:blip xmlns:r="http://schemas.openxmlformats.org/officeDocument/2006/relationships" r:embed="rId1">
            <a:duotone>
              <a:schemeClr val="phClr">
                <a:shade val="20000"/>
                <a:satMod val="130000"/>
              </a:schemeClr>
              <a:schemeClr val="phClr">
                <a:tint val="80000"/>
                <a:satMod val="150000"/>
              </a:schemeClr>
            </a:duotone>
          </a:blip>
          <a:tile tx="0" ty="0" sx="50000" sy="50000" flip="none" algn="tl"/>
        </a:blipFill>
        <a:blipFill rotWithShape="1">
          <a:blip xmlns:r="http://schemas.openxmlformats.org/officeDocument/2006/relationships" r:embed="rId2">
            <a:duotone>
              <a:schemeClr val="phClr">
                <a:shade val="20000"/>
                <a:satMod val="130000"/>
              </a:schemeClr>
              <a:schemeClr val="phClr">
                <a:tint val="80000"/>
                <a:satMod val="150000"/>
              </a:schemeClr>
            </a:duotone>
          </a:blip>
          <a:tile tx="0" ty="0" sx="50000" sy="50000" flip="none" algn="tl"/>
        </a:blip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dir="6600000" sx="102000" sy="102000" rotWithShape="0">
              <a:srgbClr val="000000">
                <a:alpha val="35000"/>
              </a:srgbClr>
            </a:outerShdw>
          </a:effectLst>
        </a:effectStyle>
        <a:effectStyle>
          <a:effectLst>
            <a:outerShdw blurRad="88900" dist="63500" dir="2400000" rotWithShape="0">
              <a:srgbClr val="000000">
                <a:alpha val="50000"/>
              </a:srgbClr>
            </a:outerShdw>
          </a:effectLst>
          <a:scene3d>
            <a:camera prst="orthographicFront">
              <a:rot lat="0" lon="0" rev="0"/>
            </a:camera>
            <a:lightRig rig="sunset" dir="t">
              <a:rot lat="0" lon="0" rev="4200000"/>
            </a:lightRig>
          </a:scene3d>
          <a:sp3d>
            <a:bevelT w="63500" h="25400" prst="coolSlant"/>
          </a:sp3d>
        </a:effectStyle>
      </a:effectStyleLst>
      <a:bgFillStyleLst>
        <a:solidFill>
          <a:schemeClr val="phClr"/>
        </a:solidFill>
        <a:gradFill rotWithShape="1">
          <a:gsLst>
            <a:gs pos="0">
              <a:schemeClr val="phClr">
                <a:tint val="50000"/>
                <a:shade val="90000"/>
                <a:hueMod val="85000"/>
                <a:satMod val="300000"/>
                <a:lumMod val="100000"/>
              </a:schemeClr>
            </a:gs>
            <a:gs pos="40000">
              <a:schemeClr val="phClr">
                <a:tint val="45000"/>
                <a:shade val="99000"/>
                <a:hueMod val="95000"/>
                <a:satMod val="300000"/>
                <a:lumMod val="100000"/>
              </a:schemeClr>
            </a:gs>
            <a:gs pos="100000">
              <a:schemeClr val="phClr">
                <a:shade val="20000"/>
                <a:hueMod val="95000"/>
                <a:satMod val="255000"/>
                <a:lumMod val="100000"/>
              </a:schemeClr>
            </a:gs>
          </a:gsLst>
          <a:path path="circle">
            <a:fillToRect l="50000" t="-80000" r="50000" b="180000"/>
          </a:path>
        </a:gradFill>
        <a:gradFill rotWithShape="1">
          <a:gsLst>
            <a:gs pos="0">
              <a:schemeClr val="phClr">
                <a:tint val="70000"/>
                <a:satMod val="2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Travelogue.thmx</Template>
  <TotalTime>87</TotalTime>
  <Words>245</Words>
  <Application>Microsoft Office PowerPoint</Application>
  <PresentationFormat>Ekran Gösterisi (4:3)</PresentationFormat>
  <Paragraphs>12</Paragraphs>
  <Slides>7</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7</vt:i4>
      </vt:variant>
    </vt:vector>
  </HeadingPairs>
  <TitlesOfParts>
    <vt:vector size="14" baseType="lpstr">
      <vt:lpstr>Arial</vt:lpstr>
      <vt:lpstr>Arial Black</vt:lpstr>
      <vt:lpstr>Calisto MT</vt:lpstr>
      <vt:lpstr>Mistral</vt:lpstr>
      <vt:lpstr>Wingdings</vt:lpstr>
      <vt:lpstr>Wingdings 2</vt:lpstr>
      <vt:lpstr>Travelogue</vt:lpstr>
      <vt:lpstr>ÇEVRE POLİTİKALARI 4. Hafta</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 VE YURTTAŞLIK</dc:title>
  <dc:creator>Apple</dc:creator>
  <cp:lastModifiedBy>KIVILCIM ERTAN</cp:lastModifiedBy>
  <cp:revision>25</cp:revision>
  <dcterms:created xsi:type="dcterms:W3CDTF">2014-03-19T06:29:54Z</dcterms:created>
  <dcterms:modified xsi:type="dcterms:W3CDTF">2019-11-29T12:19:58Z</dcterms:modified>
</cp:coreProperties>
</file>