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9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4.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Gelecek kaygısı nedeniyle insanlar, toplumlar ve devletler, çevre sorunlarıyla yakından ilgilenmeye başlamış ve bu sorunları değişik etkinliklerle uluslararası toplumun gündemine taşımıştır. </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274320" fontAlgn="auto">
              <a:spcAft>
                <a:spcPts val="0"/>
              </a:spcAft>
              <a:buFont typeface="Wingdings"/>
              <a:buChar char=""/>
              <a:defRPr/>
            </a:pPr>
            <a:r>
              <a:rPr lang="tr-TR" dirty="0"/>
              <a:t>Çevrenin korunması söz konusu olduğunda en çok duyulan kavramlardan biri kuşkusuz Sürekli ve Dengeli (Sürdürülebilir)  Gelişme kavramıdır. Bu kavram, pek çok ülkede çevre koruma politikasının hareket noktası  olarak alınmaktadır. </a:t>
            </a:r>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274320" fontAlgn="auto">
              <a:spcAft>
                <a:spcPts val="0"/>
              </a:spcAft>
              <a:buFont typeface="Wingdings"/>
              <a:buChar char=""/>
              <a:defRPr/>
            </a:pPr>
            <a:r>
              <a:rPr lang="tr-TR" dirty="0" smtClean="0"/>
              <a:t>Sürdürülebilir gelişme, </a:t>
            </a:r>
            <a:r>
              <a:rPr lang="tr-TR" dirty="0"/>
              <a:t>ilk kez, dilimize Ortak Geleceğimiz olarak çevrilen ve 1987’de yayımlanan Dünya Çevre ve Kalkınma Komisyonu Raporu’nda açıklanmıştır. </a:t>
            </a:r>
          </a:p>
          <a:p>
            <a:endParaRPr lang="tr-TR" dirty="0"/>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Ortak Geleceğimiz raporunda «</a:t>
            </a:r>
            <a:r>
              <a:rPr lang="tr-TR" dirty="0" smtClean="0"/>
              <a:t>Sürdürülebilir gelişme» </a:t>
            </a:r>
            <a:r>
              <a:rPr lang="tr-TR" dirty="0"/>
              <a:t>: “Bugünün gereksinmelerini, gelecek kuşakların kendi gereksinmelerini karşılama olanaklarını tehlikeye atmaksızın karşılayan kalkınma yöntemi” olarak tanımlanır. Görüldüğü gibi, buradaki ana düşünce, çevrenin korunması ile kalkınmanın, birbirlerine ters düşen amaçlar olmadıkları, birbirlerini bütünleyebildikleri düşüncesidir. </a:t>
            </a:r>
            <a:endParaRPr lang="tr-TR" dirty="0">
              <a:latin typeface="Arial Black" pitchFamily="34" charset="0"/>
              <a:cs typeface="Arial" pitchFamily="34" charset="0"/>
            </a:endParaRP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Çevresel Etki Değerlendirmesi</a:t>
            </a:r>
            <a:r>
              <a:rPr lang="tr-TR" dirty="0"/>
              <a:t>; planlanan yatırımların, plan ve projelerin çevre üzerinde yarattığı kısa ve uzun dönemli etkileri belirleyerek önlemleri saptayan ve alternatifleri belirleyen, sonuçta da yatırım, plan ve projenin kabul edilebilir olup olmadığına ilişkin kesin sonuca varan bir </a:t>
            </a:r>
            <a:r>
              <a:rPr lang="tr-TR" dirty="0" smtClean="0"/>
              <a:t>süreçtir.</a:t>
            </a:r>
            <a:endParaRPr lang="tr-TR" dirty="0"/>
          </a:p>
        </p:txBody>
      </p:sp>
    </p:spTree>
    <p:extLst>
      <p:ext uri="{BB962C8B-B14F-4D97-AF65-F5344CB8AC3E}">
        <p14:creationId xmlns:p14="http://schemas.microsoft.com/office/powerpoint/2010/main" val="35636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r>
              <a:rPr lang="tr-TR" dirty="0"/>
              <a:t>Ertürk Hasan (2018), Çevre Politikası, Ekin Yayınevi, Bursa.</a:t>
            </a:r>
          </a:p>
          <a:p>
            <a:r>
              <a:rPr lang="tr-TR"/>
              <a:t>Keleş, Ruşen, Can Hamamcı ve Aykut Çoban (2016), Çevre Politikası, İmge Kitabevi Yayınları, </a:t>
            </a:r>
            <a:r>
              <a:rPr lang="tr-TR"/>
              <a:t>Ankara</a:t>
            </a:r>
            <a:r>
              <a:rPr lang="tr-TR" smtClean="0"/>
              <a:t>.</a:t>
            </a:r>
            <a:endParaRPr lang="tr-TR" smtClean="0"/>
          </a:p>
          <a:p>
            <a:r>
              <a:rPr lang="tr-TR" dirty="0" smtClean="0"/>
              <a:t>Keleş</a:t>
            </a:r>
            <a:r>
              <a:rPr lang="tr-TR" dirty="0"/>
              <a:t>,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87</TotalTime>
  <Words>245</Words>
  <Application>Microsoft Office PowerPoint</Application>
  <PresentationFormat>Ekran Gösterisi (4:3)</PresentationFormat>
  <Paragraphs>12</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Arial Black</vt:lpstr>
      <vt:lpstr>Calisto MT</vt:lpstr>
      <vt:lpstr>Mistral</vt:lpstr>
      <vt:lpstr>Wingdings</vt:lpstr>
      <vt:lpstr>Wingdings 2</vt:lpstr>
      <vt:lpstr>Travelogue</vt:lpstr>
      <vt:lpstr>ÇEVRE POLİTİKALARI 4. Hafta</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2019-11-29T12:19:58Z</dcterms:modified>
</cp:coreProperties>
</file>