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929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52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778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44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27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45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1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68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75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3138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29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74E16-B8E4-438E-999F-F5F851CF1CA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1E238-2A00-42A1-A9FB-6A158A1083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797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4.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Amced</a:t>
            </a:r>
            <a:r>
              <a:rPr lang="tr-TR" dirty="0" smtClean="0"/>
              <a:t> </a:t>
            </a:r>
            <a:r>
              <a:rPr lang="tr-TR" dirty="0" err="1" smtClean="0"/>
              <a:t>Islam</a:t>
            </a:r>
            <a:r>
              <a:rPr lang="tr-TR" dirty="0" smtClean="0"/>
              <a:t> </a:t>
            </a:r>
            <a:r>
              <a:rPr lang="tr-TR" dirty="0" err="1" smtClean="0"/>
              <a:t>Amced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0527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بھیڑ میں اک اجنبی کا سامنا اچھا لگا</a:t>
            </a:r>
          </a:p>
          <a:p>
            <a:r>
              <a:rPr lang="ur-PK" dirty="0" smtClean="0"/>
              <a:t>بھیڑ میں اک اجنبی کا سامنا اچھا لگا </a:t>
            </a:r>
            <a:br>
              <a:rPr lang="ur-PK" dirty="0" smtClean="0"/>
            </a:br>
            <a:r>
              <a:rPr lang="ur-PK" dirty="0" smtClean="0"/>
              <a:t>سب سے چھپ کر وہ کسی کا دیکھنا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سرمئی آنکھوں کے نیچے پھول سے کھلنے لگے </a:t>
            </a:r>
            <a:br>
              <a:rPr lang="ur-PK" dirty="0" smtClean="0"/>
            </a:br>
            <a:r>
              <a:rPr lang="ur-PK" dirty="0" smtClean="0"/>
              <a:t>کہتے کہتے کچھ کسی کا سوچنا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بات تو کچھ بھی نہیں تھیں لیکن اس کا ایک دم </a:t>
            </a:r>
            <a:br>
              <a:rPr lang="ur-PK" dirty="0" smtClean="0"/>
            </a:br>
            <a:r>
              <a:rPr lang="ur-PK" dirty="0" smtClean="0"/>
              <a:t>ہاتھ کو ہونٹوں پہ رکھ کر روکنا اچھا لگا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7656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چائے میں چینی ملانا اس گھڑی بھایا بہت </a:t>
            </a:r>
            <a:br>
              <a:rPr lang="ur-PK" dirty="0" smtClean="0"/>
            </a:br>
            <a:r>
              <a:rPr lang="ur-PK" dirty="0" smtClean="0"/>
              <a:t>زیر لب وہ مسکراتا شکریہ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میں کتنے عہد باندھے تھے بھلانے کے اسے </a:t>
            </a:r>
            <a:br>
              <a:rPr lang="ur-PK" dirty="0" smtClean="0"/>
            </a:br>
            <a:r>
              <a:rPr lang="ur-PK" dirty="0" smtClean="0"/>
              <a:t>وہ ملا تو سب ارادے توڑنا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بے ارادہ لمس کی وہ سنسنی پیاری لگی </a:t>
            </a:r>
            <a:br>
              <a:rPr lang="ur-PK" dirty="0" smtClean="0"/>
            </a:br>
            <a:r>
              <a:rPr lang="ur-PK" dirty="0" smtClean="0"/>
              <a:t>کم توجہ آنکھ کا وہ دیکھنا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نیم شب کی خاموشی میں بھیگتی سڑکوں پہ کل </a:t>
            </a:r>
            <a:br>
              <a:rPr lang="ur-PK" dirty="0" smtClean="0"/>
            </a:br>
            <a:r>
              <a:rPr lang="ur-PK" dirty="0" smtClean="0"/>
              <a:t>تیری یادوں کے جلو میں گھومنا اچھا لگا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عدوئے جاں کو امجدؔ میں برا کیسے کہوں </a:t>
            </a:r>
            <a:br>
              <a:rPr lang="ur-PK" dirty="0" smtClean="0"/>
            </a:br>
            <a:r>
              <a:rPr lang="ur-PK" dirty="0" smtClean="0"/>
              <a:t>جب بھی آیا سامنے وہ بے وفا اچھا لگا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9355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اپنے گھر کی کھڑکی سے میں آسمان کو دیکھوں گا</a:t>
            </a:r>
          </a:p>
          <a:p>
            <a:r>
              <a:rPr lang="ur-PK" dirty="0" smtClean="0"/>
              <a:t>اپنے گھر کی کھڑکی سے میں آسمان کو دیکھوں گا </a:t>
            </a:r>
            <a:br>
              <a:rPr lang="ur-PK" dirty="0" smtClean="0"/>
            </a:br>
            <a:r>
              <a:rPr lang="ur-PK" dirty="0" smtClean="0"/>
              <a:t>جس پر تیرا نام لکھا ہے اس تارے کو ڈھونڈوں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تم بھی ہر شب دیا جلا کر پلکوں کی دہلیز پہ رکھنا </a:t>
            </a:r>
            <a:br>
              <a:rPr lang="ur-PK" dirty="0" smtClean="0"/>
            </a:br>
            <a:r>
              <a:rPr lang="ur-PK" dirty="0" smtClean="0"/>
              <a:t>میں بھی روز اک خواب تمہارے شہر کی جانب بھیجوں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ہجر کے دریا میں تم پڑھنا لہروں کی تحریریں بھی </a:t>
            </a:r>
            <a:br>
              <a:rPr lang="ur-PK" dirty="0" smtClean="0"/>
            </a:br>
            <a:r>
              <a:rPr lang="ur-PK" dirty="0" smtClean="0"/>
              <a:t>پانی کی ہر سطر پہ میں کچھ دل کی باتیں لکھوں گا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7633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جس تنہا سے پیڑ کے نیچے ہم بارش میں بھیگے تھے </a:t>
            </a:r>
            <a:br>
              <a:rPr lang="ur-PK" dirty="0" smtClean="0"/>
            </a:br>
            <a:r>
              <a:rPr lang="ur-PK" dirty="0" smtClean="0"/>
              <a:t>تم بھی اس کو چھو کے گزرنا میں بھی اس سے لپٹوں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خواب مسافر لمحوں کے ہیں ساتھ کہاں تک جائیں گے </a:t>
            </a:r>
            <a:br>
              <a:rPr lang="ur-PK" dirty="0" smtClean="0"/>
            </a:br>
            <a:r>
              <a:rPr lang="ur-PK" dirty="0" smtClean="0"/>
              <a:t>تم نے بالکل ٹھیک کہا ہے میں بھی اب کچھ سوچوں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بادل اوڑھ کے گزروں گا میں تیرے گھر کے آنگن سے </a:t>
            </a:r>
            <a:br>
              <a:rPr lang="ur-PK" dirty="0" smtClean="0"/>
            </a:br>
            <a:r>
              <a:rPr lang="ur-PK" dirty="0" smtClean="0"/>
              <a:t>قوس قزح کے سب رنگوں میں تجھ کو بھیگا دیکھوں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بے موسم بارش کی صورت دیر تلک اور دور تلک </a:t>
            </a:r>
            <a:br>
              <a:rPr lang="ur-PK" dirty="0" smtClean="0"/>
            </a:br>
            <a:r>
              <a:rPr lang="ur-PK" dirty="0" smtClean="0"/>
              <a:t>تیرے دیار حسن پہ میں بھی کن من کن من برسوں گا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7455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شرم سے دہرا ہو جائے گا کان پڑا وہ بندا بھی </a:t>
            </a:r>
            <a:br>
              <a:rPr lang="ur-PK" dirty="0" smtClean="0"/>
            </a:br>
            <a:r>
              <a:rPr lang="ur-PK" dirty="0" smtClean="0"/>
              <a:t>باد صبا کے لہجے میں اک بات میں ایسی پوچھوں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صفحہ صفحہ ایک کتاب حسن سی کھلتی جائے گی </a:t>
            </a:r>
            <a:br>
              <a:rPr lang="ur-PK" dirty="0" smtClean="0"/>
            </a:br>
            <a:r>
              <a:rPr lang="ur-PK" dirty="0" smtClean="0"/>
              <a:t>اور اسی کی لے میں پھر میں تم کو ازبر کر لوں 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وقت کے اک کنکر نے جس کو عکسوں میں تقسیم کیا </a:t>
            </a:r>
            <a:br>
              <a:rPr lang="ur-PK" dirty="0" smtClean="0"/>
            </a:br>
            <a:r>
              <a:rPr lang="ur-PK" dirty="0" smtClean="0"/>
              <a:t>آب رواں میں کیسے امجدؔ اب وہ چہرہ جوڑوں گا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2825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r-PK" b="1" dirty="0" smtClean="0"/>
              <a:t>اکیسویں صدی کے لئے ایک نظم</a:t>
            </a:r>
          </a:p>
          <a:p>
            <a:r>
              <a:rPr lang="ur-PK" dirty="0" smtClean="0"/>
              <a:t>سمے کے رستے میں بیٹھنے سے</a:t>
            </a:r>
            <a:br>
              <a:rPr lang="ur-PK" dirty="0" smtClean="0"/>
            </a:br>
            <a:r>
              <a:rPr lang="ur-PK" dirty="0" smtClean="0"/>
              <a:t>تو صرف چہروں پہ گرد جمتی ہے</a:t>
            </a:r>
            <a:br>
              <a:rPr lang="ur-PK" dirty="0" smtClean="0"/>
            </a:br>
            <a:r>
              <a:rPr lang="ur-PK" dirty="0" smtClean="0"/>
              <a:t>اور آنکھوں میں خواب مرتے ہیں</a:t>
            </a:r>
            <a:br>
              <a:rPr lang="ur-PK" dirty="0" smtClean="0"/>
            </a:br>
            <a:r>
              <a:rPr lang="ur-PK" dirty="0" smtClean="0"/>
              <a:t>جن کی لاشیں اُٹھانے والا کوئی نہیں ہے!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ہماری قسمت کے زائچوں کو بنانے والا کوئی ہو شاید</a:t>
            </a:r>
            <a:br>
              <a:rPr lang="ur-PK" dirty="0" smtClean="0"/>
            </a:br>
            <a:r>
              <a:rPr lang="ur-PK" dirty="0" smtClean="0"/>
              <a:t>پر ان کا مطلب بتانے والا کوئی نہیں ہے!</a:t>
            </a:r>
            <a:br>
              <a:rPr lang="ur-PK" dirty="0" smtClean="0"/>
            </a:br>
            <a:r>
              <a:rPr lang="ur-PK" dirty="0" smtClean="0"/>
              <a:t>وہ سارے رسے روائتوں کے جن کی گرہیں کسی ہوئی ہیں</a:t>
            </a:r>
            <a:br>
              <a:rPr lang="ur-PK" dirty="0" smtClean="0"/>
            </a:br>
            <a:r>
              <a:rPr lang="ur-PK" dirty="0" smtClean="0"/>
              <a:t>ہمارے ہاتھوں سر اور پاﺅں سے لے کے خوابوں کی گردنوں تک</a:t>
            </a:r>
            <a:br>
              <a:rPr lang="ur-PK" dirty="0" smtClean="0"/>
            </a:br>
            <a:r>
              <a:rPr lang="ur-PK" dirty="0" smtClean="0"/>
              <a:t>ہماری رُوحوں میں کھُبتے جاتے ہیں</a:t>
            </a:r>
            <a:br>
              <a:rPr lang="ur-PK" dirty="0" smtClean="0"/>
            </a:br>
            <a:r>
              <a:rPr lang="ur-PK" dirty="0" smtClean="0"/>
              <a:t>اور ہم کو بچانے والا، چھڑانے والا کوئی نہیں ہے!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زباں پہ زنجیر سی پڑی ہے</a:t>
            </a:r>
            <a:br>
              <a:rPr lang="ur-PK" dirty="0" smtClean="0"/>
            </a:br>
            <a:r>
              <a:rPr lang="ur-PK" dirty="0" smtClean="0"/>
              <a:t>دلوں میں پھندے ہیں</a:t>
            </a:r>
            <a:br>
              <a:rPr lang="ur-PK" dirty="0" smtClean="0"/>
            </a:br>
            <a:r>
              <a:rPr lang="ur-PK" dirty="0" smtClean="0"/>
              <a:t>اور آنکھوں میں شامِ زنداں کی بے کسی ہے</a:t>
            </a:r>
            <a:br>
              <a:rPr lang="ur-PK" dirty="0" smtClean="0"/>
            </a:br>
            <a:r>
              <a:rPr lang="ur-PK" dirty="0" smtClean="0"/>
              <a:t>چراغ سارے بجھے پڑے ہیں جلانے والا کوئی نہیں ہے!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سمے کے رستے پہ چل کے دیکھیں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4097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مرے عزیزو مجھے یہ غم ہے</a:t>
            </a:r>
            <a:br>
              <a:rPr lang="ur-PK" smtClean="0"/>
            </a:br>
            <a:r>
              <a:rPr lang="ur-PK" smtClean="0"/>
              <a:t>جو ہو چکا ہے بہت ہی کم ہے</a:t>
            </a:r>
            <a:br>
              <a:rPr lang="ur-PK" smtClean="0"/>
            </a:br>
            <a:r>
              <a:rPr lang="ur-PK" smtClean="0"/>
              <a:t>سمے کے رستے میں بیٹھے رہنے کے دن بھی اب ختم ہو رہے ہیں</a:t>
            </a:r>
            <a:br>
              <a:rPr lang="ur-PK" smtClean="0"/>
            </a:br>
            <a:r>
              <a:rPr lang="ur-PK" smtClean="0"/>
              <a:t>بچے کھچے یہ جو بال و پر ہیں</a:t>
            </a:r>
            <a:br>
              <a:rPr lang="ur-PK" smtClean="0"/>
            </a:br>
            <a:r>
              <a:rPr lang="ur-PK" smtClean="0"/>
              <a:t>جو راکھ داں میں سُلگنے والے یہ کچھ شرر ہیں</a:t>
            </a:r>
            <a:br>
              <a:rPr lang="ur-PK" smtClean="0"/>
            </a:br>
            <a:r>
              <a:rPr lang="ur-PK" smtClean="0"/>
              <a:t>ہمارے بچوں کے سر چھپانے کو جو یہ گھر ہیں</a:t>
            </a:r>
            <a:br>
              <a:rPr lang="ur-PK" smtClean="0"/>
            </a:br>
            <a:r>
              <a:rPr lang="ur-PK" smtClean="0"/>
              <a:t>اب ان کی باری بھی آ رہی ہے</a:t>
            </a:r>
            <a:br>
              <a:rPr lang="ur-PK" smtClean="0"/>
            </a:br>
            <a:r>
              <a:rPr lang="ur-PK" smtClean="0"/>
              <a:t>وہ ایک مہلت جو آخری تھی</a:t>
            </a:r>
            <a:br>
              <a:rPr lang="ur-PK" smtClean="0"/>
            </a:br>
            <a:r>
              <a:rPr lang="ur-PK" smtClean="0"/>
              <a:t>وہ جا رہی ہے</a:t>
            </a:r>
            <a:br>
              <a:rPr lang="ur-PK" smtClean="0"/>
            </a:br>
            <a:r>
              <a:rPr lang="ur-PK" smtClean="0"/>
              <a:t>تو اس سے پہلےزمین کھائے</a:t>
            </a:r>
            <a:br>
              <a:rPr lang="ur-PK" smtClean="0"/>
            </a:br>
            <a:r>
              <a:rPr lang="ur-PK" smtClean="0"/>
              <a:t>ہمارے جسموں کو اور خوابوں کو</a:t>
            </a:r>
            <a:br>
              <a:rPr lang="ur-PK" smtClean="0"/>
            </a:br>
            <a:r>
              <a:rPr lang="ur-PK" smtClean="0"/>
              <a:t>اور چہروں پہ اپنے دامن کی اوٹ کر دے</a:t>
            </a:r>
            <a:br>
              <a:rPr lang="ur-PK" smtClean="0"/>
            </a:br>
            <a:r>
              <a:rPr lang="ur-PK" smtClean="0"/>
              <a:t>یہ سرد مٹی جو بھُر بھُری ہے</a:t>
            </a:r>
            <a:br>
              <a:rPr lang="ur-PK" smtClean="0"/>
            </a:br>
            <a:r>
              <a:rPr lang="ur-PK" smtClean="0"/>
              <a:t>ہماری آنکھوں کے زرد حلقے لہو سے بھر دے</a:t>
            </a:r>
            <a:br>
              <a:rPr lang="ur-PK" smtClean="0"/>
            </a:br>
            <a:r>
              <a:rPr lang="ur-PK" smtClean="0"/>
              <a:t>مرے عزیزو چلو کہ آنکھوں کو مل کے دیکھیں</a:t>
            </a:r>
            <a:br>
              <a:rPr lang="ur-PK" smtClean="0"/>
            </a:br>
            <a:r>
              <a:rPr lang="ur-PK" smtClean="0"/>
              <a:t>کہاں سے سورج نکل رہے ہیں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616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 Hafta</dc:title>
  <dc:creator>USER</dc:creator>
  <cp:lastModifiedBy>USER</cp:lastModifiedBy>
  <cp:revision>2</cp:revision>
  <dcterms:created xsi:type="dcterms:W3CDTF">2020-05-03T20:55:03Z</dcterms:created>
  <dcterms:modified xsi:type="dcterms:W3CDTF">2020-05-03T21:56:18Z</dcterms:modified>
</cp:coreProperties>
</file>