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70" r:id="rId3"/>
    <p:sldId id="274" r:id="rId4"/>
    <p:sldId id="271" r:id="rId5"/>
    <p:sldId id="272" r:id="rId6"/>
    <p:sldId id="273" r:id="rId7"/>
    <p:sldId id="269" r:id="rId8"/>
    <p:sldId id="275" r:id="rId9"/>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9" d="100"/>
          <a:sy n="109" d="100"/>
        </p:scale>
        <p:origin x="1674" y="10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903F8952-2CBA-4A70-8ED0-8E5A1F2DAB17}" type="datetimeFigureOut">
              <a:rPr lang="tr-TR" smtClean="0"/>
              <a:pPr/>
              <a:t>3.05.2020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1F05445C-DFEB-4688-87BC-FC496F83EA73}"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903F8952-2CBA-4A70-8ED0-8E5A1F2DAB17}" type="datetimeFigureOut">
              <a:rPr lang="tr-TR" smtClean="0"/>
              <a:pPr/>
              <a:t>3.05.2020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1F05445C-DFEB-4688-87BC-FC496F83EA73}"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903F8952-2CBA-4A70-8ED0-8E5A1F2DAB17}" type="datetimeFigureOut">
              <a:rPr lang="tr-TR" smtClean="0"/>
              <a:pPr/>
              <a:t>3.05.2020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1F05445C-DFEB-4688-87BC-FC496F83EA73}"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903F8952-2CBA-4A70-8ED0-8E5A1F2DAB17}" type="datetimeFigureOut">
              <a:rPr lang="tr-TR" smtClean="0"/>
              <a:pPr/>
              <a:t>3.05.2020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1F05445C-DFEB-4688-87BC-FC496F83EA73}"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903F8952-2CBA-4A70-8ED0-8E5A1F2DAB17}" type="datetimeFigureOut">
              <a:rPr lang="tr-TR" smtClean="0"/>
              <a:pPr/>
              <a:t>3.05.2020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1F05445C-DFEB-4688-87BC-FC496F83EA73}"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903F8952-2CBA-4A70-8ED0-8E5A1F2DAB17}" type="datetimeFigureOut">
              <a:rPr lang="tr-TR" smtClean="0"/>
              <a:pPr/>
              <a:t>3.05.2020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1F05445C-DFEB-4688-87BC-FC496F83EA73}"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903F8952-2CBA-4A70-8ED0-8E5A1F2DAB17}" type="datetimeFigureOut">
              <a:rPr lang="tr-TR" smtClean="0"/>
              <a:pPr/>
              <a:t>3.05.2020</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1F05445C-DFEB-4688-87BC-FC496F83EA73}"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903F8952-2CBA-4A70-8ED0-8E5A1F2DAB17}" type="datetimeFigureOut">
              <a:rPr lang="tr-TR" smtClean="0"/>
              <a:pPr/>
              <a:t>3.05.2020</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1F05445C-DFEB-4688-87BC-FC496F83EA73}"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903F8952-2CBA-4A70-8ED0-8E5A1F2DAB17}" type="datetimeFigureOut">
              <a:rPr lang="tr-TR" smtClean="0"/>
              <a:pPr/>
              <a:t>3.05.2020</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1F05445C-DFEB-4688-87BC-FC496F83EA73}"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903F8952-2CBA-4A70-8ED0-8E5A1F2DAB17}" type="datetimeFigureOut">
              <a:rPr lang="tr-TR" smtClean="0"/>
              <a:pPr/>
              <a:t>3.05.2020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1F05445C-DFEB-4688-87BC-FC496F83EA73}"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903F8952-2CBA-4A70-8ED0-8E5A1F2DAB17}" type="datetimeFigureOut">
              <a:rPr lang="tr-TR" smtClean="0"/>
              <a:pPr/>
              <a:t>3.05.2020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1F05445C-DFEB-4688-87BC-FC496F83EA73}"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03F8952-2CBA-4A70-8ED0-8E5A1F2DAB17}" type="datetimeFigureOut">
              <a:rPr lang="tr-TR" smtClean="0"/>
              <a:pPr/>
              <a:t>3.05.2020</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F05445C-DFEB-4688-87BC-FC496F83EA73}"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p:txBody>
          <a:bodyPr>
            <a:normAutofit/>
          </a:bodyPr>
          <a:lstStyle/>
          <a:p>
            <a:r>
              <a:rPr lang="tr-TR" dirty="0" smtClean="0"/>
              <a:t>DRAMADA MEKAN</a:t>
            </a:r>
            <a:endParaRPr lang="tr-TR" dirty="0"/>
          </a:p>
        </p:txBody>
      </p:sp>
      <p:sp>
        <p:nvSpPr>
          <p:cNvPr id="4" name="3 Alt Başlık"/>
          <p:cNvSpPr>
            <a:spLocks noGrp="1"/>
          </p:cNvSpPr>
          <p:nvPr>
            <p:ph type="subTitle" idx="1"/>
          </p:nvPr>
        </p:nvSpPr>
        <p:spPr/>
        <p:txBody>
          <a:bodyPr/>
          <a:lstStyle/>
          <a:p>
            <a:endParaRPr lang="tr-T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DRAMADA MEKAN</a:t>
            </a:r>
          </a:p>
        </p:txBody>
      </p:sp>
      <p:sp>
        <p:nvSpPr>
          <p:cNvPr id="3" name="İçerik Yer Tutucusu 2"/>
          <p:cNvSpPr>
            <a:spLocks noGrp="1"/>
          </p:cNvSpPr>
          <p:nvPr>
            <p:ph idx="1"/>
          </p:nvPr>
        </p:nvSpPr>
        <p:spPr>
          <a:xfrm>
            <a:off x="457200" y="3212976"/>
            <a:ext cx="8229600" cy="2913187"/>
          </a:xfrm>
        </p:spPr>
        <p:txBody>
          <a:bodyPr/>
          <a:lstStyle/>
          <a:p>
            <a:r>
              <a:rPr lang="tr-TR" dirty="0"/>
              <a:t>Drama etkinlikleri sadece okul ile sınırlı değildir. </a:t>
            </a:r>
          </a:p>
        </p:txBody>
      </p:sp>
    </p:spTree>
    <p:extLst>
      <p:ext uri="{BB962C8B-B14F-4D97-AF65-F5344CB8AC3E}">
        <p14:creationId xmlns:p14="http://schemas.microsoft.com/office/powerpoint/2010/main" val="7906963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DRAMADA MEKAN</a:t>
            </a:r>
          </a:p>
        </p:txBody>
      </p:sp>
      <p:sp>
        <p:nvSpPr>
          <p:cNvPr id="3" name="İçerik Yer Tutucusu 2"/>
          <p:cNvSpPr>
            <a:spLocks noGrp="1"/>
          </p:cNvSpPr>
          <p:nvPr>
            <p:ph idx="1"/>
          </p:nvPr>
        </p:nvSpPr>
        <p:spPr/>
        <p:txBody>
          <a:bodyPr/>
          <a:lstStyle/>
          <a:p>
            <a:r>
              <a:rPr lang="tr-TR" dirty="0"/>
              <a:t>Çalışmanın hedeflerine bağlı olarak drama etkinlikleri sınıf içinde ya da okulun başka bir bölümünde yapılabilmekle birlikte market, müze, pazar yeri, park gibi okul dışındaki açık ve kapalı farklı ortamlarda da olabilir. </a:t>
            </a:r>
          </a:p>
          <a:p>
            <a:endParaRPr lang="tr-TR" dirty="0"/>
          </a:p>
        </p:txBody>
      </p:sp>
    </p:spTree>
    <p:extLst>
      <p:ext uri="{BB962C8B-B14F-4D97-AF65-F5344CB8AC3E}">
        <p14:creationId xmlns:p14="http://schemas.microsoft.com/office/powerpoint/2010/main" val="173131269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DRAMADA MEKAN</a:t>
            </a:r>
          </a:p>
        </p:txBody>
      </p:sp>
      <p:sp>
        <p:nvSpPr>
          <p:cNvPr id="3" name="İçerik Yer Tutucusu 2"/>
          <p:cNvSpPr>
            <a:spLocks noGrp="1"/>
          </p:cNvSpPr>
          <p:nvPr>
            <p:ph idx="1"/>
          </p:nvPr>
        </p:nvSpPr>
        <p:spPr/>
        <p:txBody>
          <a:bodyPr>
            <a:normAutofit/>
          </a:bodyPr>
          <a:lstStyle/>
          <a:p>
            <a:r>
              <a:rPr lang="tr-TR" dirty="0"/>
              <a:t>. Ayrıca okulda yapılacak drama etkileri için her zaman bir drama sınıfının bulunması da gerekmez. </a:t>
            </a:r>
          </a:p>
        </p:txBody>
      </p:sp>
    </p:spTree>
    <p:extLst>
      <p:ext uri="{BB962C8B-B14F-4D97-AF65-F5344CB8AC3E}">
        <p14:creationId xmlns:p14="http://schemas.microsoft.com/office/powerpoint/2010/main" val="165215932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DRAMADA MEKAN</a:t>
            </a:r>
          </a:p>
        </p:txBody>
      </p:sp>
      <p:sp>
        <p:nvSpPr>
          <p:cNvPr id="3" name="İçerik Yer Tutucusu 2"/>
          <p:cNvSpPr>
            <a:spLocks noGrp="1"/>
          </p:cNvSpPr>
          <p:nvPr>
            <p:ph idx="1"/>
          </p:nvPr>
        </p:nvSpPr>
        <p:spPr/>
        <p:txBody>
          <a:bodyPr/>
          <a:lstStyle/>
          <a:p>
            <a:r>
              <a:rPr lang="tr-TR" dirty="0"/>
              <a:t>Bununla birlikte drama etkinliklerinin yapılacağı ortamlarını önceden hazırlanması ve drama etkinliklerini yapmaya uygun duruma getirilmesi önemli bir konudur. </a:t>
            </a:r>
          </a:p>
        </p:txBody>
      </p:sp>
    </p:spTree>
    <p:extLst>
      <p:ext uri="{BB962C8B-B14F-4D97-AF65-F5344CB8AC3E}">
        <p14:creationId xmlns:p14="http://schemas.microsoft.com/office/powerpoint/2010/main" val="211105976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DRAMADA MEKAN</a:t>
            </a:r>
          </a:p>
        </p:txBody>
      </p:sp>
      <p:sp>
        <p:nvSpPr>
          <p:cNvPr id="3" name="İçerik Yer Tutucusu 2"/>
          <p:cNvSpPr>
            <a:spLocks noGrp="1"/>
          </p:cNvSpPr>
          <p:nvPr>
            <p:ph idx="1"/>
          </p:nvPr>
        </p:nvSpPr>
        <p:spPr/>
        <p:txBody>
          <a:bodyPr/>
          <a:lstStyle/>
          <a:p>
            <a:r>
              <a:rPr lang="tr-TR" dirty="0"/>
              <a:t>lider ya da öğretmen drama etkinlikleri için hem iyi bir ortam sağlamalı hem de bu ortamda iyi bir düzenleme yapmalıdır </a:t>
            </a:r>
          </a:p>
          <a:p>
            <a:endParaRPr lang="tr-TR" dirty="0"/>
          </a:p>
        </p:txBody>
      </p:sp>
    </p:spTree>
    <p:extLst>
      <p:ext uri="{BB962C8B-B14F-4D97-AF65-F5344CB8AC3E}">
        <p14:creationId xmlns:p14="http://schemas.microsoft.com/office/powerpoint/2010/main" val="348763812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28596" y="1142984"/>
            <a:ext cx="8229600" cy="1143000"/>
          </a:xfrm>
        </p:spPr>
        <p:txBody>
          <a:bodyPr/>
          <a:lstStyle/>
          <a:p>
            <a:r>
              <a:rPr lang="tr-TR" dirty="0" smtClean="0"/>
              <a:t>DRAMA</a:t>
            </a:r>
            <a:endParaRPr lang="tr-TR" dirty="0"/>
          </a:p>
        </p:txBody>
      </p:sp>
      <p:sp>
        <p:nvSpPr>
          <p:cNvPr id="3" name="2 İçerik Yer Tutucusu"/>
          <p:cNvSpPr>
            <a:spLocks noGrp="1"/>
          </p:cNvSpPr>
          <p:nvPr>
            <p:ph idx="1"/>
          </p:nvPr>
        </p:nvSpPr>
        <p:spPr>
          <a:xfrm>
            <a:off x="457200" y="2786058"/>
            <a:ext cx="8229600" cy="3340105"/>
          </a:xfrm>
        </p:spPr>
        <p:txBody>
          <a:bodyPr/>
          <a:lstStyle/>
          <a:p>
            <a:pPr marL="0" indent="0">
              <a:buNone/>
            </a:pPr>
            <a:r>
              <a:rPr lang="tr-TR" dirty="0" smtClean="0"/>
              <a:t>Drama Atölyesi</a:t>
            </a:r>
          </a:p>
          <a:p>
            <a:r>
              <a:rPr lang="tr-TR" dirty="0" smtClean="0"/>
              <a:t>Drama atölyesi uygulandıktan sonra kuramsal bilgiler anlatılır. </a:t>
            </a:r>
            <a:endParaRPr lang="tr-TR" dirty="0"/>
          </a:p>
        </p:txBody>
      </p:sp>
    </p:spTree>
    <p:extLst>
      <p:ext uri="{BB962C8B-B14F-4D97-AF65-F5344CB8AC3E}">
        <p14:creationId xmlns:p14="http://schemas.microsoft.com/office/powerpoint/2010/main" val="28086609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Kaynaklar</a:t>
            </a:r>
            <a:endParaRPr lang="tr-TR" dirty="0"/>
          </a:p>
        </p:txBody>
      </p:sp>
      <p:sp>
        <p:nvSpPr>
          <p:cNvPr id="3" name="2 İçerik Yer Tutucusu"/>
          <p:cNvSpPr>
            <a:spLocks noGrp="1"/>
          </p:cNvSpPr>
          <p:nvPr>
            <p:ph idx="1"/>
          </p:nvPr>
        </p:nvSpPr>
        <p:spPr/>
        <p:txBody>
          <a:bodyPr>
            <a:normAutofit fontScale="85000" lnSpcReduction="20000"/>
          </a:bodyPr>
          <a:lstStyle/>
          <a:p>
            <a:r>
              <a:rPr lang="tr-TR" dirty="0"/>
              <a:t>Aral, N., Baran, G., </a:t>
            </a:r>
            <a:r>
              <a:rPr lang="tr-TR" dirty="0" err="1"/>
              <a:t>Pedük</a:t>
            </a:r>
            <a:r>
              <a:rPr lang="tr-TR" dirty="0"/>
              <a:t>, Ş., Erdoğan, S. (2003). Eğitimde Drama. İstanbul Ya-</a:t>
            </a:r>
            <a:r>
              <a:rPr lang="tr-TR" dirty="0" err="1"/>
              <a:t>Pa</a:t>
            </a:r>
            <a:endParaRPr lang="tr-TR" dirty="0"/>
          </a:p>
          <a:p>
            <a:r>
              <a:rPr lang="tr-TR" dirty="0"/>
              <a:t>Adıgüzel, Ö. (2010). </a:t>
            </a:r>
            <a:r>
              <a:rPr lang="tr-TR" i="1" dirty="0"/>
              <a:t>Eğitimde Yaratıcı Drama</a:t>
            </a:r>
            <a:r>
              <a:rPr lang="tr-TR" dirty="0"/>
              <a:t>. </a:t>
            </a:r>
            <a:r>
              <a:rPr lang="tr-TR" i="1" dirty="0"/>
              <a:t>Oyun ve Yaratıcı Drama İlişkisi.</a:t>
            </a:r>
            <a:r>
              <a:rPr lang="tr-TR" dirty="0"/>
              <a:t> Ankara: </a:t>
            </a:r>
            <a:r>
              <a:rPr lang="tr-TR" dirty="0" err="1"/>
              <a:t>Naturel</a:t>
            </a:r>
            <a:r>
              <a:rPr lang="tr-TR" dirty="0"/>
              <a:t>. </a:t>
            </a:r>
          </a:p>
          <a:p>
            <a:r>
              <a:rPr lang="tr-TR" dirty="0"/>
              <a:t>Köksal Akyol, A. (2011). İlköğretimde Drama. İstanbul: Kriter Yayınları. </a:t>
            </a:r>
          </a:p>
          <a:p>
            <a:r>
              <a:rPr lang="tr-TR" dirty="0"/>
              <a:t>Köksal Akyol, A. (2015). Okul Öncesi Eğitimde Drama. Her Yönüyle Okul Öncesi Eğitim. Ankara: Hedef Yayıncılık. </a:t>
            </a:r>
          </a:p>
          <a:p>
            <a:r>
              <a:rPr lang="tr-TR" dirty="0"/>
              <a:t>Köksal Akyol, A. (2015). Okul Öncesi Eğitim Programları. Her Yönüyle Okul Öncesi Eğitim. Ankara: Hedef Yayıncılık. </a:t>
            </a:r>
          </a:p>
        </p:txBody>
      </p:sp>
    </p:spTree>
    <p:extLst>
      <p:ext uri="{BB962C8B-B14F-4D97-AF65-F5344CB8AC3E}">
        <p14:creationId xmlns:p14="http://schemas.microsoft.com/office/powerpoint/2010/main" val="2488722388"/>
      </p:ext>
    </p:extLst>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481</TotalTime>
  <Words>150</Words>
  <Application>Microsoft Office PowerPoint</Application>
  <PresentationFormat>Ekran Gösterisi (4:3)</PresentationFormat>
  <Paragraphs>20</Paragraphs>
  <Slides>8</Slides>
  <Notes>0</Notes>
  <HiddenSlides>0</HiddenSlides>
  <MMClips>0</MMClips>
  <ScaleCrop>false</ScaleCrop>
  <HeadingPairs>
    <vt:vector size="6" baseType="variant">
      <vt:variant>
        <vt:lpstr>Kullanılan Yazı Tipleri</vt:lpstr>
      </vt:variant>
      <vt:variant>
        <vt:i4>2</vt:i4>
      </vt:variant>
      <vt:variant>
        <vt:lpstr>Tema</vt:lpstr>
      </vt:variant>
      <vt:variant>
        <vt:i4>1</vt:i4>
      </vt:variant>
      <vt:variant>
        <vt:lpstr>Slayt Başlıkları</vt:lpstr>
      </vt:variant>
      <vt:variant>
        <vt:i4>8</vt:i4>
      </vt:variant>
    </vt:vector>
  </HeadingPairs>
  <TitlesOfParts>
    <vt:vector size="11" baseType="lpstr">
      <vt:lpstr>Arial</vt:lpstr>
      <vt:lpstr>Calibri</vt:lpstr>
      <vt:lpstr>Ofis Teması</vt:lpstr>
      <vt:lpstr>DRAMADA MEKAN</vt:lpstr>
      <vt:lpstr>DRAMADA MEKAN</vt:lpstr>
      <vt:lpstr>DRAMADA MEKAN</vt:lpstr>
      <vt:lpstr>DRAMADA MEKAN</vt:lpstr>
      <vt:lpstr>DRAMADA MEKAN</vt:lpstr>
      <vt:lpstr>DRAMADA MEKAN</vt:lpstr>
      <vt:lpstr>DRAMA</vt:lpstr>
      <vt:lpstr>Kaynaklar</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Dramanın Önemi</dc:title>
  <dc:creator>Toshiba</dc:creator>
  <cp:lastModifiedBy>user</cp:lastModifiedBy>
  <cp:revision>61</cp:revision>
  <dcterms:created xsi:type="dcterms:W3CDTF">2017-10-27T08:29:48Z</dcterms:created>
  <dcterms:modified xsi:type="dcterms:W3CDTF">2020-05-03T16:16:49Z</dcterms:modified>
</cp:coreProperties>
</file>