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5"/>
  </p:notesMasterIdLst>
  <p:sldIdLst>
    <p:sldId id="658" r:id="rId2"/>
    <p:sldId id="662" r:id="rId3"/>
    <p:sldId id="661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ZU COLERI CIHAN" initials="AC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D09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9338" autoAdjust="0"/>
    <p:restoredTop sz="94660"/>
  </p:normalViewPr>
  <p:slideViewPr>
    <p:cSldViewPr>
      <p:cViewPr>
        <p:scale>
          <a:sx n="80" d="100"/>
          <a:sy n="80" d="100"/>
        </p:scale>
        <p:origin x="-852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CE1CB-8182-4EFC-B8F0-659B0E633FF8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32DDF-24DF-42B2-80F9-E0C7EEF74EE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340768"/>
            <a:ext cx="8229600" cy="1143000"/>
          </a:xfrm>
        </p:spPr>
        <p:txBody>
          <a:bodyPr>
            <a:noAutofit/>
          </a:bodyPr>
          <a:lstStyle/>
          <a:p>
            <a:r>
              <a:rPr lang="tr-TR" sz="4000" u="sng" dirty="0" smtClean="0">
                <a:solidFill>
                  <a:srgbClr val="FF0000"/>
                </a:solidFill>
              </a:rPr>
              <a:t>F- SU KAYNAKLI HASTALIKLAR</a:t>
            </a:r>
            <a:endParaRPr lang="tr-TR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İçme suyu kalitesi koliform bakterilerin sayımı ile saptanmaktadır. </a:t>
            </a:r>
          </a:p>
          <a:p>
            <a:r>
              <a:rPr lang="tr-TR" dirty="0" smtClean="0"/>
              <a:t>Tek tip mikrobiyolojik standart kullanılarak pek çok laboratuvarda uyumlu hale getirilen bu yöntem, tüm şehir suyu dağıtım şebekelerinde fekal kontaminasyonu gösteren güvenli ve tekrarlanabilir bir altın standart haline gelmiştir.</a:t>
            </a:r>
          </a:p>
          <a:p>
            <a:r>
              <a:rPr lang="tr-TR" dirty="0" smtClean="0"/>
              <a:t>Su dağıtım şebekelerinde filtrasyon ve klorlama mikrobiyal yükü önemli ölçüde azaltmaktadır.</a:t>
            </a:r>
          </a:p>
          <a:p>
            <a:r>
              <a:rPr lang="tr-TR" dirty="0" smtClean="0"/>
              <a:t>İçme suyuna su arıtma yöntemlerinin uygulanması önemli bir halk sağlığını koruma aracıdır.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Su kaynaklı mikrobiyal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hastalıklar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r>
              <a:rPr lang="tr-TR" dirty="0" smtClean="0">
                <a:solidFill>
                  <a:srgbClr val="FFFF00"/>
                </a:solidFill>
              </a:rPr>
              <a:t>Sudan Bulaşan Enfeksiyonların Kaynakları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Kolera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Giyardiyaz ve Kriptosporidyaz</a:t>
            </a:r>
          </a:p>
          <a:p>
            <a:r>
              <a:rPr lang="es-ES" dirty="0" err="1" smtClean="0">
                <a:solidFill>
                  <a:srgbClr val="FFFF00"/>
                </a:solidFill>
              </a:rPr>
              <a:t>Lejyonelloz</a:t>
            </a:r>
            <a:r>
              <a:rPr lang="es-ES" dirty="0" smtClean="0">
                <a:solidFill>
                  <a:srgbClr val="FFFF00"/>
                </a:solidFill>
              </a:rPr>
              <a:t> (</a:t>
            </a:r>
            <a:r>
              <a:rPr lang="es-ES" dirty="0" err="1" smtClean="0">
                <a:solidFill>
                  <a:srgbClr val="FFFF00"/>
                </a:solidFill>
              </a:rPr>
              <a:t>Lejyoner</a:t>
            </a:r>
            <a:r>
              <a:rPr lang="es-ES" dirty="0" smtClean="0">
                <a:solidFill>
                  <a:srgbClr val="FFFF00"/>
                </a:solidFill>
              </a:rPr>
              <a:t> </a:t>
            </a:r>
            <a:r>
              <a:rPr lang="es-ES" dirty="0" err="1" smtClean="0">
                <a:solidFill>
                  <a:srgbClr val="FFFF00"/>
                </a:solidFill>
              </a:rPr>
              <a:t>Hastalığı</a:t>
            </a:r>
            <a:r>
              <a:rPr lang="es-ES" dirty="0" smtClean="0">
                <a:solidFill>
                  <a:srgbClr val="FFFF00"/>
                </a:solidFill>
              </a:rPr>
              <a:t>)</a:t>
            </a:r>
          </a:p>
          <a:p>
            <a:r>
              <a:rPr lang="es-ES" dirty="0" err="1" smtClean="0">
                <a:solidFill>
                  <a:srgbClr val="FFFF00"/>
                </a:solidFill>
              </a:rPr>
              <a:t>Tifoid</a:t>
            </a:r>
            <a:r>
              <a:rPr lang="es-ES" dirty="0" smtClean="0">
                <a:solidFill>
                  <a:srgbClr val="FFFF00"/>
                </a:solidFill>
              </a:rPr>
              <a:t> </a:t>
            </a:r>
            <a:r>
              <a:rPr lang="es-ES" dirty="0" err="1" smtClean="0">
                <a:solidFill>
                  <a:srgbClr val="FFFF00"/>
                </a:solidFill>
              </a:rPr>
              <a:t>Ateş</a:t>
            </a:r>
            <a:r>
              <a:rPr lang="es-ES" dirty="0" smtClean="0">
                <a:solidFill>
                  <a:srgbClr val="FFFF00"/>
                </a:solidFill>
              </a:rPr>
              <a:t> ve </a:t>
            </a:r>
            <a:r>
              <a:rPr lang="es-ES" dirty="0" err="1" smtClean="0">
                <a:solidFill>
                  <a:srgbClr val="FFFF00"/>
                </a:solidFill>
              </a:rPr>
              <a:t>Diğer</a:t>
            </a:r>
            <a:r>
              <a:rPr lang="es-ES" dirty="0" smtClean="0">
                <a:solidFill>
                  <a:srgbClr val="FFFF00"/>
                </a:solidFill>
              </a:rPr>
              <a:t> Su </a:t>
            </a:r>
            <a:r>
              <a:rPr lang="es-ES" dirty="0" err="1" smtClean="0">
                <a:solidFill>
                  <a:srgbClr val="FFFF00"/>
                </a:solidFill>
              </a:rPr>
              <a:t>Kaynaklı</a:t>
            </a:r>
            <a:r>
              <a:rPr lang="tr-TR" dirty="0" smtClean="0">
                <a:solidFill>
                  <a:srgbClr val="FFFF00"/>
                </a:solidFill>
              </a:rPr>
              <a:t> Hastalıklar</a:t>
            </a:r>
            <a:endParaRPr lang="tr-TR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4346</TotalTime>
  <Words>92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F- SU KAYNAKLI HASTALIKLAR</vt:lpstr>
      <vt:lpstr>Slide 2</vt:lpstr>
      <vt:lpstr>Su kaynaklı mikrobiyal hastalıklar </vt:lpstr>
    </vt:vector>
  </TitlesOfParts>
  <Company>BIYOLOJI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 431</dc:title>
  <dc:creator>ARZU COLERI CIHAN</dc:creator>
  <cp:lastModifiedBy>ARZU</cp:lastModifiedBy>
  <cp:revision>498</cp:revision>
  <dcterms:created xsi:type="dcterms:W3CDTF">2014-09-17T10:19:17Z</dcterms:created>
  <dcterms:modified xsi:type="dcterms:W3CDTF">2017-01-31T21:43:01Z</dcterms:modified>
</cp:coreProperties>
</file>