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"/>
  </p:notesMasterIdLst>
  <p:sldIdLst>
    <p:sldId id="658" r:id="rId2"/>
    <p:sldId id="662" r:id="rId3"/>
    <p:sldId id="6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u="sng" dirty="0" smtClean="0">
                <a:solidFill>
                  <a:srgbClr val="FF0000"/>
                </a:solidFill>
              </a:rPr>
              <a:t>F- SU KAYNAKLI HASTALIKLAR</a:t>
            </a:r>
            <a:endParaRPr lang="tr-T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İçme suyu kalitesi koliform bakterilerin sayımı ile saptanmaktadır. </a:t>
            </a:r>
          </a:p>
          <a:p>
            <a:r>
              <a:rPr lang="tr-TR" dirty="0" smtClean="0"/>
              <a:t>Tek tip mikrobiyolojik standart kullanılarak pek çok laboratuvarda uyumlu hale getirilen bu yöntem, tüm şehir suyu dağıtım şebekelerinde fekal kontaminasyonu gösteren güvenli ve tekrarlanabilir bir altın standart haline gelmiştir.</a:t>
            </a:r>
          </a:p>
          <a:p>
            <a:r>
              <a:rPr lang="tr-TR" dirty="0" smtClean="0"/>
              <a:t>Su dağıtım şebekelerinde filtrasyon ve klorlama mikrobiyal yükü önemli ölçüde azaltmaktadır.</a:t>
            </a:r>
          </a:p>
          <a:p>
            <a:r>
              <a:rPr lang="tr-TR" dirty="0" smtClean="0"/>
              <a:t>İçme suyuna su arıtma yöntemlerinin uygulanması önemli bir halk sağlığını koruma aracıdır.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Su kaynaklı mikrobiyal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hastalıklar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dirty="0" smtClean="0">
                <a:solidFill>
                  <a:srgbClr val="FFFF00"/>
                </a:solidFill>
              </a:rPr>
              <a:t>Sudan Bulaşan Enfeksiyonların Kaynakları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Kolera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Giyardiyaz ve Kriptosporidyaz</a:t>
            </a:r>
          </a:p>
          <a:p>
            <a:r>
              <a:rPr lang="es-ES" dirty="0" err="1" smtClean="0">
                <a:solidFill>
                  <a:srgbClr val="FFFF00"/>
                </a:solidFill>
              </a:rPr>
              <a:t>Lejyonelloz</a:t>
            </a:r>
            <a:r>
              <a:rPr lang="es-ES" dirty="0" smtClean="0">
                <a:solidFill>
                  <a:srgbClr val="FFFF00"/>
                </a:solidFill>
              </a:rPr>
              <a:t> (</a:t>
            </a:r>
            <a:r>
              <a:rPr lang="es-ES" dirty="0" err="1" smtClean="0">
                <a:solidFill>
                  <a:srgbClr val="FFFF00"/>
                </a:solidFill>
              </a:rPr>
              <a:t>Lejyoner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Hastalığı</a:t>
            </a:r>
            <a:r>
              <a:rPr lang="es-ES" dirty="0" smtClean="0">
                <a:solidFill>
                  <a:srgbClr val="FFFF00"/>
                </a:solidFill>
              </a:rPr>
              <a:t>)</a:t>
            </a:r>
          </a:p>
          <a:p>
            <a:r>
              <a:rPr lang="es-ES" dirty="0" err="1" smtClean="0">
                <a:solidFill>
                  <a:srgbClr val="FFFF00"/>
                </a:solidFill>
              </a:rPr>
              <a:t>Tifoid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Ateş</a:t>
            </a:r>
            <a:r>
              <a:rPr lang="es-ES" dirty="0" smtClean="0">
                <a:solidFill>
                  <a:srgbClr val="FFFF00"/>
                </a:solidFill>
              </a:rPr>
              <a:t> ve </a:t>
            </a:r>
            <a:r>
              <a:rPr lang="es-ES" dirty="0" err="1" smtClean="0">
                <a:solidFill>
                  <a:srgbClr val="FFFF00"/>
                </a:solidFill>
              </a:rPr>
              <a:t>Diğer</a:t>
            </a:r>
            <a:r>
              <a:rPr lang="es-ES" dirty="0" smtClean="0">
                <a:solidFill>
                  <a:srgbClr val="FFFF00"/>
                </a:solidFill>
              </a:rPr>
              <a:t> Su </a:t>
            </a:r>
            <a:r>
              <a:rPr lang="es-ES" dirty="0" err="1" smtClean="0">
                <a:solidFill>
                  <a:srgbClr val="FFFF00"/>
                </a:solidFill>
              </a:rPr>
              <a:t>Kaynaklı</a:t>
            </a:r>
            <a:r>
              <a:rPr lang="tr-TR" dirty="0" smtClean="0">
                <a:solidFill>
                  <a:srgbClr val="FFFF00"/>
                </a:solidFill>
              </a:rPr>
              <a:t> Hastalıklar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4346</TotalTime>
  <Words>92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F- SU KAYNAKLI HASTALIKLAR</vt:lpstr>
      <vt:lpstr>Slide 2</vt:lpstr>
      <vt:lpstr>Su kaynaklı mikrobiyal hastalıklar 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2017-01-31T21:43:01Z</dcterms:modified>
</cp:coreProperties>
</file>