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9" r:id="rId21"/>
    <p:sldId id="276" r:id="rId22"/>
    <p:sldId id="277" r:id="rId23"/>
    <p:sldId id="278" r:id="rId24"/>
    <p:sldId id="280" r:id="rId25"/>
    <p:sldId id="281" r:id="rId26"/>
    <p:sldId id="282" r:id="rId27"/>
    <p:sldId id="283" r:id="rId28"/>
    <p:sldId id="313" r:id="rId29"/>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9C07F6-55BC-46FC-8803-B472E2BE71E6}"/>
              </a:ext>
            </a:extLst>
          </p:cNvPr>
          <p:cNvSpPr>
            <a:spLocks noGrp="1"/>
          </p:cNvSpPr>
          <p:nvPr>
            <p:ph type="ctrTitle"/>
          </p:nvPr>
        </p:nvSpPr>
        <p:spPr>
          <a:xfrm>
            <a:off x="1143000" y="1122363"/>
            <a:ext cx="6858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3AA3788-C3E6-4B10-97F0-E8DD58DEAE28}"/>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14D8F48-FA6F-465A-9AB2-CA7DBD06B75A}"/>
              </a:ext>
            </a:extLst>
          </p:cNvPr>
          <p:cNvSpPr>
            <a:spLocks noGrp="1"/>
          </p:cNvSpPr>
          <p:nvPr>
            <p:ph type="dt" sz="half" idx="10"/>
          </p:nvPr>
        </p:nvSpPr>
        <p:spPr/>
        <p:txBody>
          <a:bodyPr/>
          <a:lstStyle>
            <a:lvl1pPr>
              <a:defRPr/>
            </a:lvl1pPr>
          </a:lstStyle>
          <a:p>
            <a:endParaRPr lang="tr-TR" altLang="en-US"/>
          </a:p>
        </p:txBody>
      </p:sp>
      <p:sp>
        <p:nvSpPr>
          <p:cNvPr id="5" name="Alt Bilgi Yer Tutucusu 4">
            <a:extLst>
              <a:ext uri="{FF2B5EF4-FFF2-40B4-BE49-F238E27FC236}">
                <a16:creationId xmlns:a16="http://schemas.microsoft.com/office/drawing/2014/main" id="{73067D6B-3DFE-410E-AB46-8F37EF9995E9}"/>
              </a:ext>
            </a:extLst>
          </p:cNvPr>
          <p:cNvSpPr>
            <a:spLocks noGrp="1"/>
          </p:cNvSpPr>
          <p:nvPr>
            <p:ph type="ftr" sz="quarter" idx="11"/>
          </p:nvPr>
        </p:nvSpPr>
        <p:spPr/>
        <p:txBody>
          <a:bodyPr/>
          <a:lstStyle>
            <a:lvl1pPr>
              <a:defRPr/>
            </a:lvl1pPr>
          </a:lstStyle>
          <a:p>
            <a:endParaRPr lang="tr-TR" altLang="en-US"/>
          </a:p>
        </p:txBody>
      </p:sp>
      <p:sp>
        <p:nvSpPr>
          <p:cNvPr id="6" name="Slayt Numarası Yer Tutucusu 5">
            <a:extLst>
              <a:ext uri="{FF2B5EF4-FFF2-40B4-BE49-F238E27FC236}">
                <a16:creationId xmlns:a16="http://schemas.microsoft.com/office/drawing/2014/main" id="{73CE2C75-5F59-4466-8E03-1F835FF8411A}"/>
              </a:ext>
            </a:extLst>
          </p:cNvPr>
          <p:cNvSpPr>
            <a:spLocks noGrp="1"/>
          </p:cNvSpPr>
          <p:nvPr>
            <p:ph type="sldNum" sz="quarter" idx="12"/>
          </p:nvPr>
        </p:nvSpPr>
        <p:spPr/>
        <p:txBody>
          <a:bodyPr/>
          <a:lstStyle>
            <a:lvl1pPr>
              <a:defRPr/>
            </a:lvl1pPr>
          </a:lstStyle>
          <a:p>
            <a:fld id="{0AAC06DB-6A91-45EE-9A15-C1B9517AA671}" type="slidenum">
              <a:rPr lang="tr-TR" altLang="en-US"/>
              <a:pPr/>
              <a:t>‹#›</a:t>
            </a:fld>
            <a:endParaRPr lang="tr-TR" altLang="en-US"/>
          </a:p>
        </p:txBody>
      </p:sp>
    </p:spTree>
    <p:extLst>
      <p:ext uri="{BB962C8B-B14F-4D97-AF65-F5344CB8AC3E}">
        <p14:creationId xmlns:p14="http://schemas.microsoft.com/office/powerpoint/2010/main" val="1433905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7BDE18C-026E-42EE-B38A-9FB98DC2BB9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742DB41-99F1-4F6A-8983-C4061DE1AEC5}"/>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64434C4-8D00-4589-A6B1-9C3EDA805850}"/>
              </a:ext>
            </a:extLst>
          </p:cNvPr>
          <p:cNvSpPr>
            <a:spLocks noGrp="1"/>
          </p:cNvSpPr>
          <p:nvPr>
            <p:ph type="dt" sz="half" idx="10"/>
          </p:nvPr>
        </p:nvSpPr>
        <p:spPr/>
        <p:txBody>
          <a:bodyPr/>
          <a:lstStyle>
            <a:lvl1pPr>
              <a:defRPr/>
            </a:lvl1pPr>
          </a:lstStyle>
          <a:p>
            <a:endParaRPr lang="tr-TR" altLang="en-US"/>
          </a:p>
        </p:txBody>
      </p:sp>
      <p:sp>
        <p:nvSpPr>
          <p:cNvPr id="5" name="Alt Bilgi Yer Tutucusu 4">
            <a:extLst>
              <a:ext uri="{FF2B5EF4-FFF2-40B4-BE49-F238E27FC236}">
                <a16:creationId xmlns:a16="http://schemas.microsoft.com/office/drawing/2014/main" id="{054471EA-A746-4AAB-A30D-5DCBD01F27E9}"/>
              </a:ext>
            </a:extLst>
          </p:cNvPr>
          <p:cNvSpPr>
            <a:spLocks noGrp="1"/>
          </p:cNvSpPr>
          <p:nvPr>
            <p:ph type="ftr" sz="quarter" idx="11"/>
          </p:nvPr>
        </p:nvSpPr>
        <p:spPr/>
        <p:txBody>
          <a:bodyPr/>
          <a:lstStyle>
            <a:lvl1pPr>
              <a:defRPr/>
            </a:lvl1pPr>
          </a:lstStyle>
          <a:p>
            <a:endParaRPr lang="tr-TR" altLang="en-US"/>
          </a:p>
        </p:txBody>
      </p:sp>
      <p:sp>
        <p:nvSpPr>
          <p:cNvPr id="6" name="Slayt Numarası Yer Tutucusu 5">
            <a:extLst>
              <a:ext uri="{FF2B5EF4-FFF2-40B4-BE49-F238E27FC236}">
                <a16:creationId xmlns:a16="http://schemas.microsoft.com/office/drawing/2014/main" id="{DD276C13-24F6-4A40-A326-25AB80BDCE44}"/>
              </a:ext>
            </a:extLst>
          </p:cNvPr>
          <p:cNvSpPr>
            <a:spLocks noGrp="1"/>
          </p:cNvSpPr>
          <p:nvPr>
            <p:ph type="sldNum" sz="quarter" idx="12"/>
          </p:nvPr>
        </p:nvSpPr>
        <p:spPr/>
        <p:txBody>
          <a:bodyPr/>
          <a:lstStyle>
            <a:lvl1pPr>
              <a:defRPr/>
            </a:lvl1pPr>
          </a:lstStyle>
          <a:p>
            <a:fld id="{3B780361-2750-4E46-84B9-C8B0CC34DA9B}" type="slidenum">
              <a:rPr lang="tr-TR" altLang="en-US"/>
              <a:pPr/>
              <a:t>‹#›</a:t>
            </a:fld>
            <a:endParaRPr lang="tr-TR" altLang="en-US"/>
          </a:p>
        </p:txBody>
      </p:sp>
    </p:spTree>
    <p:extLst>
      <p:ext uri="{BB962C8B-B14F-4D97-AF65-F5344CB8AC3E}">
        <p14:creationId xmlns:p14="http://schemas.microsoft.com/office/powerpoint/2010/main" val="878934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1B2BA8C-F274-4B4F-80FC-DDBD1A174A9B}"/>
              </a:ext>
            </a:extLst>
          </p:cNvPr>
          <p:cNvSpPr>
            <a:spLocks noGrp="1"/>
          </p:cNvSpPr>
          <p:nvPr>
            <p:ph type="title" orient="vert"/>
          </p:nvPr>
        </p:nvSpPr>
        <p:spPr>
          <a:xfrm>
            <a:off x="6629400" y="274638"/>
            <a:ext cx="2057400" cy="5851525"/>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F9974EA-FDAB-4FA1-AD31-9FD5D5BAEFB2}"/>
              </a:ext>
            </a:extLst>
          </p:cNvPr>
          <p:cNvSpPr>
            <a:spLocks noGrp="1"/>
          </p:cNvSpPr>
          <p:nvPr>
            <p:ph type="body" orient="vert" idx="1"/>
          </p:nvPr>
        </p:nvSpPr>
        <p:spPr>
          <a:xfrm>
            <a:off x="457200" y="274638"/>
            <a:ext cx="6019800" cy="5851525"/>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1A9FE8C-451F-4323-A414-BDB2C6900A99}"/>
              </a:ext>
            </a:extLst>
          </p:cNvPr>
          <p:cNvSpPr>
            <a:spLocks noGrp="1"/>
          </p:cNvSpPr>
          <p:nvPr>
            <p:ph type="dt" sz="half" idx="10"/>
          </p:nvPr>
        </p:nvSpPr>
        <p:spPr/>
        <p:txBody>
          <a:bodyPr/>
          <a:lstStyle>
            <a:lvl1pPr>
              <a:defRPr/>
            </a:lvl1pPr>
          </a:lstStyle>
          <a:p>
            <a:endParaRPr lang="tr-TR" altLang="en-US"/>
          </a:p>
        </p:txBody>
      </p:sp>
      <p:sp>
        <p:nvSpPr>
          <p:cNvPr id="5" name="Alt Bilgi Yer Tutucusu 4">
            <a:extLst>
              <a:ext uri="{FF2B5EF4-FFF2-40B4-BE49-F238E27FC236}">
                <a16:creationId xmlns:a16="http://schemas.microsoft.com/office/drawing/2014/main" id="{A86A3CE9-11C1-4D1C-AEAC-8D2B2A2CC0F0}"/>
              </a:ext>
            </a:extLst>
          </p:cNvPr>
          <p:cNvSpPr>
            <a:spLocks noGrp="1"/>
          </p:cNvSpPr>
          <p:nvPr>
            <p:ph type="ftr" sz="quarter" idx="11"/>
          </p:nvPr>
        </p:nvSpPr>
        <p:spPr/>
        <p:txBody>
          <a:bodyPr/>
          <a:lstStyle>
            <a:lvl1pPr>
              <a:defRPr/>
            </a:lvl1pPr>
          </a:lstStyle>
          <a:p>
            <a:endParaRPr lang="tr-TR" altLang="en-US"/>
          </a:p>
        </p:txBody>
      </p:sp>
      <p:sp>
        <p:nvSpPr>
          <p:cNvPr id="6" name="Slayt Numarası Yer Tutucusu 5">
            <a:extLst>
              <a:ext uri="{FF2B5EF4-FFF2-40B4-BE49-F238E27FC236}">
                <a16:creationId xmlns:a16="http://schemas.microsoft.com/office/drawing/2014/main" id="{A0991453-82B8-4594-A468-DEF11CFDB6BE}"/>
              </a:ext>
            </a:extLst>
          </p:cNvPr>
          <p:cNvSpPr>
            <a:spLocks noGrp="1"/>
          </p:cNvSpPr>
          <p:nvPr>
            <p:ph type="sldNum" sz="quarter" idx="12"/>
          </p:nvPr>
        </p:nvSpPr>
        <p:spPr/>
        <p:txBody>
          <a:bodyPr/>
          <a:lstStyle>
            <a:lvl1pPr>
              <a:defRPr/>
            </a:lvl1pPr>
          </a:lstStyle>
          <a:p>
            <a:fld id="{D1ABD54C-80B7-4963-99AA-491B60A568C2}" type="slidenum">
              <a:rPr lang="tr-TR" altLang="en-US"/>
              <a:pPr/>
              <a:t>‹#›</a:t>
            </a:fld>
            <a:endParaRPr lang="tr-TR" altLang="en-US"/>
          </a:p>
        </p:txBody>
      </p:sp>
    </p:spTree>
    <p:extLst>
      <p:ext uri="{BB962C8B-B14F-4D97-AF65-F5344CB8AC3E}">
        <p14:creationId xmlns:p14="http://schemas.microsoft.com/office/powerpoint/2010/main" val="3679847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04F33F8-389E-4AC5-9A41-66C1C633C4E5}"/>
              </a:ext>
            </a:extLst>
          </p:cNvPr>
          <p:cNvSpPr>
            <a:spLocks noGrp="1"/>
          </p:cNvSpPr>
          <p:nvPr>
            <p:ph type="title"/>
          </p:nvPr>
        </p:nvSpPr>
        <p:spPr>
          <a:xfrm>
            <a:off x="457200" y="274638"/>
            <a:ext cx="8229600" cy="1143000"/>
          </a:xfrm>
        </p:spPr>
        <p:txBody>
          <a:bodyPr/>
          <a:lstStyle/>
          <a:p>
            <a:r>
              <a:rPr lang="tr-TR"/>
              <a:t>Asıl başlık stilini düzenlemek için tıklayın</a:t>
            </a:r>
          </a:p>
        </p:txBody>
      </p:sp>
      <p:sp>
        <p:nvSpPr>
          <p:cNvPr id="3" name="Tablo Yer Tutucusu 2">
            <a:extLst>
              <a:ext uri="{FF2B5EF4-FFF2-40B4-BE49-F238E27FC236}">
                <a16:creationId xmlns:a16="http://schemas.microsoft.com/office/drawing/2014/main" id="{BC39C64E-FD56-42F2-B615-A3AB5D6E36C9}"/>
              </a:ext>
            </a:extLst>
          </p:cNvPr>
          <p:cNvSpPr>
            <a:spLocks noGrp="1"/>
          </p:cNvSpPr>
          <p:nvPr>
            <p:ph type="tbl" idx="1"/>
          </p:nvPr>
        </p:nvSpPr>
        <p:spPr>
          <a:xfrm>
            <a:off x="457200" y="1600200"/>
            <a:ext cx="8229600" cy="4525963"/>
          </a:xfrm>
        </p:spPr>
        <p:txBody>
          <a:bodyPr/>
          <a:lstStyle/>
          <a:p>
            <a:endParaRPr lang="tr-TR"/>
          </a:p>
        </p:txBody>
      </p:sp>
      <p:sp>
        <p:nvSpPr>
          <p:cNvPr id="4" name="Veri Yer Tutucusu 3">
            <a:extLst>
              <a:ext uri="{FF2B5EF4-FFF2-40B4-BE49-F238E27FC236}">
                <a16:creationId xmlns:a16="http://schemas.microsoft.com/office/drawing/2014/main" id="{0462C285-5A52-4399-8123-7A924C1A2E1A}"/>
              </a:ext>
            </a:extLst>
          </p:cNvPr>
          <p:cNvSpPr>
            <a:spLocks noGrp="1"/>
          </p:cNvSpPr>
          <p:nvPr>
            <p:ph type="dt" sz="half" idx="10"/>
          </p:nvPr>
        </p:nvSpPr>
        <p:spPr>
          <a:xfrm>
            <a:off x="457200" y="6245225"/>
            <a:ext cx="2133600" cy="476250"/>
          </a:xfrm>
        </p:spPr>
        <p:txBody>
          <a:bodyPr/>
          <a:lstStyle>
            <a:lvl1pPr>
              <a:defRPr/>
            </a:lvl1pPr>
          </a:lstStyle>
          <a:p>
            <a:endParaRPr lang="tr-TR" altLang="en-US"/>
          </a:p>
        </p:txBody>
      </p:sp>
      <p:sp>
        <p:nvSpPr>
          <p:cNvPr id="5" name="Alt Bilgi Yer Tutucusu 4">
            <a:extLst>
              <a:ext uri="{FF2B5EF4-FFF2-40B4-BE49-F238E27FC236}">
                <a16:creationId xmlns:a16="http://schemas.microsoft.com/office/drawing/2014/main" id="{0A20691A-2C2A-4D25-83E3-BEE0C3B7CF74}"/>
              </a:ext>
            </a:extLst>
          </p:cNvPr>
          <p:cNvSpPr>
            <a:spLocks noGrp="1"/>
          </p:cNvSpPr>
          <p:nvPr>
            <p:ph type="ftr" sz="quarter" idx="11"/>
          </p:nvPr>
        </p:nvSpPr>
        <p:spPr>
          <a:xfrm>
            <a:off x="3124200" y="6245225"/>
            <a:ext cx="2895600" cy="476250"/>
          </a:xfrm>
        </p:spPr>
        <p:txBody>
          <a:bodyPr/>
          <a:lstStyle>
            <a:lvl1pPr>
              <a:defRPr/>
            </a:lvl1pPr>
          </a:lstStyle>
          <a:p>
            <a:endParaRPr lang="tr-TR" altLang="en-US"/>
          </a:p>
        </p:txBody>
      </p:sp>
      <p:sp>
        <p:nvSpPr>
          <p:cNvPr id="6" name="Slayt Numarası Yer Tutucusu 5">
            <a:extLst>
              <a:ext uri="{FF2B5EF4-FFF2-40B4-BE49-F238E27FC236}">
                <a16:creationId xmlns:a16="http://schemas.microsoft.com/office/drawing/2014/main" id="{976B822A-ED6F-43E1-A6C1-3CAB517EA358}"/>
              </a:ext>
            </a:extLst>
          </p:cNvPr>
          <p:cNvSpPr>
            <a:spLocks noGrp="1"/>
          </p:cNvSpPr>
          <p:nvPr>
            <p:ph type="sldNum" sz="quarter" idx="12"/>
          </p:nvPr>
        </p:nvSpPr>
        <p:spPr>
          <a:xfrm>
            <a:off x="6553200" y="6245225"/>
            <a:ext cx="2133600" cy="476250"/>
          </a:xfrm>
        </p:spPr>
        <p:txBody>
          <a:bodyPr/>
          <a:lstStyle>
            <a:lvl1pPr>
              <a:defRPr/>
            </a:lvl1pPr>
          </a:lstStyle>
          <a:p>
            <a:fld id="{1F9556E4-D0C5-4A05-8D41-E5B52CFAF1DC}" type="slidenum">
              <a:rPr lang="tr-TR" altLang="en-US"/>
              <a:pPr/>
              <a:t>‹#›</a:t>
            </a:fld>
            <a:endParaRPr lang="tr-TR" altLang="en-US"/>
          </a:p>
        </p:txBody>
      </p:sp>
    </p:spTree>
    <p:extLst>
      <p:ext uri="{BB962C8B-B14F-4D97-AF65-F5344CB8AC3E}">
        <p14:creationId xmlns:p14="http://schemas.microsoft.com/office/powerpoint/2010/main" val="943221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3A1EAC-D0B6-47C1-8450-859777C69F1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725E253-F15A-4BC8-8F58-28159718A197}"/>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341B0FC-1046-4C24-8858-9F8383447049}"/>
              </a:ext>
            </a:extLst>
          </p:cNvPr>
          <p:cNvSpPr>
            <a:spLocks noGrp="1"/>
          </p:cNvSpPr>
          <p:nvPr>
            <p:ph type="dt" sz="half" idx="10"/>
          </p:nvPr>
        </p:nvSpPr>
        <p:spPr/>
        <p:txBody>
          <a:bodyPr/>
          <a:lstStyle>
            <a:lvl1pPr>
              <a:defRPr/>
            </a:lvl1pPr>
          </a:lstStyle>
          <a:p>
            <a:endParaRPr lang="tr-TR" altLang="en-US"/>
          </a:p>
        </p:txBody>
      </p:sp>
      <p:sp>
        <p:nvSpPr>
          <p:cNvPr id="5" name="Alt Bilgi Yer Tutucusu 4">
            <a:extLst>
              <a:ext uri="{FF2B5EF4-FFF2-40B4-BE49-F238E27FC236}">
                <a16:creationId xmlns:a16="http://schemas.microsoft.com/office/drawing/2014/main" id="{FCCCDECE-E33C-4A05-A453-64703CF15036}"/>
              </a:ext>
            </a:extLst>
          </p:cNvPr>
          <p:cNvSpPr>
            <a:spLocks noGrp="1"/>
          </p:cNvSpPr>
          <p:nvPr>
            <p:ph type="ftr" sz="quarter" idx="11"/>
          </p:nvPr>
        </p:nvSpPr>
        <p:spPr/>
        <p:txBody>
          <a:bodyPr/>
          <a:lstStyle>
            <a:lvl1pPr>
              <a:defRPr/>
            </a:lvl1pPr>
          </a:lstStyle>
          <a:p>
            <a:endParaRPr lang="tr-TR" altLang="en-US"/>
          </a:p>
        </p:txBody>
      </p:sp>
      <p:sp>
        <p:nvSpPr>
          <p:cNvPr id="6" name="Slayt Numarası Yer Tutucusu 5">
            <a:extLst>
              <a:ext uri="{FF2B5EF4-FFF2-40B4-BE49-F238E27FC236}">
                <a16:creationId xmlns:a16="http://schemas.microsoft.com/office/drawing/2014/main" id="{DDDD4AE6-66FA-4F12-B6EE-AB3FF5FD1646}"/>
              </a:ext>
            </a:extLst>
          </p:cNvPr>
          <p:cNvSpPr>
            <a:spLocks noGrp="1"/>
          </p:cNvSpPr>
          <p:nvPr>
            <p:ph type="sldNum" sz="quarter" idx="12"/>
          </p:nvPr>
        </p:nvSpPr>
        <p:spPr/>
        <p:txBody>
          <a:bodyPr/>
          <a:lstStyle>
            <a:lvl1pPr>
              <a:defRPr/>
            </a:lvl1pPr>
          </a:lstStyle>
          <a:p>
            <a:fld id="{8DEDA780-AC96-4483-B30E-18861C3BE767}" type="slidenum">
              <a:rPr lang="tr-TR" altLang="en-US"/>
              <a:pPr/>
              <a:t>‹#›</a:t>
            </a:fld>
            <a:endParaRPr lang="tr-TR" altLang="en-US"/>
          </a:p>
        </p:txBody>
      </p:sp>
    </p:spTree>
    <p:extLst>
      <p:ext uri="{BB962C8B-B14F-4D97-AF65-F5344CB8AC3E}">
        <p14:creationId xmlns:p14="http://schemas.microsoft.com/office/powerpoint/2010/main" val="4232896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5EA6BFF-4F30-4C86-AA73-B69D0160B251}"/>
              </a:ext>
            </a:extLst>
          </p:cNvPr>
          <p:cNvSpPr>
            <a:spLocks noGrp="1"/>
          </p:cNvSpPr>
          <p:nvPr>
            <p:ph type="title"/>
          </p:nvPr>
        </p:nvSpPr>
        <p:spPr>
          <a:xfrm>
            <a:off x="623888" y="1709738"/>
            <a:ext cx="78867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5705BAE-3185-4A94-AF86-4309CC4B8A6D}"/>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a:t>Asıl metin stillerini düzenle</a:t>
            </a:r>
          </a:p>
        </p:txBody>
      </p:sp>
      <p:sp>
        <p:nvSpPr>
          <p:cNvPr id="4" name="Veri Yer Tutucusu 3">
            <a:extLst>
              <a:ext uri="{FF2B5EF4-FFF2-40B4-BE49-F238E27FC236}">
                <a16:creationId xmlns:a16="http://schemas.microsoft.com/office/drawing/2014/main" id="{06456B83-D486-4669-916A-159DDC18BA39}"/>
              </a:ext>
            </a:extLst>
          </p:cNvPr>
          <p:cNvSpPr>
            <a:spLocks noGrp="1"/>
          </p:cNvSpPr>
          <p:nvPr>
            <p:ph type="dt" sz="half" idx="10"/>
          </p:nvPr>
        </p:nvSpPr>
        <p:spPr/>
        <p:txBody>
          <a:bodyPr/>
          <a:lstStyle>
            <a:lvl1pPr>
              <a:defRPr/>
            </a:lvl1pPr>
          </a:lstStyle>
          <a:p>
            <a:endParaRPr lang="tr-TR" altLang="en-US"/>
          </a:p>
        </p:txBody>
      </p:sp>
      <p:sp>
        <p:nvSpPr>
          <p:cNvPr id="5" name="Alt Bilgi Yer Tutucusu 4">
            <a:extLst>
              <a:ext uri="{FF2B5EF4-FFF2-40B4-BE49-F238E27FC236}">
                <a16:creationId xmlns:a16="http://schemas.microsoft.com/office/drawing/2014/main" id="{0896CA85-F86B-4A20-81AF-CFF18A8E17CA}"/>
              </a:ext>
            </a:extLst>
          </p:cNvPr>
          <p:cNvSpPr>
            <a:spLocks noGrp="1"/>
          </p:cNvSpPr>
          <p:nvPr>
            <p:ph type="ftr" sz="quarter" idx="11"/>
          </p:nvPr>
        </p:nvSpPr>
        <p:spPr/>
        <p:txBody>
          <a:bodyPr/>
          <a:lstStyle>
            <a:lvl1pPr>
              <a:defRPr/>
            </a:lvl1pPr>
          </a:lstStyle>
          <a:p>
            <a:endParaRPr lang="tr-TR" altLang="en-US"/>
          </a:p>
        </p:txBody>
      </p:sp>
      <p:sp>
        <p:nvSpPr>
          <p:cNvPr id="6" name="Slayt Numarası Yer Tutucusu 5">
            <a:extLst>
              <a:ext uri="{FF2B5EF4-FFF2-40B4-BE49-F238E27FC236}">
                <a16:creationId xmlns:a16="http://schemas.microsoft.com/office/drawing/2014/main" id="{FBF31ADC-5C20-491E-BF0F-C3D68F47D504}"/>
              </a:ext>
            </a:extLst>
          </p:cNvPr>
          <p:cNvSpPr>
            <a:spLocks noGrp="1"/>
          </p:cNvSpPr>
          <p:nvPr>
            <p:ph type="sldNum" sz="quarter" idx="12"/>
          </p:nvPr>
        </p:nvSpPr>
        <p:spPr/>
        <p:txBody>
          <a:bodyPr/>
          <a:lstStyle>
            <a:lvl1pPr>
              <a:defRPr/>
            </a:lvl1pPr>
          </a:lstStyle>
          <a:p>
            <a:fld id="{59E21C71-92EC-4230-B995-F565F791F125}" type="slidenum">
              <a:rPr lang="tr-TR" altLang="en-US"/>
              <a:pPr/>
              <a:t>‹#›</a:t>
            </a:fld>
            <a:endParaRPr lang="tr-TR" altLang="en-US"/>
          </a:p>
        </p:txBody>
      </p:sp>
    </p:spTree>
    <p:extLst>
      <p:ext uri="{BB962C8B-B14F-4D97-AF65-F5344CB8AC3E}">
        <p14:creationId xmlns:p14="http://schemas.microsoft.com/office/powerpoint/2010/main" val="821833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16B92C1-AC85-41C7-BFBF-A4EEA45CFF0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63CC777-EE0E-4116-9B3F-3212CE9D27F4}"/>
              </a:ext>
            </a:extLst>
          </p:cNvPr>
          <p:cNvSpPr>
            <a:spLocks noGrp="1"/>
          </p:cNvSpPr>
          <p:nvPr>
            <p:ph sz="half" idx="1"/>
          </p:nvPr>
        </p:nvSpPr>
        <p:spPr>
          <a:xfrm>
            <a:off x="457200" y="1600200"/>
            <a:ext cx="4038600" cy="45259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9246EAB-7F3E-4C58-9299-DBC58306BCE0}"/>
              </a:ext>
            </a:extLst>
          </p:cNvPr>
          <p:cNvSpPr>
            <a:spLocks noGrp="1"/>
          </p:cNvSpPr>
          <p:nvPr>
            <p:ph sz="half" idx="2"/>
          </p:nvPr>
        </p:nvSpPr>
        <p:spPr>
          <a:xfrm>
            <a:off x="4648200" y="1600200"/>
            <a:ext cx="4038600" cy="45259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DF7CE24-EB8E-4C82-AC63-2B5CA4A00566}"/>
              </a:ext>
            </a:extLst>
          </p:cNvPr>
          <p:cNvSpPr>
            <a:spLocks noGrp="1"/>
          </p:cNvSpPr>
          <p:nvPr>
            <p:ph type="dt" sz="half" idx="10"/>
          </p:nvPr>
        </p:nvSpPr>
        <p:spPr/>
        <p:txBody>
          <a:bodyPr/>
          <a:lstStyle>
            <a:lvl1pPr>
              <a:defRPr/>
            </a:lvl1pPr>
          </a:lstStyle>
          <a:p>
            <a:endParaRPr lang="tr-TR" altLang="en-US"/>
          </a:p>
        </p:txBody>
      </p:sp>
      <p:sp>
        <p:nvSpPr>
          <p:cNvPr id="6" name="Alt Bilgi Yer Tutucusu 5">
            <a:extLst>
              <a:ext uri="{FF2B5EF4-FFF2-40B4-BE49-F238E27FC236}">
                <a16:creationId xmlns:a16="http://schemas.microsoft.com/office/drawing/2014/main" id="{0DFAAAE3-0F24-4B13-8041-D169448F6DBA}"/>
              </a:ext>
            </a:extLst>
          </p:cNvPr>
          <p:cNvSpPr>
            <a:spLocks noGrp="1"/>
          </p:cNvSpPr>
          <p:nvPr>
            <p:ph type="ftr" sz="quarter" idx="11"/>
          </p:nvPr>
        </p:nvSpPr>
        <p:spPr/>
        <p:txBody>
          <a:bodyPr/>
          <a:lstStyle>
            <a:lvl1pPr>
              <a:defRPr/>
            </a:lvl1pPr>
          </a:lstStyle>
          <a:p>
            <a:endParaRPr lang="tr-TR" altLang="en-US"/>
          </a:p>
        </p:txBody>
      </p:sp>
      <p:sp>
        <p:nvSpPr>
          <p:cNvPr id="7" name="Slayt Numarası Yer Tutucusu 6">
            <a:extLst>
              <a:ext uri="{FF2B5EF4-FFF2-40B4-BE49-F238E27FC236}">
                <a16:creationId xmlns:a16="http://schemas.microsoft.com/office/drawing/2014/main" id="{A8F3EDF0-EE7C-4D78-8A6C-97222D691264}"/>
              </a:ext>
            </a:extLst>
          </p:cNvPr>
          <p:cNvSpPr>
            <a:spLocks noGrp="1"/>
          </p:cNvSpPr>
          <p:nvPr>
            <p:ph type="sldNum" sz="quarter" idx="12"/>
          </p:nvPr>
        </p:nvSpPr>
        <p:spPr/>
        <p:txBody>
          <a:bodyPr/>
          <a:lstStyle>
            <a:lvl1pPr>
              <a:defRPr/>
            </a:lvl1pPr>
          </a:lstStyle>
          <a:p>
            <a:fld id="{77682DE5-1156-4240-9285-5B5156A05AAE}" type="slidenum">
              <a:rPr lang="tr-TR" altLang="en-US"/>
              <a:pPr/>
              <a:t>‹#›</a:t>
            </a:fld>
            <a:endParaRPr lang="tr-TR" altLang="en-US"/>
          </a:p>
        </p:txBody>
      </p:sp>
    </p:spTree>
    <p:extLst>
      <p:ext uri="{BB962C8B-B14F-4D97-AF65-F5344CB8AC3E}">
        <p14:creationId xmlns:p14="http://schemas.microsoft.com/office/powerpoint/2010/main" val="271486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9CD7C0A-FF7F-4CBD-971D-A1928BF4461E}"/>
              </a:ext>
            </a:extLst>
          </p:cNvPr>
          <p:cNvSpPr>
            <a:spLocks noGrp="1"/>
          </p:cNvSpPr>
          <p:nvPr>
            <p:ph type="title"/>
          </p:nvPr>
        </p:nvSpPr>
        <p:spPr>
          <a:xfrm>
            <a:off x="630238" y="365125"/>
            <a:ext cx="78867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93F56A-9C5B-4022-B546-C66FD61AAD7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D9D9E5D6-4BD5-451F-A677-B91368C9395A}"/>
              </a:ext>
            </a:extLst>
          </p:cNvPr>
          <p:cNvSpPr>
            <a:spLocks noGrp="1"/>
          </p:cNvSpPr>
          <p:nvPr>
            <p:ph sz="half" idx="2"/>
          </p:nvPr>
        </p:nvSpPr>
        <p:spPr>
          <a:xfrm>
            <a:off x="630238" y="2505075"/>
            <a:ext cx="386873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EA88E6A-85CD-4E8A-8E39-411D888E063E}"/>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99CE5AF9-363C-46AA-A142-1C37151D40B7}"/>
              </a:ext>
            </a:extLst>
          </p:cNvPr>
          <p:cNvSpPr>
            <a:spLocks noGrp="1"/>
          </p:cNvSpPr>
          <p:nvPr>
            <p:ph sz="quarter" idx="4"/>
          </p:nvPr>
        </p:nvSpPr>
        <p:spPr>
          <a:xfrm>
            <a:off x="4629150" y="2505075"/>
            <a:ext cx="38877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D610CCD-2BAD-4EC4-B251-F74B4BA82CCD}"/>
              </a:ext>
            </a:extLst>
          </p:cNvPr>
          <p:cNvSpPr>
            <a:spLocks noGrp="1"/>
          </p:cNvSpPr>
          <p:nvPr>
            <p:ph type="dt" sz="half" idx="10"/>
          </p:nvPr>
        </p:nvSpPr>
        <p:spPr/>
        <p:txBody>
          <a:bodyPr/>
          <a:lstStyle>
            <a:lvl1pPr>
              <a:defRPr/>
            </a:lvl1pPr>
          </a:lstStyle>
          <a:p>
            <a:endParaRPr lang="tr-TR" altLang="en-US"/>
          </a:p>
        </p:txBody>
      </p:sp>
      <p:sp>
        <p:nvSpPr>
          <p:cNvPr id="8" name="Alt Bilgi Yer Tutucusu 7">
            <a:extLst>
              <a:ext uri="{FF2B5EF4-FFF2-40B4-BE49-F238E27FC236}">
                <a16:creationId xmlns:a16="http://schemas.microsoft.com/office/drawing/2014/main" id="{7A610605-BFF8-46A9-AA7E-61525A04037A}"/>
              </a:ext>
            </a:extLst>
          </p:cNvPr>
          <p:cNvSpPr>
            <a:spLocks noGrp="1"/>
          </p:cNvSpPr>
          <p:nvPr>
            <p:ph type="ftr" sz="quarter" idx="11"/>
          </p:nvPr>
        </p:nvSpPr>
        <p:spPr/>
        <p:txBody>
          <a:bodyPr/>
          <a:lstStyle>
            <a:lvl1pPr>
              <a:defRPr/>
            </a:lvl1pPr>
          </a:lstStyle>
          <a:p>
            <a:endParaRPr lang="tr-TR" altLang="en-US"/>
          </a:p>
        </p:txBody>
      </p:sp>
      <p:sp>
        <p:nvSpPr>
          <p:cNvPr id="9" name="Slayt Numarası Yer Tutucusu 8">
            <a:extLst>
              <a:ext uri="{FF2B5EF4-FFF2-40B4-BE49-F238E27FC236}">
                <a16:creationId xmlns:a16="http://schemas.microsoft.com/office/drawing/2014/main" id="{F5EF94EE-5FB4-4D5C-AD6C-C4E01AC28EF4}"/>
              </a:ext>
            </a:extLst>
          </p:cNvPr>
          <p:cNvSpPr>
            <a:spLocks noGrp="1"/>
          </p:cNvSpPr>
          <p:nvPr>
            <p:ph type="sldNum" sz="quarter" idx="12"/>
          </p:nvPr>
        </p:nvSpPr>
        <p:spPr/>
        <p:txBody>
          <a:bodyPr/>
          <a:lstStyle>
            <a:lvl1pPr>
              <a:defRPr/>
            </a:lvl1pPr>
          </a:lstStyle>
          <a:p>
            <a:fld id="{E1302F0E-2187-4A40-B940-4FF6C13241BC}" type="slidenum">
              <a:rPr lang="tr-TR" altLang="en-US"/>
              <a:pPr/>
              <a:t>‹#›</a:t>
            </a:fld>
            <a:endParaRPr lang="tr-TR" altLang="en-US"/>
          </a:p>
        </p:txBody>
      </p:sp>
    </p:spTree>
    <p:extLst>
      <p:ext uri="{BB962C8B-B14F-4D97-AF65-F5344CB8AC3E}">
        <p14:creationId xmlns:p14="http://schemas.microsoft.com/office/powerpoint/2010/main" val="1826961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AE7697D-C5B5-43E0-AFEE-78BA3831903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82058FC-106A-4C28-9D0D-F83E3E0CFBEB}"/>
              </a:ext>
            </a:extLst>
          </p:cNvPr>
          <p:cNvSpPr>
            <a:spLocks noGrp="1"/>
          </p:cNvSpPr>
          <p:nvPr>
            <p:ph type="dt" sz="half" idx="10"/>
          </p:nvPr>
        </p:nvSpPr>
        <p:spPr/>
        <p:txBody>
          <a:bodyPr/>
          <a:lstStyle>
            <a:lvl1pPr>
              <a:defRPr/>
            </a:lvl1pPr>
          </a:lstStyle>
          <a:p>
            <a:endParaRPr lang="tr-TR" altLang="en-US"/>
          </a:p>
        </p:txBody>
      </p:sp>
      <p:sp>
        <p:nvSpPr>
          <p:cNvPr id="4" name="Alt Bilgi Yer Tutucusu 3">
            <a:extLst>
              <a:ext uri="{FF2B5EF4-FFF2-40B4-BE49-F238E27FC236}">
                <a16:creationId xmlns:a16="http://schemas.microsoft.com/office/drawing/2014/main" id="{9A51FE92-87AE-44B8-85F2-E09FE1AFF269}"/>
              </a:ext>
            </a:extLst>
          </p:cNvPr>
          <p:cNvSpPr>
            <a:spLocks noGrp="1"/>
          </p:cNvSpPr>
          <p:nvPr>
            <p:ph type="ftr" sz="quarter" idx="11"/>
          </p:nvPr>
        </p:nvSpPr>
        <p:spPr/>
        <p:txBody>
          <a:bodyPr/>
          <a:lstStyle>
            <a:lvl1pPr>
              <a:defRPr/>
            </a:lvl1pPr>
          </a:lstStyle>
          <a:p>
            <a:endParaRPr lang="tr-TR" altLang="en-US"/>
          </a:p>
        </p:txBody>
      </p:sp>
      <p:sp>
        <p:nvSpPr>
          <p:cNvPr id="5" name="Slayt Numarası Yer Tutucusu 4">
            <a:extLst>
              <a:ext uri="{FF2B5EF4-FFF2-40B4-BE49-F238E27FC236}">
                <a16:creationId xmlns:a16="http://schemas.microsoft.com/office/drawing/2014/main" id="{9CD0E7B8-E154-46E2-9B54-66FA8252799E}"/>
              </a:ext>
            </a:extLst>
          </p:cNvPr>
          <p:cNvSpPr>
            <a:spLocks noGrp="1"/>
          </p:cNvSpPr>
          <p:nvPr>
            <p:ph type="sldNum" sz="quarter" idx="12"/>
          </p:nvPr>
        </p:nvSpPr>
        <p:spPr/>
        <p:txBody>
          <a:bodyPr/>
          <a:lstStyle>
            <a:lvl1pPr>
              <a:defRPr/>
            </a:lvl1pPr>
          </a:lstStyle>
          <a:p>
            <a:fld id="{3E829488-AFD6-48F9-9BEB-65D0F38AE7BD}" type="slidenum">
              <a:rPr lang="tr-TR" altLang="en-US"/>
              <a:pPr/>
              <a:t>‹#›</a:t>
            </a:fld>
            <a:endParaRPr lang="tr-TR" altLang="en-US"/>
          </a:p>
        </p:txBody>
      </p:sp>
    </p:spTree>
    <p:extLst>
      <p:ext uri="{BB962C8B-B14F-4D97-AF65-F5344CB8AC3E}">
        <p14:creationId xmlns:p14="http://schemas.microsoft.com/office/powerpoint/2010/main" val="2079890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4777F8B-87AB-4DCD-998C-1A9CFEA44285}"/>
              </a:ext>
            </a:extLst>
          </p:cNvPr>
          <p:cNvSpPr>
            <a:spLocks noGrp="1"/>
          </p:cNvSpPr>
          <p:nvPr>
            <p:ph type="dt" sz="half" idx="10"/>
          </p:nvPr>
        </p:nvSpPr>
        <p:spPr/>
        <p:txBody>
          <a:bodyPr/>
          <a:lstStyle>
            <a:lvl1pPr>
              <a:defRPr/>
            </a:lvl1pPr>
          </a:lstStyle>
          <a:p>
            <a:endParaRPr lang="tr-TR" altLang="en-US"/>
          </a:p>
        </p:txBody>
      </p:sp>
      <p:sp>
        <p:nvSpPr>
          <p:cNvPr id="3" name="Alt Bilgi Yer Tutucusu 2">
            <a:extLst>
              <a:ext uri="{FF2B5EF4-FFF2-40B4-BE49-F238E27FC236}">
                <a16:creationId xmlns:a16="http://schemas.microsoft.com/office/drawing/2014/main" id="{EF9F26FB-2ABE-4280-BFAD-5075704813BB}"/>
              </a:ext>
            </a:extLst>
          </p:cNvPr>
          <p:cNvSpPr>
            <a:spLocks noGrp="1"/>
          </p:cNvSpPr>
          <p:nvPr>
            <p:ph type="ftr" sz="quarter" idx="11"/>
          </p:nvPr>
        </p:nvSpPr>
        <p:spPr/>
        <p:txBody>
          <a:bodyPr/>
          <a:lstStyle>
            <a:lvl1pPr>
              <a:defRPr/>
            </a:lvl1pPr>
          </a:lstStyle>
          <a:p>
            <a:endParaRPr lang="tr-TR" altLang="en-US"/>
          </a:p>
        </p:txBody>
      </p:sp>
      <p:sp>
        <p:nvSpPr>
          <p:cNvPr id="4" name="Slayt Numarası Yer Tutucusu 3">
            <a:extLst>
              <a:ext uri="{FF2B5EF4-FFF2-40B4-BE49-F238E27FC236}">
                <a16:creationId xmlns:a16="http://schemas.microsoft.com/office/drawing/2014/main" id="{3C05367F-9539-4C8F-8BEC-EC692DD80C1E}"/>
              </a:ext>
            </a:extLst>
          </p:cNvPr>
          <p:cNvSpPr>
            <a:spLocks noGrp="1"/>
          </p:cNvSpPr>
          <p:nvPr>
            <p:ph type="sldNum" sz="quarter" idx="12"/>
          </p:nvPr>
        </p:nvSpPr>
        <p:spPr/>
        <p:txBody>
          <a:bodyPr/>
          <a:lstStyle>
            <a:lvl1pPr>
              <a:defRPr/>
            </a:lvl1pPr>
          </a:lstStyle>
          <a:p>
            <a:fld id="{1E3CB292-3AA8-4A96-8E2F-26522CD1FFD8}" type="slidenum">
              <a:rPr lang="tr-TR" altLang="en-US"/>
              <a:pPr/>
              <a:t>‹#›</a:t>
            </a:fld>
            <a:endParaRPr lang="tr-TR" altLang="en-US"/>
          </a:p>
        </p:txBody>
      </p:sp>
    </p:spTree>
    <p:extLst>
      <p:ext uri="{BB962C8B-B14F-4D97-AF65-F5344CB8AC3E}">
        <p14:creationId xmlns:p14="http://schemas.microsoft.com/office/powerpoint/2010/main" val="3484292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3F5917D-D9D6-4C04-BCF5-D22C8706141C}"/>
              </a:ext>
            </a:extLst>
          </p:cNvPr>
          <p:cNvSpPr>
            <a:spLocks noGrp="1"/>
          </p:cNvSpPr>
          <p:nvPr>
            <p:ph type="title"/>
          </p:nvPr>
        </p:nvSpPr>
        <p:spPr>
          <a:xfrm>
            <a:off x="630238" y="457200"/>
            <a:ext cx="2949575"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3DA48D5-AE24-4D3E-8D29-10667CC9B47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240DEEA-250B-4682-9F0C-A989BAC6427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AB8FAD5D-7A58-4F2C-9FB0-0F16CD328C4B}"/>
              </a:ext>
            </a:extLst>
          </p:cNvPr>
          <p:cNvSpPr>
            <a:spLocks noGrp="1"/>
          </p:cNvSpPr>
          <p:nvPr>
            <p:ph type="dt" sz="half" idx="10"/>
          </p:nvPr>
        </p:nvSpPr>
        <p:spPr/>
        <p:txBody>
          <a:bodyPr/>
          <a:lstStyle>
            <a:lvl1pPr>
              <a:defRPr/>
            </a:lvl1pPr>
          </a:lstStyle>
          <a:p>
            <a:endParaRPr lang="tr-TR" altLang="en-US"/>
          </a:p>
        </p:txBody>
      </p:sp>
      <p:sp>
        <p:nvSpPr>
          <p:cNvPr id="6" name="Alt Bilgi Yer Tutucusu 5">
            <a:extLst>
              <a:ext uri="{FF2B5EF4-FFF2-40B4-BE49-F238E27FC236}">
                <a16:creationId xmlns:a16="http://schemas.microsoft.com/office/drawing/2014/main" id="{092B28EB-2FA5-4EE4-9736-3EA4A4FA2150}"/>
              </a:ext>
            </a:extLst>
          </p:cNvPr>
          <p:cNvSpPr>
            <a:spLocks noGrp="1"/>
          </p:cNvSpPr>
          <p:nvPr>
            <p:ph type="ftr" sz="quarter" idx="11"/>
          </p:nvPr>
        </p:nvSpPr>
        <p:spPr/>
        <p:txBody>
          <a:bodyPr/>
          <a:lstStyle>
            <a:lvl1pPr>
              <a:defRPr/>
            </a:lvl1pPr>
          </a:lstStyle>
          <a:p>
            <a:endParaRPr lang="tr-TR" altLang="en-US"/>
          </a:p>
        </p:txBody>
      </p:sp>
      <p:sp>
        <p:nvSpPr>
          <p:cNvPr id="7" name="Slayt Numarası Yer Tutucusu 6">
            <a:extLst>
              <a:ext uri="{FF2B5EF4-FFF2-40B4-BE49-F238E27FC236}">
                <a16:creationId xmlns:a16="http://schemas.microsoft.com/office/drawing/2014/main" id="{49838B4F-5B5A-4D2E-BEFE-301F0463BB94}"/>
              </a:ext>
            </a:extLst>
          </p:cNvPr>
          <p:cNvSpPr>
            <a:spLocks noGrp="1"/>
          </p:cNvSpPr>
          <p:nvPr>
            <p:ph type="sldNum" sz="quarter" idx="12"/>
          </p:nvPr>
        </p:nvSpPr>
        <p:spPr/>
        <p:txBody>
          <a:bodyPr/>
          <a:lstStyle>
            <a:lvl1pPr>
              <a:defRPr/>
            </a:lvl1pPr>
          </a:lstStyle>
          <a:p>
            <a:fld id="{C4656482-556E-4A45-8FFD-A29D9508C655}" type="slidenum">
              <a:rPr lang="tr-TR" altLang="en-US"/>
              <a:pPr/>
              <a:t>‹#›</a:t>
            </a:fld>
            <a:endParaRPr lang="tr-TR" altLang="en-US"/>
          </a:p>
        </p:txBody>
      </p:sp>
    </p:spTree>
    <p:extLst>
      <p:ext uri="{BB962C8B-B14F-4D97-AF65-F5344CB8AC3E}">
        <p14:creationId xmlns:p14="http://schemas.microsoft.com/office/powerpoint/2010/main" val="1731028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0E898B9-7563-4A6E-AB8B-4CF1C98E6FD0}"/>
              </a:ext>
            </a:extLst>
          </p:cNvPr>
          <p:cNvSpPr>
            <a:spLocks noGrp="1"/>
          </p:cNvSpPr>
          <p:nvPr>
            <p:ph type="title"/>
          </p:nvPr>
        </p:nvSpPr>
        <p:spPr>
          <a:xfrm>
            <a:off x="630238" y="457200"/>
            <a:ext cx="2949575"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3566BE5-62E3-4798-8995-B7EE26921BD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C7E594B-9959-4DF6-9F04-C292D653A9D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79E19CD2-E6ED-48F8-A57D-FCF5775E2702}"/>
              </a:ext>
            </a:extLst>
          </p:cNvPr>
          <p:cNvSpPr>
            <a:spLocks noGrp="1"/>
          </p:cNvSpPr>
          <p:nvPr>
            <p:ph type="dt" sz="half" idx="10"/>
          </p:nvPr>
        </p:nvSpPr>
        <p:spPr/>
        <p:txBody>
          <a:bodyPr/>
          <a:lstStyle>
            <a:lvl1pPr>
              <a:defRPr/>
            </a:lvl1pPr>
          </a:lstStyle>
          <a:p>
            <a:endParaRPr lang="tr-TR" altLang="en-US"/>
          </a:p>
        </p:txBody>
      </p:sp>
      <p:sp>
        <p:nvSpPr>
          <p:cNvPr id="6" name="Alt Bilgi Yer Tutucusu 5">
            <a:extLst>
              <a:ext uri="{FF2B5EF4-FFF2-40B4-BE49-F238E27FC236}">
                <a16:creationId xmlns:a16="http://schemas.microsoft.com/office/drawing/2014/main" id="{1F4030EE-6E3E-42BD-932A-D4ADA919D219}"/>
              </a:ext>
            </a:extLst>
          </p:cNvPr>
          <p:cNvSpPr>
            <a:spLocks noGrp="1"/>
          </p:cNvSpPr>
          <p:nvPr>
            <p:ph type="ftr" sz="quarter" idx="11"/>
          </p:nvPr>
        </p:nvSpPr>
        <p:spPr/>
        <p:txBody>
          <a:bodyPr/>
          <a:lstStyle>
            <a:lvl1pPr>
              <a:defRPr/>
            </a:lvl1pPr>
          </a:lstStyle>
          <a:p>
            <a:endParaRPr lang="tr-TR" altLang="en-US"/>
          </a:p>
        </p:txBody>
      </p:sp>
      <p:sp>
        <p:nvSpPr>
          <p:cNvPr id="7" name="Slayt Numarası Yer Tutucusu 6">
            <a:extLst>
              <a:ext uri="{FF2B5EF4-FFF2-40B4-BE49-F238E27FC236}">
                <a16:creationId xmlns:a16="http://schemas.microsoft.com/office/drawing/2014/main" id="{720AF7BA-4AC0-4C25-A17A-45E09F7E7EED}"/>
              </a:ext>
            </a:extLst>
          </p:cNvPr>
          <p:cNvSpPr>
            <a:spLocks noGrp="1"/>
          </p:cNvSpPr>
          <p:nvPr>
            <p:ph type="sldNum" sz="quarter" idx="12"/>
          </p:nvPr>
        </p:nvSpPr>
        <p:spPr/>
        <p:txBody>
          <a:bodyPr/>
          <a:lstStyle>
            <a:lvl1pPr>
              <a:defRPr/>
            </a:lvl1pPr>
          </a:lstStyle>
          <a:p>
            <a:fld id="{202FAC8A-6FD2-480D-8E7D-2BCD8620A993}" type="slidenum">
              <a:rPr lang="tr-TR" altLang="en-US"/>
              <a:pPr/>
              <a:t>‹#›</a:t>
            </a:fld>
            <a:endParaRPr lang="tr-TR" altLang="en-US"/>
          </a:p>
        </p:txBody>
      </p:sp>
    </p:spTree>
    <p:extLst>
      <p:ext uri="{BB962C8B-B14F-4D97-AF65-F5344CB8AC3E}">
        <p14:creationId xmlns:p14="http://schemas.microsoft.com/office/powerpoint/2010/main" val="142055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A6399BE-C0DF-4306-A4D9-1FCD7FF77E08}"/>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en-US"/>
              <a:t>Click to edit Master title style</a:t>
            </a:r>
          </a:p>
        </p:txBody>
      </p:sp>
      <p:sp>
        <p:nvSpPr>
          <p:cNvPr id="1027" name="Rectangle 3">
            <a:extLst>
              <a:ext uri="{FF2B5EF4-FFF2-40B4-BE49-F238E27FC236}">
                <a16:creationId xmlns:a16="http://schemas.microsoft.com/office/drawing/2014/main" id="{9EFC960D-EA3C-4D05-9505-BEE50CC4CFCE}"/>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en-US"/>
              <a:t>Click to edit Master text styles</a:t>
            </a:r>
          </a:p>
          <a:p>
            <a:pPr lvl="1"/>
            <a:r>
              <a:rPr lang="tr-TR" altLang="en-US"/>
              <a:t>Second level</a:t>
            </a:r>
          </a:p>
          <a:p>
            <a:pPr lvl="2"/>
            <a:r>
              <a:rPr lang="tr-TR" altLang="en-US"/>
              <a:t>Third level</a:t>
            </a:r>
          </a:p>
          <a:p>
            <a:pPr lvl="3"/>
            <a:r>
              <a:rPr lang="tr-TR" altLang="en-US"/>
              <a:t>Fourth level</a:t>
            </a:r>
          </a:p>
          <a:p>
            <a:pPr lvl="4"/>
            <a:r>
              <a:rPr lang="tr-TR" altLang="en-US"/>
              <a:t>Fifth level</a:t>
            </a:r>
          </a:p>
        </p:txBody>
      </p:sp>
      <p:sp>
        <p:nvSpPr>
          <p:cNvPr id="1028" name="Rectangle 4">
            <a:extLst>
              <a:ext uri="{FF2B5EF4-FFF2-40B4-BE49-F238E27FC236}">
                <a16:creationId xmlns:a16="http://schemas.microsoft.com/office/drawing/2014/main" id="{7C2B12C6-54B0-496A-853D-578151C36CEE}"/>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tr-TR" altLang="en-US"/>
          </a:p>
        </p:txBody>
      </p:sp>
      <p:sp>
        <p:nvSpPr>
          <p:cNvPr id="1029" name="Rectangle 5">
            <a:extLst>
              <a:ext uri="{FF2B5EF4-FFF2-40B4-BE49-F238E27FC236}">
                <a16:creationId xmlns:a16="http://schemas.microsoft.com/office/drawing/2014/main" id="{DA3BDBEE-DCCC-490A-A253-AFE74C7C148C}"/>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tr-TR" altLang="en-US"/>
          </a:p>
        </p:txBody>
      </p:sp>
      <p:sp>
        <p:nvSpPr>
          <p:cNvPr id="1030" name="Rectangle 6">
            <a:extLst>
              <a:ext uri="{FF2B5EF4-FFF2-40B4-BE49-F238E27FC236}">
                <a16:creationId xmlns:a16="http://schemas.microsoft.com/office/drawing/2014/main" id="{FF46E764-9D1D-4400-BA59-8BB3CED688BF}"/>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2411AB4-2CCC-473D-8EEB-1376B5AD7A41}" type="slidenum">
              <a:rPr lang="tr-TR" altLang="en-US"/>
              <a:pPr/>
              <a:t>‹#›</a:t>
            </a:fld>
            <a:endParaRPr lang="tr-T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upload.wikimedia.org/wikipedia/commons/0/0a/Milkyway_pan1.jp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upload.wikimedia.org/wikipedia/commons/8/89/236084main_MilkyWay-full-annotated.jp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upload.wikimedia.org/wikipedia/commons/1/1d/Milky_Way_Arms.svg" TargetMode="Externa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upload.wikimedia.org/wikipedia/commons/2/2a/Galactic_coordinates.JP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upload.wikimedia.org/wikipedia/commons/8/89/236084main_MilkyWay-full-annotated.jpg"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astro.columbia.edu/~archung/labs/fall2001/lec01_fall01.html" TargetMode="External"/><Relationship Id="rId2" Type="http://schemas.openxmlformats.org/officeDocument/2006/relationships/hyperlink" Target="http://www.physics.hku.hk/~nature/CD/regulare/lectures/chap02.html" TargetMode="External"/><Relationship Id="rId1" Type="http://schemas.openxmlformats.org/officeDocument/2006/relationships/slideLayout" Target="../slideLayouts/slideLayout2.xml"/><Relationship Id="rId6" Type="http://schemas.openxmlformats.org/officeDocument/2006/relationships/hyperlink" Target="http://www.astrologyclub.org/articles/nodes/nodes.htm" TargetMode="External"/><Relationship Id="rId5" Type="http://schemas.openxmlformats.org/officeDocument/2006/relationships/hyperlink" Target="http://www.phy.olemiss.edu/~luca/astr/Topics-Introduction/Eclipses-N.html" TargetMode="External"/><Relationship Id="rId4" Type="http://schemas.openxmlformats.org/officeDocument/2006/relationships/hyperlink" Target="http://www.timezone.com/library/tmachine/tmachine000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a:extLst>
              <a:ext uri="{FF2B5EF4-FFF2-40B4-BE49-F238E27FC236}">
                <a16:creationId xmlns:a16="http://schemas.microsoft.com/office/drawing/2014/main" id="{7AFB3BA4-251D-4BD1-808E-8953C4F1AE6B}"/>
              </a:ext>
            </a:extLst>
          </p:cNvPr>
          <p:cNvSpPr>
            <a:spLocks noChangeArrowheads="1"/>
          </p:cNvSpPr>
          <p:nvPr/>
        </p:nvSpPr>
        <p:spPr bwMode="auto">
          <a:xfrm>
            <a:off x="684213" y="333375"/>
            <a:ext cx="7772400" cy="1470025"/>
          </a:xfrm>
          <a:prstGeom prst="rect">
            <a:avLst/>
          </a:prstGeom>
          <a:solidFill>
            <a:srgbClr val="A4D1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tr-TR" altLang="en-US" b="1">
                <a:solidFill>
                  <a:srgbClr val="000099"/>
                </a:solidFill>
              </a:rPr>
              <a:t>BÖLÜM II</a:t>
            </a:r>
          </a:p>
        </p:txBody>
      </p:sp>
      <p:sp>
        <p:nvSpPr>
          <p:cNvPr id="3077" name="Rectangle 5">
            <a:extLst>
              <a:ext uri="{FF2B5EF4-FFF2-40B4-BE49-F238E27FC236}">
                <a16:creationId xmlns:a16="http://schemas.microsoft.com/office/drawing/2014/main" id="{45786C10-672A-4DDD-9CE2-060D1A3F6535}"/>
              </a:ext>
            </a:extLst>
          </p:cNvPr>
          <p:cNvSpPr>
            <a:spLocks noChangeArrowheads="1"/>
          </p:cNvSpPr>
          <p:nvPr/>
        </p:nvSpPr>
        <p:spPr bwMode="auto">
          <a:xfrm>
            <a:off x="682625" y="2227263"/>
            <a:ext cx="7921625" cy="3722687"/>
          </a:xfrm>
          <a:prstGeom prst="rect">
            <a:avLst/>
          </a:prstGeom>
          <a:noFill/>
          <a:ln>
            <a:noFill/>
          </a:ln>
          <a:effectLst/>
          <a:extLst>
            <a:ext uri="{909E8E84-426E-40DD-AFC4-6F175D3DCCD1}">
              <a14:hiddenFill xmlns:a14="http://schemas.microsoft.com/office/drawing/2010/main">
                <a:solidFill>
                  <a:srgbClr val="A4D1FA"/>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panose="020B0604020202020204" pitchFamily="34" charset="0"/>
                <a:cs typeface="Arial" panose="020B0604020202020204" pitchFamily="34" charset="0"/>
              </a:defRPr>
            </a:lvl1pPr>
            <a:lvl2pPr marL="625475" algn="ctr">
              <a:spcBef>
                <a:spcPct val="20000"/>
              </a:spcBef>
              <a:defRPr sz="2800">
                <a:solidFill>
                  <a:schemeClr val="tx1"/>
                </a:solidFill>
                <a:latin typeface="Arial" panose="020B0604020202020204" pitchFamily="34" charset="0"/>
                <a:cs typeface="Arial" panose="020B0604020202020204" pitchFamily="34" charset="0"/>
              </a:defRPr>
            </a:lvl2pPr>
            <a:lvl3pPr algn="ctr">
              <a:spcBef>
                <a:spcPct val="20000"/>
              </a:spcBef>
              <a:defRPr sz="2400">
                <a:solidFill>
                  <a:schemeClr val="tx1"/>
                </a:solidFill>
                <a:latin typeface="Arial" panose="020B0604020202020204" pitchFamily="34" charset="0"/>
                <a:cs typeface="Arial" panose="020B0604020202020204" pitchFamily="34" charset="0"/>
              </a:defRPr>
            </a:lvl3pPr>
            <a:lvl4pPr algn="ctr">
              <a:spcBef>
                <a:spcPct val="20000"/>
              </a:spcBef>
              <a:defRPr sz="2000">
                <a:solidFill>
                  <a:schemeClr val="tx1"/>
                </a:solidFill>
                <a:latin typeface="Arial" panose="020B0604020202020204" pitchFamily="34" charset="0"/>
                <a:cs typeface="Arial" panose="020B0604020202020204" pitchFamily="34" charset="0"/>
              </a:defRPr>
            </a:lvl4pPr>
            <a:lvl5pPr algn="ctr">
              <a:spcBef>
                <a:spcPct val="20000"/>
              </a:spcBef>
              <a:defRPr sz="2000">
                <a:solidFill>
                  <a:schemeClr val="tx1"/>
                </a:solidFill>
                <a:latin typeface="Arial" panose="020B0604020202020204" pitchFamily="34" charset="0"/>
                <a:cs typeface="Arial" panose="020B0604020202020204" pitchFamily="34" charset="0"/>
              </a:defRPr>
            </a:lvl5pPr>
            <a:lvl6pPr algn="ctr" fontAlgn="base">
              <a:spcBef>
                <a:spcPct val="20000"/>
              </a:spcBef>
              <a:spcAft>
                <a:spcPct val="0"/>
              </a:spcAft>
              <a:defRPr sz="2000">
                <a:solidFill>
                  <a:schemeClr val="tx1"/>
                </a:solidFill>
                <a:latin typeface="Arial" panose="020B0604020202020204" pitchFamily="34" charset="0"/>
                <a:cs typeface="Arial" panose="020B0604020202020204" pitchFamily="34" charset="0"/>
              </a:defRPr>
            </a:lvl6pPr>
            <a:lvl7pPr algn="ctr" fontAlgn="base">
              <a:spcBef>
                <a:spcPct val="20000"/>
              </a:spcBef>
              <a:spcAft>
                <a:spcPct val="0"/>
              </a:spcAft>
              <a:defRPr sz="2000">
                <a:solidFill>
                  <a:schemeClr val="tx1"/>
                </a:solidFill>
                <a:latin typeface="Arial" panose="020B0604020202020204" pitchFamily="34" charset="0"/>
                <a:cs typeface="Arial" panose="020B0604020202020204" pitchFamily="34" charset="0"/>
              </a:defRPr>
            </a:lvl7pPr>
            <a:lvl8pPr algn="ctr" fontAlgn="base">
              <a:spcBef>
                <a:spcPct val="20000"/>
              </a:spcBef>
              <a:spcAft>
                <a:spcPct val="0"/>
              </a:spcAft>
              <a:defRPr sz="2000">
                <a:solidFill>
                  <a:schemeClr val="tx1"/>
                </a:solidFill>
                <a:latin typeface="Arial" panose="020B0604020202020204" pitchFamily="34" charset="0"/>
                <a:cs typeface="Arial" panose="020B0604020202020204" pitchFamily="34" charset="0"/>
              </a:defRPr>
            </a:lvl8pPr>
            <a:lvl9pPr algn="ctr" fontAlgn="base">
              <a:spcBef>
                <a:spcPct val="20000"/>
              </a:spcBef>
              <a:spcAft>
                <a:spcPct val="0"/>
              </a:spcAft>
              <a:defRPr sz="2000">
                <a:solidFill>
                  <a:schemeClr val="tx1"/>
                </a:solidFill>
                <a:latin typeface="Arial" panose="020B0604020202020204" pitchFamily="34" charset="0"/>
                <a:cs typeface="Arial" panose="020B0604020202020204" pitchFamily="34" charset="0"/>
              </a:defRPr>
            </a:lvl9pPr>
          </a:lstStyle>
          <a:p>
            <a:pPr algn="l"/>
            <a:r>
              <a:rPr lang="tr-TR" altLang="en-US" b="1">
                <a:solidFill>
                  <a:srgbClr val="E00C25"/>
                </a:solidFill>
                <a:effectLst>
                  <a:outerShdw blurRad="38100" dist="38100" dir="2700000" algn="tl">
                    <a:srgbClr val="C0C0C0"/>
                  </a:outerShdw>
                </a:effectLst>
              </a:rPr>
              <a:t>I.</a:t>
            </a:r>
            <a:r>
              <a:rPr lang="tr-TR" altLang="en-US" b="1">
                <a:effectLst>
                  <a:outerShdw blurRad="38100" dist="38100" dir="2700000" algn="tl">
                    <a:srgbClr val="C0C0C0"/>
                  </a:outerShdw>
                </a:effectLst>
                <a:latin typeface="Monotype Corsiva" panose="03010101010201010101" pitchFamily="66" charset="0"/>
              </a:rPr>
              <a:t>   </a:t>
            </a:r>
            <a:r>
              <a:rPr lang="tr-TR" altLang="en-US" b="1">
                <a:solidFill>
                  <a:srgbClr val="000099"/>
                </a:solidFill>
                <a:effectLst>
                  <a:outerShdw blurRad="38100" dist="38100" dir="2700000" algn="tl">
                    <a:srgbClr val="C0C0C0"/>
                  </a:outerShdw>
                </a:effectLst>
              </a:rPr>
              <a:t>UFUK KOORDİNAT SİSTEMİ</a:t>
            </a:r>
          </a:p>
          <a:p>
            <a:pPr algn="l"/>
            <a:r>
              <a:rPr lang="tr-TR" altLang="en-US" b="1">
                <a:solidFill>
                  <a:srgbClr val="E00C25"/>
                </a:solidFill>
                <a:effectLst>
                  <a:outerShdw blurRad="38100" dist="38100" dir="2700000" algn="tl">
                    <a:srgbClr val="C0C0C0"/>
                  </a:outerShdw>
                </a:effectLst>
              </a:rPr>
              <a:t>II.</a:t>
            </a:r>
            <a:r>
              <a:rPr lang="tr-TR" altLang="en-US" b="1">
                <a:effectLst>
                  <a:outerShdw blurRad="38100" dist="38100" dir="2700000" algn="tl">
                    <a:srgbClr val="C0C0C0"/>
                  </a:outerShdw>
                </a:effectLst>
              </a:rPr>
              <a:t>  </a:t>
            </a:r>
            <a:r>
              <a:rPr lang="tr-TR" altLang="en-US" b="1">
                <a:solidFill>
                  <a:srgbClr val="000099"/>
                </a:solidFill>
                <a:effectLst>
                  <a:outerShdw blurRad="38100" dist="38100" dir="2700000" algn="tl">
                    <a:srgbClr val="C0C0C0"/>
                  </a:outerShdw>
                </a:effectLst>
              </a:rPr>
              <a:t>SAAT</a:t>
            </a:r>
            <a:r>
              <a:rPr lang="tr-TR" altLang="en-US" b="1">
                <a:effectLst>
                  <a:outerShdw blurRad="38100" dist="38100" dir="2700000" algn="tl">
                    <a:srgbClr val="C0C0C0"/>
                  </a:outerShdw>
                </a:effectLst>
              </a:rPr>
              <a:t> </a:t>
            </a:r>
            <a:r>
              <a:rPr lang="tr-TR" altLang="en-US" b="1">
                <a:solidFill>
                  <a:srgbClr val="000099"/>
                </a:solidFill>
                <a:effectLst>
                  <a:outerShdw blurRad="38100" dist="38100" dir="2700000" algn="tl">
                    <a:srgbClr val="C0C0C0"/>
                  </a:outerShdw>
                </a:effectLst>
              </a:rPr>
              <a:t>KOORDİNAT SİSTEMİ</a:t>
            </a:r>
            <a:r>
              <a:rPr lang="tr-TR" altLang="en-US" b="1">
                <a:effectLst>
                  <a:outerShdw blurRad="38100" dist="38100" dir="2700000" algn="tl">
                    <a:srgbClr val="C0C0C0"/>
                  </a:outerShdw>
                </a:effectLst>
              </a:rPr>
              <a:t> </a:t>
            </a:r>
            <a:endParaRPr lang="tr-TR" altLang="en-US" b="1">
              <a:solidFill>
                <a:srgbClr val="000099"/>
              </a:solidFill>
              <a:effectLst>
                <a:outerShdw blurRad="38100" dist="38100" dir="2700000" algn="tl">
                  <a:srgbClr val="C0C0C0"/>
                </a:outerShdw>
              </a:effectLst>
            </a:endParaRPr>
          </a:p>
          <a:p>
            <a:pPr algn="l"/>
            <a:r>
              <a:rPr lang="tr-TR" altLang="en-US" b="1">
                <a:solidFill>
                  <a:srgbClr val="E00C25"/>
                </a:solidFill>
                <a:effectLst>
                  <a:outerShdw blurRad="38100" dist="38100" dir="2700000" algn="tl">
                    <a:srgbClr val="C0C0C0"/>
                  </a:outerShdw>
                </a:effectLst>
              </a:rPr>
              <a:t>III.</a:t>
            </a:r>
            <a:r>
              <a:rPr lang="tr-TR" altLang="en-US" b="1">
                <a:effectLst>
                  <a:outerShdw blurRad="38100" dist="38100" dir="2700000" algn="tl">
                    <a:srgbClr val="C0C0C0"/>
                  </a:outerShdw>
                </a:effectLst>
              </a:rPr>
              <a:t> </a:t>
            </a:r>
            <a:r>
              <a:rPr lang="tr-TR" altLang="en-US" b="1">
                <a:solidFill>
                  <a:srgbClr val="000099"/>
                </a:solidFill>
                <a:effectLst>
                  <a:outerShdw blurRad="38100" dist="38100" dir="2700000" algn="tl">
                    <a:srgbClr val="C0C0C0"/>
                  </a:outerShdw>
                </a:effectLst>
              </a:rPr>
              <a:t>EKVATOR</a:t>
            </a:r>
            <a:r>
              <a:rPr lang="tr-TR" altLang="en-US" b="1">
                <a:effectLst>
                  <a:outerShdw blurRad="38100" dist="38100" dir="2700000" algn="tl">
                    <a:srgbClr val="C0C0C0"/>
                  </a:outerShdw>
                </a:effectLst>
              </a:rPr>
              <a:t> </a:t>
            </a:r>
            <a:r>
              <a:rPr lang="tr-TR" altLang="en-US" b="1">
                <a:solidFill>
                  <a:srgbClr val="000099"/>
                </a:solidFill>
                <a:effectLst>
                  <a:outerShdw blurRad="38100" dist="38100" dir="2700000" algn="tl">
                    <a:srgbClr val="C0C0C0"/>
                  </a:outerShdw>
                </a:effectLst>
              </a:rPr>
              <a:t>KOORDİNAT SİSTEMİ</a:t>
            </a:r>
          </a:p>
          <a:p>
            <a:pPr algn="l"/>
            <a:r>
              <a:rPr lang="tr-TR" altLang="en-US" b="1">
                <a:solidFill>
                  <a:srgbClr val="E00C25"/>
                </a:solidFill>
                <a:effectLst>
                  <a:outerShdw blurRad="38100" dist="38100" dir="2700000" algn="tl">
                    <a:srgbClr val="C0C0C0"/>
                  </a:outerShdw>
                </a:effectLst>
              </a:rPr>
              <a:t>IV.</a:t>
            </a:r>
            <a:r>
              <a:rPr lang="tr-TR" altLang="en-US" b="1">
                <a:effectLst>
                  <a:outerShdw blurRad="38100" dist="38100" dir="2700000" algn="tl">
                    <a:srgbClr val="C0C0C0"/>
                  </a:outerShdw>
                </a:effectLst>
              </a:rPr>
              <a:t> </a:t>
            </a:r>
            <a:r>
              <a:rPr lang="tr-TR" altLang="en-US" b="1">
                <a:solidFill>
                  <a:srgbClr val="000099"/>
                </a:solidFill>
                <a:effectLst>
                  <a:outerShdw blurRad="38100" dist="38100" dir="2700000" algn="tl">
                    <a:srgbClr val="C0C0C0"/>
                  </a:outerShdw>
                </a:effectLst>
              </a:rPr>
              <a:t>EKLİPTİK KOORDİNAT SİSTEMİ</a:t>
            </a:r>
            <a:r>
              <a:rPr lang="tr-TR" altLang="en-US" b="1">
                <a:effectLst>
                  <a:outerShdw blurRad="38100" dist="38100" dir="2700000" algn="tl">
                    <a:srgbClr val="C0C0C0"/>
                  </a:outerShdw>
                </a:effectLst>
              </a:rPr>
              <a:t> </a:t>
            </a:r>
          </a:p>
          <a:p>
            <a:pPr algn="l"/>
            <a:r>
              <a:rPr lang="tr-TR" altLang="en-US" b="1">
                <a:solidFill>
                  <a:srgbClr val="E00C25"/>
                </a:solidFill>
                <a:effectLst>
                  <a:outerShdw blurRad="38100" dist="38100" dir="2700000" algn="tl">
                    <a:srgbClr val="C0C0C0"/>
                  </a:outerShdw>
                </a:effectLst>
              </a:rPr>
              <a:t>V.</a:t>
            </a:r>
            <a:r>
              <a:rPr lang="tr-TR" altLang="en-US" b="1">
                <a:effectLst>
                  <a:outerShdw blurRad="38100" dist="38100" dir="2700000" algn="tl">
                    <a:srgbClr val="C0C0C0"/>
                  </a:outerShdw>
                </a:effectLst>
              </a:rPr>
              <a:t> </a:t>
            </a:r>
            <a:r>
              <a:rPr lang="tr-TR" altLang="en-US" b="1">
                <a:solidFill>
                  <a:srgbClr val="000099"/>
                </a:solidFill>
                <a:effectLst>
                  <a:outerShdw blurRad="38100" dist="38100" dir="2700000" algn="tl">
                    <a:srgbClr val="C0C0C0"/>
                  </a:outerShdw>
                </a:effectLst>
              </a:rPr>
              <a:t>GALAKTİK</a:t>
            </a:r>
            <a:r>
              <a:rPr lang="tr-TR" altLang="en-US" b="1">
                <a:effectLst>
                  <a:outerShdw blurRad="38100" dist="38100" dir="2700000" algn="tl">
                    <a:srgbClr val="C0C0C0"/>
                  </a:outerShdw>
                </a:effectLst>
              </a:rPr>
              <a:t> </a:t>
            </a:r>
            <a:r>
              <a:rPr lang="tr-TR" altLang="en-US" b="1">
                <a:solidFill>
                  <a:srgbClr val="000099"/>
                </a:solidFill>
                <a:effectLst>
                  <a:outerShdw blurRad="38100" dist="38100" dir="2700000" algn="tl">
                    <a:srgbClr val="C0C0C0"/>
                  </a:outerShdw>
                </a:effectLst>
              </a:rPr>
              <a:t>KOORDİNAT SİSTEMİ</a:t>
            </a:r>
            <a:endParaRPr lang="tr-TR" altLang="en-US" b="1">
              <a:effectLst>
                <a:outerShdw blurRad="38100" dist="38100" dir="2700000" algn="tl">
                  <a:srgbClr val="C0C0C0"/>
                </a:outerShdw>
              </a:effectLst>
            </a:endParaRPr>
          </a:p>
          <a:p>
            <a:pPr algn="l"/>
            <a:endParaRPr lang="tr-TR" altLang="en-US" b="1">
              <a:solidFill>
                <a:srgbClr val="000099"/>
              </a:solidFill>
              <a:effectLst>
                <a:outerShdw blurRad="38100" dist="38100" dir="2700000" algn="tl">
                  <a:srgbClr val="C0C0C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B5A52FF5-D6D0-481A-96E5-1332940E0375}"/>
              </a:ext>
            </a:extLst>
          </p:cNvPr>
          <p:cNvSpPr>
            <a:spLocks noGrp="1" noChangeArrowheads="1"/>
          </p:cNvSpPr>
          <p:nvPr>
            <p:ph type="title"/>
          </p:nvPr>
        </p:nvSpPr>
        <p:spPr/>
        <p:txBody>
          <a:bodyPr/>
          <a:lstStyle/>
          <a:p>
            <a:endParaRPr lang="en-US" altLang="en-US"/>
          </a:p>
        </p:txBody>
      </p:sp>
      <p:sp>
        <p:nvSpPr>
          <p:cNvPr id="12291" name="Rectangle 3">
            <a:extLst>
              <a:ext uri="{FF2B5EF4-FFF2-40B4-BE49-F238E27FC236}">
                <a16:creationId xmlns:a16="http://schemas.microsoft.com/office/drawing/2014/main" id="{D2176C9D-2AB3-4481-86C5-F6F94D9A6FDF}"/>
              </a:ext>
            </a:extLst>
          </p:cNvPr>
          <p:cNvSpPr>
            <a:spLocks noGrp="1" noChangeArrowheads="1"/>
          </p:cNvSpPr>
          <p:nvPr>
            <p:ph type="body" idx="1"/>
          </p:nvPr>
        </p:nvSpPr>
        <p:spPr>
          <a:xfrm>
            <a:off x="468313" y="2060575"/>
            <a:ext cx="8229600" cy="4525963"/>
          </a:xfrm>
        </p:spPr>
        <p:txBody>
          <a:bodyPr/>
          <a:lstStyle/>
          <a:p>
            <a:pPr>
              <a:lnSpc>
                <a:spcPct val="80000"/>
              </a:lnSpc>
            </a:pPr>
            <a:r>
              <a:rPr lang="tr-TR" altLang="en-US" sz="2300"/>
              <a:t>Bu sistemde temel düzlem ekvatordur. Y yıldızından ve kutuplardan geçen daire, günlük harekete uyarak kutuplar doğrusu (Yer'in dönme ekseni) etrafnda, negatif yönde (batı) döner ve 24 saat sonra aynı yere gelir. Onun için bu daireye </a:t>
            </a:r>
            <a:r>
              <a:rPr lang="tr-TR" altLang="en-US" sz="2300">
                <a:solidFill>
                  <a:srgbClr val="FF0000"/>
                </a:solidFill>
              </a:rPr>
              <a:t>saat dairesi</a:t>
            </a:r>
            <a:r>
              <a:rPr lang="tr-TR" altLang="en-US" sz="2300"/>
              <a:t> denir. Saat dairesi ile, gözlem yerinin meridyeni kutuplarda keşisir. İşte bu iki daire arasındaki iki düzlemli açı bu sistemin birinci koordinatı olup </a:t>
            </a:r>
            <a:r>
              <a:rPr lang="tr-TR" altLang="en-US" sz="2300">
                <a:solidFill>
                  <a:srgbClr val="FF0000"/>
                </a:solidFill>
              </a:rPr>
              <a:t>saat açısı</a:t>
            </a:r>
            <a:r>
              <a:rPr lang="tr-TR" altLang="en-US" sz="2300" u="sng"/>
              <a:t> </a:t>
            </a:r>
            <a:r>
              <a:rPr lang="tr-TR" altLang="en-US" sz="2300"/>
              <a:t>denir ve </a:t>
            </a:r>
            <a:r>
              <a:rPr lang="tr-TR" altLang="en-US" sz="2300">
                <a:solidFill>
                  <a:srgbClr val="FF0000"/>
                </a:solidFill>
              </a:rPr>
              <a:t>s</a:t>
            </a:r>
            <a:r>
              <a:rPr lang="tr-TR" altLang="en-US" sz="2300"/>
              <a:t> ile gösterilir. Yıldızın ekvatora nazaran açısal yüksekliği ikinci koordinattır; buna </a:t>
            </a:r>
            <a:r>
              <a:rPr lang="tr-TR" altLang="en-US" sz="2300">
                <a:solidFill>
                  <a:schemeClr val="accent2"/>
                </a:solidFill>
              </a:rPr>
              <a:t>deklinasyon</a:t>
            </a:r>
            <a:r>
              <a:rPr lang="tr-TR" altLang="en-US" sz="2300"/>
              <a:t> denir ve </a:t>
            </a:r>
            <a:r>
              <a:rPr lang="tr-TR" altLang="en-US" sz="2300">
                <a:solidFill>
                  <a:schemeClr val="accent2"/>
                </a:solidFill>
                <a:sym typeface="Symbol" panose="05050102010706020507" pitchFamily="18" charset="2"/>
              </a:rPr>
              <a:t></a:t>
            </a:r>
            <a:r>
              <a:rPr lang="tr-TR" altLang="en-US" sz="2300"/>
              <a:t> ile gösterilir. Günlük harekette, Y yıldızı ekvatora paralel bir daire çizdiğinde </a:t>
            </a:r>
            <a:r>
              <a:rPr lang="tr-TR" altLang="en-US" sz="2300">
                <a:sym typeface="Symbol" panose="05050102010706020507" pitchFamily="18" charset="2"/>
              </a:rPr>
              <a:t></a:t>
            </a:r>
            <a:r>
              <a:rPr lang="tr-TR" altLang="en-US" sz="2300"/>
              <a:t> sabit kalır. S saat açısı batı yönünde O</a:t>
            </a:r>
            <a:r>
              <a:rPr lang="tr-TR" altLang="en-US" sz="2300" baseline="30000"/>
              <a:t>sa</a:t>
            </a:r>
            <a:r>
              <a:rPr lang="tr-TR" altLang="en-US" sz="2300"/>
              <a:t> (meridyen) ile 24</a:t>
            </a:r>
            <a:r>
              <a:rPr lang="tr-TR" altLang="en-US" sz="2300" baseline="30000"/>
              <a:t>sa</a:t>
            </a:r>
            <a:r>
              <a:rPr lang="tr-TR" altLang="en-US" sz="2300"/>
              <a:t>, </a:t>
            </a:r>
            <a:r>
              <a:rPr lang="tr-TR" altLang="en-US" sz="2300">
                <a:sym typeface="Symbol" panose="05050102010706020507" pitchFamily="18" charset="2"/>
              </a:rPr>
              <a:t></a:t>
            </a:r>
            <a:r>
              <a:rPr lang="tr-TR" altLang="en-US" sz="2300"/>
              <a:t> deklinasyonu 0</a:t>
            </a:r>
            <a:r>
              <a:rPr lang="en-US" altLang="en-US" sz="2300">
                <a:latin typeface="Times New Roman" panose="02020603050405020304" pitchFamily="18" charset="0"/>
                <a:cs typeface="Times New Roman" panose="02020603050405020304" pitchFamily="18" charset="0"/>
              </a:rPr>
              <a:t>°</a:t>
            </a:r>
            <a:r>
              <a:rPr lang="tr-TR" altLang="en-US" sz="2300"/>
              <a:t>(ekvator) ile +90</a:t>
            </a:r>
            <a:r>
              <a:rPr lang="en-US" altLang="en-US" sz="2300">
                <a:latin typeface="Times New Roman" panose="02020603050405020304" pitchFamily="18" charset="0"/>
                <a:cs typeface="Times New Roman" panose="02020603050405020304" pitchFamily="18" charset="0"/>
              </a:rPr>
              <a:t>°</a:t>
            </a:r>
            <a:r>
              <a:rPr lang="tr-TR" altLang="en-US" sz="2300"/>
              <a:t>(kuzey kutup) ve 0</a:t>
            </a:r>
            <a:r>
              <a:rPr lang="en-US" altLang="en-US" sz="2300">
                <a:latin typeface="Times New Roman" panose="02020603050405020304" pitchFamily="18" charset="0"/>
                <a:cs typeface="Times New Roman" panose="02020603050405020304" pitchFamily="18" charset="0"/>
              </a:rPr>
              <a:t>°</a:t>
            </a:r>
            <a:r>
              <a:rPr lang="tr-TR" altLang="en-US" sz="2300"/>
              <a:t> ile -90</a:t>
            </a:r>
            <a:r>
              <a:rPr lang="en-US" altLang="en-US" sz="2300">
                <a:latin typeface="Times New Roman" panose="02020603050405020304" pitchFamily="18" charset="0"/>
                <a:cs typeface="Times New Roman" panose="02020603050405020304" pitchFamily="18" charset="0"/>
              </a:rPr>
              <a:t>°</a:t>
            </a:r>
            <a:r>
              <a:rPr lang="tr-TR" altLang="en-US" sz="2300"/>
              <a:t> (güney kutup) arasında ölçülür.</a:t>
            </a:r>
          </a:p>
        </p:txBody>
      </p:sp>
      <p:sp>
        <p:nvSpPr>
          <p:cNvPr id="12292" name="Rectangle 4">
            <a:extLst>
              <a:ext uri="{FF2B5EF4-FFF2-40B4-BE49-F238E27FC236}">
                <a16:creationId xmlns:a16="http://schemas.microsoft.com/office/drawing/2014/main" id="{F8ED6103-6864-4093-ADCA-CF5116B40D3E}"/>
              </a:ext>
            </a:extLst>
          </p:cNvPr>
          <p:cNvSpPr>
            <a:spLocks noChangeArrowheads="1"/>
          </p:cNvSpPr>
          <p:nvPr/>
        </p:nvSpPr>
        <p:spPr bwMode="auto">
          <a:xfrm>
            <a:off x="684213" y="333375"/>
            <a:ext cx="7772400" cy="1470025"/>
          </a:xfrm>
          <a:prstGeom prst="rect">
            <a:avLst/>
          </a:prstGeom>
          <a:solidFill>
            <a:srgbClr val="A4D1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tr-TR" altLang="en-US" b="1">
                <a:solidFill>
                  <a:srgbClr val="000099"/>
                </a:solidFill>
              </a:rPr>
              <a:t>Saat Koordinat Sistemi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DE93B994-0994-4F58-BFDA-4DF213770B05}"/>
              </a:ext>
            </a:extLst>
          </p:cNvPr>
          <p:cNvSpPr>
            <a:spLocks noGrp="1" noChangeArrowheads="1"/>
          </p:cNvSpPr>
          <p:nvPr>
            <p:ph type="title"/>
          </p:nvPr>
        </p:nvSpPr>
        <p:spPr/>
        <p:txBody>
          <a:bodyPr/>
          <a:lstStyle/>
          <a:p>
            <a:endParaRPr lang="en-US" altLang="en-US"/>
          </a:p>
        </p:txBody>
      </p:sp>
      <p:sp>
        <p:nvSpPr>
          <p:cNvPr id="2" name="1 Oval">
            <a:extLst>
              <a:ext uri="{FF2B5EF4-FFF2-40B4-BE49-F238E27FC236}">
                <a16:creationId xmlns:a16="http://schemas.microsoft.com/office/drawing/2014/main" id="{F78D6F1E-4BF8-47B2-ACF5-F702A7CA3D0D}"/>
              </a:ext>
            </a:extLst>
          </p:cNvPr>
          <p:cNvSpPr/>
          <p:nvPr/>
        </p:nvSpPr>
        <p:spPr>
          <a:xfrm>
            <a:off x="914400" y="1371600"/>
            <a:ext cx="4038600" cy="403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3317" name="82 Metin kutusu">
            <a:extLst>
              <a:ext uri="{FF2B5EF4-FFF2-40B4-BE49-F238E27FC236}">
                <a16:creationId xmlns:a16="http://schemas.microsoft.com/office/drawing/2014/main" id="{F5CF20B3-0C4D-4A37-A571-14AD6D005924}"/>
              </a:ext>
            </a:extLst>
          </p:cNvPr>
          <p:cNvSpPr txBox="1">
            <a:spLocks noChangeArrowheads="1"/>
          </p:cNvSpPr>
          <p:nvPr/>
        </p:nvSpPr>
        <p:spPr bwMode="auto">
          <a:xfrm rot="-2903321">
            <a:off x="1108869" y="1835944"/>
            <a:ext cx="30321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a:latin typeface="Calibri" panose="020F0502020204030204" pitchFamily="34" charset="0"/>
              </a:rPr>
              <a:t>P</a:t>
            </a:r>
          </a:p>
        </p:txBody>
      </p:sp>
      <p:sp>
        <p:nvSpPr>
          <p:cNvPr id="6" name="5 Oval">
            <a:extLst>
              <a:ext uri="{FF2B5EF4-FFF2-40B4-BE49-F238E27FC236}">
                <a16:creationId xmlns:a16="http://schemas.microsoft.com/office/drawing/2014/main" id="{E5707A23-C90A-41A7-A93D-DBBD6DDADFB1}"/>
              </a:ext>
            </a:extLst>
          </p:cNvPr>
          <p:cNvSpPr/>
          <p:nvPr/>
        </p:nvSpPr>
        <p:spPr>
          <a:xfrm>
            <a:off x="915988" y="2655888"/>
            <a:ext cx="4030662" cy="150336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3319" name="100 Metin kutusu">
            <a:extLst>
              <a:ext uri="{FF2B5EF4-FFF2-40B4-BE49-F238E27FC236}">
                <a16:creationId xmlns:a16="http://schemas.microsoft.com/office/drawing/2014/main" id="{7A967A4C-5808-4C5B-A914-838515BB1A22}"/>
              </a:ext>
            </a:extLst>
          </p:cNvPr>
          <p:cNvSpPr txBox="1">
            <a:spLocks noChangeArrowheads="1"/>
          </p:cNvSpPr>
          <p:nvPr/>
        </p:nvSpPr>
        <p:spPr bwMode="auto">
          <a:xfrm rot="-2576643">
            <a:off x="2368550" y="4498975"/>
            <a:ext cx="812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Ekvator</a:t>
            </a:r>
          </a:p>
        </p:txBody>
      </p:sp>
      <p:grpSp>
        <p:nvGrpSpPr>
          <p:cNvPr id="13320" name="129 Grup">
            <a:extLst>
              <a:ext uri="{FF2B5EF4-FFF2-40B4-BE49-F238E27FC236}">
                <a16:creationId xmlns:a16="http://schemas.microsoft.com/office/drawing/2014/main" id="{7DA97724-01E6-485C-9B29-7BF9A25E2294}"/>
              </a:ext>
            </a:extLst>
          </p:cNvPr>
          <p:cNvGrpSpPr>
            <a:grpSpLocks/>
          </p:cNvGrpSpPr>
          <p:nvPr/>
        </p:nvGrpSpPr>
        <p:grpSpPr bwMode="auto">
          <a:xfrm rot="-3256765">
            <a:off x="904875" y="2695575"/>
            <a:ext cx="4038600" cy="1358900"/>
            <a:chOff x="914400" y="2743200"/>
            <a:chExt cx="4038600" cy="1384300"/>
          </a:xfrm>
        </p:grpSpPr>
        <p:sp>
          <p:nvSpPr>
            <p:cNvPr id="18" name="17 Oval">
              <a:extLst>
                <a:ext uri="{FF2B5EF4-FFF2-40B4-BE49-F238E27FC236}">
                  <a16:creationId xmlns:a16="http://schemas.microsoft.com/office/drawing/2014/main" id="{DE5630BD-D4EA-44A8-B98D-9ACB7D322111}"/>
                </a:ext>
              </a:extLst>
            </p:cNvPr>
            <p:cNvSpPr/>
            <p:nvPr/>
          </p:nvSpPr>
          <p:spPr>
            <a:xfrm>
              <a:off x="910185" y="2730658"/>
              <a:ext cx="4038600" cy="1369745"/>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19" name="18 Düz Bağlayıcı">
              <a:extLst>
                <a:ext uri="{FF2B5EF4-FFF2-40B4-BE49-F238E27FC236}">
                  <a16:creationId xmlns:a16="http://schemas.microsoft.com/office/drawing/2014/main" id="{0EF48361-587F-421B-BA39-40304BBB189B}"/>
                </a:ext>
              </a:extLst>
            </p:cNvPr>
            <p:cNvCxnSpPr>
              <a:stCxn id="18" idx="2"/>
              <a:endCxn id="18" idx="6"/>
            </p:cNvCxnSpPr>
            <p:nvPr/>
          </p:nvCxnSpPr>
          <p:spPr>
            <a:xfrm rot="10800000" flipH="1">
              <a:off x="911113" y="3416036"/>
              <a:ext cx="4038600" cy="1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19 Düz Bağlayıcı">
              <a:extLst>
                <a:ext uri="{FF2B5EF4-FFF2-40B4-BE49-F238E27FC236}">
                  <a16:creationId xmlns:a16="http://schemas.microsoft.com/office/drawing/2014/main" id="{2991D62B-8EAD-4CAE-B05D-EB6B83A2B3FF}"/>
                </a:ext>
              </a:extLst>
            </p:cNvPr>
            <p:cNvCxnSpPr/>
            <p:nvPr/>
          </p:nvCxnSpPr>
          <p:spPr>
            <a:xfrm rot="5400000">
              <a:off x="799198" y="3338587"/>
              <a:ext cx="459277"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20 Düz Bağlayıcı">
              <a:extLst>
                <a:ext uri="{FF2B5EF4-FFF2-40B4-BE49-F238E27FC236}">
                  <a16:creationId xmlns:a16="http://schemas.microsoft.com/office/drawing/2014/main" id="{F23488D8-9B30-43D5-BB6D-1C0C359C0937}"/>
                </a:ext>
              </a:extLst>
            </p:cNvPr>
            <p:cNvCxnSpPr/>
            <p:nvPr/>
          </p:nvCxnSpPr>
          <p:spPr>
            <a:xfrm rot="5400000">
              <a:off x="837159" y="3330854"/>
              <a:ext cx="732579" cy="1127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Düz Bağlayıcı">
              <a:extLst>
                <a:ext uri="{FF2B5EF4-FFF2-40B4-BE49-F238E27FC236}">
                  <a16:creationId xmlns:a16="http://schemas.microsoft.com/office/drawing/2014/main" id="{919D269C-A3F2-4E4C-836A-06E2A82691EC}"/>
                </a:ext>
              </a:extLst>
            </p:cNvPr>
            <p:cNvCxnSpPr/>
            <p:nvPr/>
          </p:nvCxnSpPr>
          <p:spPr>
            <a:xfrm rot="5400000">
              <a:off x="935359" y="3327160"/>
              <a:ext cx="874890"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22 Düz Bağlayıcı">
              <a:extLst>
                <a:ext uri="{FF2B5EF4-FFF2-40B4-BE49-F238E27FC236}">
                  <a16:creationId xmlns:a16="http://schemas.microsoft.com/office/drawing/2014/main" id="{BFD99276-9C57-47D3-9F1B-87D24DA67098}"/>
                </a:ext>
              </a:extLst>
            </p:cNvPr>
            <p:cNvCxnSpPr/>
            <p:nvPr/>
          </p:nvCxnSpPr>
          <p:spPr>
            <a:xfrm rot="5400000">
              <a:off x="1053564" y="3319401"/>
              <a:ext cx="978390" cy="152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23 Düz Bağlayıcı">
              <a:extLst>
                <a:ext uri="{FF2B5EF4-FFF2-40B4-BE49-F238E27FC236}">
                  <a16:creationId xmlns:a16="http://schemas.microsoft.com/office/drawing/2014/main" id="{86F4BC1C-0ADC-420A-9671-68DFE188B683}"/>
                </a:ext>
              </a:extLst>
            </p:cNvPr>
            <p:cNvCxnSpPr/>
            <p:nvPr/>
          </p:nvCxnSpPr>
          <p:spPr>
            <a:xfrm rot="5400000">
              <a:off x="1187355" y="3309095"/>
              <a:ext cx="1107763" cy="1730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Düz Bağlayıcı">
              <a:extLst>
                <a:ext uri="{FF2B5EF4-FFF2-40B4-BE49-F238E27FC236}">
                  <a16:creationId xmlns:a16="http://schemas.microsoft.com/office/drawing/2014/main" id="{10946530-C1E0-45E3-8DF4-227CFC5C66D9}"/>
                </a:ext>
              </a:extLst>
            </p:cNvPr>
            <p:cNvCxnSpPr/>
            <p:nvPr/>
          </p:nvCxnSpPr>
          <p:spPr>
            <a:xfrm rot="5400000">
              <a:off x="1352424" y="3299205"/>
              <a:ext cx="1182153" cy="1952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25 Düz Bağlayıcı">
              <a:extLst>
                <a:ext uri="{FF2B5EF4-FFF2-40B4-BE49-F238E27FC236}">
                  <a16:creationId xmlns:a16="http://schemas.microsoft.com/office/drawing/2014/main" id="{12E91AD3-8237-4EC2-8263-0E9AD12EE209}"/>
                </a:ext>
              </a:extLst>
            </p:cNvPr>
            <p:cNvCxnSpPr/>
            <p:nvPr/>
          </p:nvCxnSpPr>
          <p:spPr>
            <a:xfrm rot="5400000">
              <a:off x="1508316" y="3297665"/>
              <a:ext cx="1264629" cy="2222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26 Düz Bağlayıcı">
              <a:extLst>
                <a:ext uri="{FF2B5EF4-FFF2-40B4-BE49-F238E27FC236}">
                  <a16:creationId xmlns:a16="http://schemas.microsoft.com/office/drawing/2014/main" id="{0174D979-EFE6-4E90-A78C-7F39536F2FD7}"/>
                </a:ext>
              </a:extLst>
            </p:cNvPr>
            <p:cNvCxnSpPr/>
            <p:nvPr/>
          </p:nvCxnSpPr>
          <p:spPr>
            <a:xfrm rot="5400000">
              <a:off x="1696899" y="3290751"/>
              <a:ext cx="1311528" cy="230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Düz Bağlayıcı">
              <a:extLst>
                <a:ext uri="{FF2B5EF4-FFF2-40B4-BE49-F238E27FC236}">
                  <a16:creationId xmlns:a16="http://schemas.microsoft.com/office/drawing/2014/main" id="{61AC9997-65DB-4952-B594-51BA44A78A87}"/>
                </a:ext>
              </a:extLst>
            </p:cNvPr>
            <p:cNvCxnSpPr/>
            <p:nvPr/>
          </p:nvCxnSpPr>
          <p:spPr>
            <a:xfrm rot="5400000">
              <a:off x="1869408" y="3301133"/>
              <a:ext cx="1339019" cy="241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28 Düz Bağlayıcı">
              <a:extLst>
                <a:ext uri="{FF2B5EF4-FFF2-40B4-BE49-F238E27FC236}">
                  <a16:creationId xmlns:a16="http://schemas.microsoft.com/office/drawing/2014/main" id="{BCE6EB77-8825-44E1-8789-CA87B3690CFA}"/>
                </a:ext>
              </a:extLst>
            </p:cNvPr>
            <p:cNvCxnSpPr/>
            <p:nvPr/>
          </p:nvCxnSpPr>
          <p:spPr>
            <a:xfrm rot="5400000">
              <a:off x="2036016" y="3310651"/>
              <a:ext cx="1376214"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29 Düz Bağlayıcı">
              <a:extLst>
                <a:ext uri="{FF2B5EF4-FFF2-40B4-BE49-F238E27FC236}">
                  <a16:creationId xmlns:a16="http://schemas.microsoft.com/office/drawing/2014/main" id="{4DC21100-01BF-4772-B682-605BF435FDA6}"/>
                </a:ext>
              </a:extLst>
            </p:cNvPr>
            <p:cNvCxnSpPr/>
            <p:nvPr/>
          </p:nvCxnSpPr>
          <p:spPr>
            <a:xfrm rot="5400000">
              <a:off x="2250283" y="3307413"/>
              <a:ext cx="1364894"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30 Düz Bağlayıcı">
              <a:extLst>
                <a:ext uri="{FF2B5EF4-FFF2-40B4-BE49-F238E27FC236}">
                  <a16:creationId xmlns:a16="http://schemas.microsoft.com/office/drawing/2014/main" id="{A72B155F-5D1C-49E9-9923-B6897B8CE1BE}"/>
                </a:ext>
              </a:extLst>
            </p:cNvPr>
            <p:cNvCxnSpPr/>
            <p:nvPr/>
          </p:nvCxnSpPr>
          <p:spPr>
            <a:xfrm rot="5400000">
              <a:off x="2453423" y="3314750"/>
              <a:ext cx="1360042"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31 Düz Bağlayıcı">
              <a:extLst>
                <a:ext uri="{FF2B5EF4-FFF2-40B4-BE49-F238E27FC236}">
                  <a16:creationId xmlns:a16="http://schemas.microsoft.com/office/drawing/2014/main" id="{2D79914A-3A81-437D-B29F-A8D8444023D7}"/>
                </a:ext>
              </a:extLst>
            </p:cNvPr>
            <p:cNvCxnSpPr/>
            <p:nvPr/>
          </p:nvCxnSpPr>
          <p:spPr>
            <a:xfrm rot="5400000">
              <a:off x="2658147" y="3322114"/>
              <a:ext cx="1348722"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32 Düz Bağlayıcı">
              <a:extLst>
                <a:ext uri="{FF2B5EF4-FFF2-40B4-BE49-F238E27FC236}">
                  <a16:creationId xmlns:a16="http://schemas.microsoft.com/office/drawing/2014/main" id="{FFAD6756-98DD-44FB-B366-1F656A5B3A91}"/>
                </a:ext>
              </a:extLst>
            </p:cNvPr>
            <p:cNvCxnSpPr/>
            <p:nvPr/>
          </p:nvCxnSpPr>
          <p:spPr>
            <a:xfrm rot="5400000">
              <a:off x="2889462" y="3324991"/>
              <a:ext cx="1300207"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Düz Bağlayıcı">
              <a:extLst>
                <a:ext uri="{FF2B5EF4-FFF2-40B4-BE49-F238E27FC236}">
                  <a16:creationId xmlns:a16="http://schemas.microsoft.com/office/drawing/2014/main" id="{4D68E4BC-FB24-43E2-8EA0-C210B951638C}"/>
                </a:ext>
              </a:extLst>
            </p:cNvPr>
            <p:cNvCxnSpPr/>
            <p:nvPr/>
          </p:nvCxnSpPr>
          <p:spPr>
            <a:xfrm rot="5400000">
              <a:off x="3104244" y="3336761"/>
              <a:ext cx="1250075" cy="2047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34 Düz Bağlayıcı">
              <a:extLst>
                <a:ext uri="{FF2B5EF4-FFF2-40B4-BE49-F238E27FC236}">
                  <a16:creationId xmlns:a16="http://schemas.microsoft.com/office/drawing/2014/main" id="{69F2441D-0C64-4785-B964-047309F0CB6F}"/>
                </a:ext>
              </a:extLst>
            </p:cNvPr>
            <p:cNvCxnSpPr/>
            <p:nvPr/>
          </p:nvCxnSpPr>
          <p:spPr>
            <a:xfrm rot="5400000">
              <a:off x="3332748" y="3346802"/>
              <a:ext cx="1175685" cy="203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35 Düz Bağlayıcı">
              <a:extLst>
                <a:ext uri="{FF2B5EF4-FFF2-40B4-BE49-F238E27FC236}">
                  <a16:creationId xmlns:a16="http://schemas.microsoft.com/office/drawing/2014/main" id="{A1C7BA32-1CA5-458D-9E0C-30CADACCF460}"/>
                </a:ext>
              </a:extLst>
            </p:cNvPr>
            <p:cNvCxnSpPr/>
            <p:nvPr/>
          </p:nvCxnSpPr>
          <p:spPr>
            <a:xfrm rot="5400000">
              <a:off x="3563974" y="3362438"/>
              <a:ext cx="1110997" cy="1952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36 Düz Bağlayıcı">
              <a:extLst>
                <a:ext uri="{FF2B5EF4-FFF2-40B4-BE49-F238E27FC236}">
                  <a16:creationId xmlns:a16="http://schemas.microsoft.com/office/drawing/2014/main" id="{7BE5458E-D0A9-4DE8-B184-54A7472FB1B4}"/>
                </a:ext>
              </a:extLst>
            </p:cNvPr>
            <p:cNvCxnSpPr/>
            <p:nvPr/>
          </p:nvCxnSpPr>
          <p:spPr>
            <a:xfrm rot="5400000">
              <a:off x="3812077" y="3373894"/>
              <a:ext cx="1001030" cy="16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37 Düz Bağlayıcı">
              <a:extLst>
                <a:ext uri="{FF2B5EF4-FFF2-40B4-BE49-F238E27FC236}">
                  <a16:creationId xmlns:a16="http://schemas.microsoft.com/office/drawing/2014/main" id="{B1E6BAEB-85DB-4F77-9A3D-21881E13A310}"/>
                </a:ext>
              </a:extLst>
            </p:cNvPr>
            <p:cNvCxnSpPr/>
            <p:nvPr/>
          </p:nvCxnSpPr>
          <p:spPr>
            <a:xfrm rot="5400000">
              <a:off x="4057899" y="3375837"/>
              <a:ext cx="881359"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38 Düz Bağlayıcı">
              <a:extLst>
                <a:ext uri="{FF2B5EF4-FFF2-40B4-BE49-F238E27FC236}">
                  <a16:creationId xmlns:a16="http://schemas.microsoft.com/office/drawing/2014/main" id="{7174C3E0-AF6B-486E-B1B8-70C2B4780A8B}"/>
                </a:ext>
              </a:extLst>
            </p:cNvPr>
            <p:cNvCxnSpPr/>
            <p:nvPr/>
          </p:nvCxnSpPr>
          <p:spPr>
            <a:xfrm rot="5400000">
              <a:off x="4345555" y="3382765"/>
              <a:ext cx="695384" cy="1127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39 Düz Bağlayıcı">
              <a:extLst>
                <a:ext uri="{FF2B5EF4-FFF2-40B4-BE49-F238E27FC236}">
                  <a16:creationId xmlns:a16="http://schemas.microsoft.com/office/drawing/2014/main" id="{48AEC411-6535-4A40-B9AB-B42F66E72494}"/>
                </a:ext>
              </a:extLst>
            </p:cNvPr>
            <p:cNvCxnSpPr/>
            <p:nvPr/>
          </p:nvCxnSpPr>
          <p:spPr>
            <a:xfrm rot="5400000">
              <a:off x="4634924" y="3427584"/>
              <a:ext cx="423699" cy="73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344" name="80 Metin kutusu">
            <a:extLst>
              <a:ext uri="{FF2B5EF4-FFF2-40B4-BE49-F238E27FC236}">
                <a16:creationId xmlns:a16="http://schemas.microsoft.com/office/drawing/2014/main" id="{916B2DC7-3D14-4F3E-9329-9DA246B9F7C3}"/>
              </a:ext>
            </a:extLst>
          </p:cNvPr>
          <p:cNvSpPr txBox="1">
            <a:spLocks noChangeArrowheads="1"/>
          </p:cNvSpPr>
          <p:nvPr/>
        </p:nvSpPr>
        <p:spPr bwMode="auto">
          <a:xfrm>
            <a:off x="615950" y="3227388"/>
            <a:ext cx="304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K</a:t>
            </a:r>
          </a:p>
        </p:txBody>
      </p:sp>
      <p:sp>
        <p:nvSpPr>
          <p:cNvPr id="13345" name="81 Metin kutusu">
            <a:extLst>
              <a:ext uri="{FF2B5EF4-FFF2-40B4-BE49-F238E27FC236}">
                <a16:creationId xmlns:a16="http://schemas.microsoft.com/office/drawing/2014/main" id="{C8FE3AAF-D220-4485-A731-966E253AD251}"/>
              </a:ext>
            </a:extLst>
          </p:cNvPr>
          <p:cNvSpPr txBox="1">
            <a:spLocks noChangeArrowheads="1"/>
          </p:cNvSpPr>
          <p:nvPr/>
        </p:nvSpPr>
        <p:spPr bwMode="auto">
          <a:xfrm>
            <a:off x="4900613" y="3227388"/>
            <a:ext cx="3317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G</a:t>
            </a:r>
          </a:p>
        </p:txBody>
      </p:sp>
      <p:sp>
        <p:nvSpPr>
          <p:cNvPr id="13346" name="73 Metin kutusu">
            <a:extLst>
              <a:ext uri="{FF2B5EF4-FFF2-40B4-BE49-F238E27FC236}">
                <a16:creationId xmlns:a16="http://schemas.microsoft.com/office/drawing/2014/main" id="{CC7E71A3-DBCB-4E18-838B-306CBC755B1B}"/>
              </a:ext>
            </a:extLst>
          </p:cNvPr>
          <p:cNvSpPr txBox="1">
            <a:spLocks noChangeArrowheads="1"/>
          </p:cNvSpPr>
          <p:nvPr/>
        </p:nvSpPr>
        <p:spPr bwMode="auto">
          <a:xfrm>
            <a:off x="2619375" y="3352800"/>
            <a:ext cx="3238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O</a:t>
            </a:r>
          </a:p>
        </p:txBody>
      </p:sp>
      <p:sp>
        <p:nvSpPr>
          <p:cNvPr id="62" name="61 Yay">
            <a:extLst>
              <a:ext uri="{FF2B5EF4-FFF2-40B4-BE49-F238E27FC236}">
                <a16:creationId xmlns:a16="http://schemas.microsoft.com/office/drawing/2014/main" id="{CDFFF1A2-0F9F-43E8-A99F-C34246B8493D}"/>
              </a:ext>
            </a:extLst>
          </p:cNvPr>
          <p:cNvSpPr/>
          <p:nvPr/>
        </p:nvSpPr>
        <p:spPr>
          <a:xfrm rot="18789938">
            <a:off x="1228726" y="1500187"/>
            <a:ext cx="3232150" cy="4029075"/>
          </a:xfrm>
          <a:prstGeom prst="arc">
            <a:avLst>
              <a:gd name="adj1" fmla="val 16191616"/>
              <a:gd name="adj2" fmla="val 510404"/>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cxnSp>
        <p:nvCxnSpPr>
          <p:cNvPr id="65" name="64 Düz Bağlayıcı">
            <a:extLst>
              <a:ext uri="{FF2B5EF4-FFF2-40B4-BE49-F238E27FC236}">
                <a16:creationId xmlns:a16="http://schemas.microsoft.com/office/drawing/2014/main" id="{E41A2D42-51FE-406C-8191-266DA2561AA6}"/>
              </a:ext>
            </a:extLst>
          </p:cNvPr>
          <p:cNvCxnSpPr/>
          <p:nvPr/>
        </p:nvCxnSpPr>
        <p:spPr>
          <a:xfrm flipV="1">
            <a:off x="2857500" y="2524125"/>
            <a:ext cx="1257300" cy="9239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67 5-Nokta Yıldız">
            <a:extLst>
              <a:ext uri="{FF2B5EF4-FFF2-40B4-BE49-F238E27FC236}">
                <a16:creationId xmlns:a16="http://schemas.microsoft.com/office/drawing/2014/main" id="{73743155-40E9-4E30-B29D-7DE673A82F4A}"/>
              </a:ext>
            </a:extLst>
          </p:cNvPr>
          <p:cNvSpPr/>
          <p:nvPr/>
        </p:nvSpPr>
        <p:spPr>
          <a:xfrm>
            <a:off x="4019550" y="2409825"/>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70" name="69 Düz Bağlayıcı">
            <a:extLst>
              <a:ext uri="{FF2B5EF4-FFF2-40B4-BE49-F238E27FC236}">
                <a16:creationId xmlns:a16="http://schemas.microsoft.com/office/drawing/2014/main" id="{ABA2195C-F983-4D41-8196-7435200DE742}"/>
              </a:ext>
            </a:extLst>
          </p:cNvPr>
          <p:cNvCxnSpPr/>
          <p:nvPr/>
        </p:nvCxnSpPr>
        <p:spPr>
          <a:xfrm rot="16200000" flipV="1">
            <a:off x="1871662" y="2443163"/>
            <a:ext cx="1724025" cy="24765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72 Düz Bağlayıcı">
            <a:extLst>
              <a:ext uri="{FF2B5EF4-FFF2-40B4-BE49-F238E27FC236}">
                <a16:creationId xmlns:a16="http://schemas.microsoft.com/office/drawing/2014/main" id="{B4544F22-CEFF-49DA-85BC-C9DB30E2B19A}"/>
              </a:ext>
            </a:extLst>
          </p:cNvPr>
          <p:cNvCxnSpPr/>
          <p:nvPr/>
        </p:nvCxnSpPr>
        <p:spPr>
          <a:xfrm>
            <a:off x="1362075" y="2124075"/>
            <a:ext cx="1495425" cy="13239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352" name="81 Metin kutusu">
            <a:extLst>
              <a:ext uri="{FF2B5EF4-FFF2-40B4-BE49-F238E27FC236}">
                <a16:creationId xmlns:a16="http://schemas.microsoft.com/office/drawing/2014/main" id="{FBDE0329-ABB2-442C-B456-10A541D4AC3C}"/>
              </a:ext>
            </a:extLst>
          </p:cNvPr>
          <p:cNvSpPr txBox="1">
            <a:spLocks noChangeArrowheads="1"/>
          </p:cNvSpPr>
          <p:nvPr/>
        </p:nvSpPr>
        <p:spPr bwMode="auto">
          <a:xfrm>
            <a:off x="3048000" y="1552575"/>
            <a:ext cx="2857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sym typeface="Symbol" panose="05050102010706020507" pitchFamily="18" charset="2"/>
              </a:rPr>
              <a:t></a:t>
            </a:r>
            <a:endParaRPr lang="tr-TR" altLang="en-US" sz="1600" b="1">
              <a:latin typeface="Calibri" panose="020F0502020204030204" pitchFamily="34" charset="0"/>
            </a:endParaRPr>
          </a:p>
        </p:txBody>
      </p:sp>
      <p:sp>
        <p:nvSpPr>
          <p:cNvPr id="76" name="75 Yay">
            <a:extLst>
              <a:ext uri="{FF2B5EF4-FFF2-40B4-BE49-F238E27FC236}">
                <a16:creationId xmlns:a16="http://schemas.microsoft.com/office/drawing/2014/main" id="{8D2F22E0-C3A7-4970-BA1E-B2165BA2D7F2}"/>
              </a:ext>
            </a:extLst>
          </p:cNvPr>
          <p:cNvSpPr/>
          <p:nvPr/>
        </p:nvSpPr>
        <p:spPr>
          <a:xfrm rot="19218160">
            <a:off x="2709863" y="3186113"/>
            <a:ext cx="304800" cy="304800"/>
          </a:xfrm>
          <a:prstGeom prst="arc">
            <a:avLst>
              <a:gd name="adj1" fmla="val 17609268"/>
              <a:gd name="adj2" fmla="val 2528078"/>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3354" name="81 Metin kutusu">
            <a:extLst>
              <a:ext uri="{FF2B5EF4-FFF2-40B4-BE49-F238E27FC236}">
                <a16:creationId xmlns:a16="http://schemas.microsoft.com/office/drawing/2014/main" id="{E0D52D16-31BF-466A-81B6-F8F79A3FF5B4}"/>
              </a:ext>
            </a:extLst>
          </p:cNvPr>
          <p:cNvSpPr txBox="1">
            <a:spLocks noChangeArrowheads="1"/>
          </p:cNvSpPr>
          <p:nvPr/>
        </p:nvSpPr>
        <p:spPr bwMode="auto">
          <a:xfrm>
            <a:off x="2857500" y="2933700"/>
            <a:ext cx="2857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sym typeface="Symbol" panose="05050102010706020507" pitchFamily="18" charset="2"/>
              </a:rPr>
              <a:t></a:t>
            </a:r>
            <a:endParaRPr lang="tr-TR" altLang="en-US" sz="1600" b="1">
              <a:latin typeface="Calibri" panose="020F0502020204030204" pitchFamily="34" charset="0"/>
            </a:endParaRPr>
          </a:p>
        </p:txBody>
      </p:sp>
      <p:sp>
        <p:nvSpPr>
          <p:cNvPr id="78" name="77 5-Nokta Yıldız">
            <a:extLst>
              <a:ext uri="{FF2B5EF4-FFF2-40B4-BE49-F238E27FC236}">
                <a16:creationId xmlns:a16="http://schemas.microsoft.com/office/drawing/2014/main" id="{E7659E05-BF04-484F-9377-2321DC0A3392}"/>
              </a:ext>
            </a:extLst>
          </p:cNvPr>
          <p:cNvSpPr/>
          <p:nvPr/>
        </p:nvSpPr>
        <p:spPr>
          <a:xfrm>
            <a:off x="2514600" y="1609725"/>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3356" name="81 Metin kutusu">
            <a:extLst>
              <a:ext uri="{FF2B5EF4-FFF2-40B4-BE49-F238E27FC236}">
                <a16:creationId xmlns:a16="http://schemas.microsoft.com/office/drawing/2014/main" id="{F776AA03-AC52-4D4D-A08E-1FB103AA00C2}"/>
              </a:ext>
            </a:extLst>
          </p:cNvPr>
          <p:cNvSpPr txBox="1">
            <a:spLocks noChangeArrowheads="1"/>
          </p:cNvSpPr>
          <p:nvPr/>
        </p:nvSpPr>
        <p:spPr bwMode="auto">
          <a:xfrm>
            <a:off x="2781300" y="1019175"/>
            <a:ext cx="292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Z</a:t>
            </a:r>
          </a:p>
        </p:txBody>
      </p:sp>
      <p:cxnSp>
        <p:nvCxnSpPr>
          <p:cNvPr id="82" name="81 Düz Bağlayıcı">
            <a:extLst>
              <a:ext uri="{FF2B5EF4-FFF2-40B4-BE49-F238E27FC236}">
                <a16:creationId xmlns:a16="http://schemas.microsoft.com/office/drawing/2014/main" id="{658B06E5-8841-456D-B0C3-72E6C3C6BED1}"/>
              </a:ext>
            </a:extLst>
          </p:cNvPr>
          <p:cNvCxnSpPr/>
          <p:nvPr/>
        </p:nvCxnSpPr>
        <p:spPr>
          <a:xfrm rot="5400000">
            <a:off x="2863056" y="1377157"/>
            <a:ext cx="123825"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88 Yay">
            <a:extLst>
              <a:ext uri="{FF2B5EF4-FFF2-40B4-BE49-F238E27FC236}">
                <a16:creationId xmlns:a16="http://schemas.microsoft.com/office/drawing/2014/main" id="{34854522-7DEF-4774-B1BD-31CCD20FDF48}"/>
              </a:ext>
            </a:extLst>
          </p:cNvPr>
          <p:cNvSpPr/>
          <p:nvPr/>
        </p:nvSpPr>
        <p:spPr>
          <a:xfrm>
            <a:off x="1524000" y="1676400"/>
            <a:ext cx="304800" cy="304800"/>
          </a:xfrm>
          <a:prstGeom prst="arc">
            <a:avLst>
              <a:gd name="adj1" fmla="val 19345946"/>
              <a:gd name="adj2" fmla="val 2123946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3359" name="81 Metin kutusu">
            <a:extLst>
              <a:ext uri="{FF2B5EF4-FFF2-40B4-BE49-F238E27FC236}">
                <a16:creationId xmlns:a16="http://schemas.microsoft.com/office/drawing/2014/main" id="{BCBDFAB3-41BF-4C88-9341-09BA6003A98A}"/>
              </a:ext>
            </a:extLst>
          </p:cNvPr>
          <p:cNvSpPr txBox="1">
            <a:spLocks noChangeArrowheads="1"/>
          </p:cNvSpPr>
          <p:nvPr/>
        </p:nvSpPr>
        <p:spPr bwMode="auto">
          <a:xfrm>
            <a:off x="1828800" y="1524000"/>
            <a:ext cx="2667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s</a:t>
            </a:r>
          </a:p>
        </p:txBody>
      </p:sp>
      <p:sp>
        <p:nvSpPr>
          <p:cNvPr id="13360" name="84 Metin kutusu">
            <a:extLst>
              <a:ext uri="{FF2B5EF4-FFF2-40B4-BE49-F238E27FC236}">
                <a16:creationId xmlns:a16="http://schemas.microsoft.com/office/drawing/2014/main" id="{04C97E5F-9095-473B-86FA-27A2D4A350FA}"/>
              </a:ext>
            </a:extLst>
          </p:cNvPr>
          <p:cNvSpPr txBox="1">
            <a:spLocks noChangeArrowheads="1"/>
          </p:cNvSpPr>
          <p:nvPr/>
        </p:nvSpPr>
        <p:spPr bwMode="auto">
          <a:xfrm rot="-1178806">
            <a:off x="3925888" y="3668713"/>
            <a:ext cx="57943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Ufuk</a:t>
            </a:r>
          </a:p>
        </p:txBody>
      </p:sp>
      <p:sp>
        <p:nvSpPr>
          <p:cNvPr id="13361" name="81 Metin kutusu">
            <a:extLst>
              <a:ext uri="{FF2B5EF4-FFF2-40B4-BE49-F238E27FC236}">
                <a16:creationId xmlns:a16="http://schemas.microsoft.com/office/drawing/2014/main" id="{41703EB0-5D6B-4010-AA4B-1449125FB646}"/>
              </a:ext>
            </a:extLst>
          </p:cNvPr>
          <p:cNvSpPr txBox="1">
            <a:spLocks noChangeArrowheads="1"/>
          </p:cNvSpPr>
          <p:nvPr/>
        </p:nvSpPr>
        <p:spPr bwMode="auto">
          <a:xfrm>
            <a:off x="2762250" y="5410200"/>
            <a:ext cx="3333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N</a:t>
            </a:r>
          </a:p>
        </p:txBody>
      </p:sp>
      <p:cxnSp>
        <p:nvCxnSpPr>
          <p:cNvPr id="93" name="92 Düz Bağlayıcı">
            <a:extLst>
              <a:ext uri="{FF2B5EF4-FFF2-40B4-BE49-F238E27FC236}">
                <a16:creationId xmlns:a16="http://schemas.microsoft.com/office/drawing/2014/main" id="{409235A5-710C-4206-A860-08600CB37A66}"/>
              </a:ext>
            </a:extLst>
          </p:cNvPr>
          <p:cNvCxnSpPr/>
          <p:nvPr/>
        </p:nvCxnSpPr>
        <p:spPr>
          <a:xfrm rot="5400000">
            <a:off x="2872581" y="5415757"/>
            <a:ext cx="123825"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3363" name="Text Box 51">
            <a:extLst>
              <a:ext uri="{FF2B5EF4-FFF2-40B4-BE49-F238E27FC236}">
                <a16:creationId xmlns:a16="http://schemas.microsoft.com/office/drawing/2014/main" id="{667FF95B-158E-49A9-9048-32514C268857}"/>
              </a:ext>
            </a:extLst>
          </p:cNvPr>
          <p:cNvSpPr txBox="1">
            <a:spLocks noChangeArrowheads="1"/>
          </p:cNvSpPr>
          <p:nvPr/>
        </p:nvSpPr>
        <p:spPr bwMode="auto">
          <a:xfrm>
            <a:off x="827088" y="6092825"/>
            <a:ext cx="3673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Saat Koordinat Sistemi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9A634676-88EE-428E-8DC6-8CE5726DF578}"/>
              </a:ext>
            </a:extLst>
          </p:cNvPr>
          <p:cNvSpPr>
            <a:spLocks noGrp="1" noChangeArrowheads="1"/>
          </p:cNvSpPr>
          <p:nvPr>
            <p:ph type="title"/>
          </p:nvPr>
        </p:nvSpPr>
        <p:spPr/>
        <p:txBody>
          <a:bodyPr/>
          <a:lstStyle/>
          <a:p>
            <a:endParaRPr lang="en-US" altLang="en-US"/>
          </a:p>
        </p:txBody>
      </p:sp>
      <p:sp>
        <p:nvSpPr>
          <p:cNvPr id="14339" name="Rectangle 3">
            <a:extLst>
              <a:ext uri="{FF2B5EF4-FFF2-40B4-BE49-F238E27FC236}">
                <a16:creationId xmlns:a16="http://schemas.microsoft.com/office/drawing/2014/main" id="{537AD9E3-6306-4461-9052-16854AB3DD8D}"/>
              </a:ext>
            </a:extLst>
          </p:cNvPr>
          <p:cNvSpPr>
            <a:spLocks noGrp="1" noChangeArrowheads="1"/>
          </p:cNvSpPr>
          <p:nvPr>
            <p:ph type="body" idx="1"/>
          </p:nvPr>
        </p:nvSpPr>
        <p:spPr>
          <a:xfrm>
            <a:off x="468313" y="1916113"/>
            <a:ext cx="8229600" cy="4525962"/>
          </a:xfrm>
        </p:spPr>
        <p:txBody>
          <a:bodyPr/>
          <a:lstStyle/>
          <a:p>
            <a:pPr>
              <a:lnSpc>
                <a:spcPct val="80000"/>
              </a:lnSpc>
            </a:pPr>
            <a:r>
              <a:rPr lang="tr-TR" altLang="en-US" sz="2200"/>
              <a:t>Temel düzlem yine ekvatordur ; </a:t>
            </a:r>
            <a:r>
              <a:rPr lang="tr-TR" altLang="en-US" sz="2200">
                <a:solidFill>
                  <a:schemeClr val="accent2"/>
                </a:solidFill>
              </a:rPr>
              <a:t>deklinasyon</a:t>
            </a:r>
            <a:r>
              <a:rPr lang="tr-TR" altLang="en-US" sz="2200"/>
              <a:t>, tanımı aynıdır. Yalnız zamana bağlı olan s saat açısi yerine, </a:t>
            </a:r>
            <a:r>
              <a:rPr lang="tr-TR" altLang="en-US" sz="2200">
                <a:solidFill>
                  <a:srgbClr val="FF0000"/>
                </a:solidFill>
                <a:sym typeface="Symbol" panose="05050102010706020507" pitchFamily="18" charset="2"/>
              </a:rPr>
              <a:t></a:t>
            </a:r>
            <a:r>
              <a:rPr lang="tr-TR" altLang="en-US" sz="2200"/>
              <a:t> ile gösterilen </a:t>
            </a:r>
            <a:r>
              <a:rPr lang="tr-TR" altLang="en-US" sz="2200">
                <a:solidFill>
                  <a:srgbClr val="FF0000"/>
                </a:solidFill>
              </a:rPr>
              <a:t>rektesansiyon (baharaçısı)</a:t>
            </a:r>
            <a:r>
              <a:rPr lang="tr-TR" altLang="en-US" sz="2200"/>
              <a:t> kullanılır (şekil 16). Rektesansiyon, yıldızdan geçen saat dairesinin ilkbahar noktasından (Koç noktası) geçen daireden olan açısal uzaklığıdır; bu açı pozitif yönde, O</a:t>
            </a:r>
            <a:r>
              <a:rPr lang="tr-TR" altLang="en-US" sz="2200" baseline="30000"/>
              <a:t>sa</a:t>
            </a:r>
            <a:r>
              <a:rPr lang="tr-TR" altLang="en-US" sz="2200"/>
              <a:t> den 24</a:t>
            </a:r>
            <a:r>
              <a:rPr lang="tr-TR" altLang="en-US" sz="2200" baseline="30000"/>
              <a:t>sa</a:t>
            </a:r>
            <a:r>
              <a:rPr lang="tr-TR" altLang="en-US" sz="2200"/>
              <a:t>e kadar olmak üzere zaman birimi ile ölçülür.</a:t>
            </a:r>
          </a:p>
          <a:p>
            <a:pPr>
              <a:lnSpc>
                <a:spcPct val="80000"/>
              </a:lnSpc>
              <a:buFontTx/>
              <a:buNone/>
            </a:pPr>
            <a:endParaRPr lang="tr-TR" altLang="en-US" sz="2200"/>
          </a:p>
          <a:p>
            <a:pPr>
              <a:lnSpc>
                <a:spcPct val="80000"/>
              </a:lnSpc>
            </a:pPr>
            <a:r>
              <a:rPr lang="tr-TR" altLang="en-US" sz="2200"/>
              <a:t>Günlük harekette yıldızdan ve</a:t>
            </a:r>
            <a:r>
              <a:rPr lang="tr-TR" altLang="en-US" sz="2200" b="1"/>
              <a:t> </a:t>
            </a:r>
            <a:r>
              <a:rPr lang="tr-TR" altLang="en-US" sz="2200"/>
              <a:t>ilkbahar noktasından geçen daire</a:t>
            </a:r>
            <a:r>
              <a:rPr lang="tr-TR" altLang="en-US" sz="2200" b="1"/>
              <a:t> </a:t>
            </a:r>
            <a:r>
              <a:rPr lang="tr-TR" altLang="en-US" sz="2200"/>
              <a:t>beraberce döndükleri için, iki daire arasında kalan </a:t>
            </a:r>
            <a:r>
              <a:rPr lang="tr-TR" altLang="en-US" sz="2200">
                <a:sym typeface="Symbol" panose="05050102010706020507" pitchFamily="18" charset="2"/>
              </a:rPr>
              <a:t></a:t>
            </a:r>
            <a:r>
              <a:rPr lang="tr-TR" altLang="en-US" sz="2200"/>
              <a:t>  açısı aynı kalır. O halde ekvator düzlemi ve ilkbahar noktası sabit kaldığı müddetçe, ekvator koordinat sistemi de gök küresinde sabit kalır. Bu sistemin iyi diğer yanı da gözlem yeri ile hiçbir ilgisi olmamasıdır. Bu nedenle yıldız katalogları ve atlaslarında daima bu koordinatlar tercih edilir.</a:t>
            </a:r>
          </a:p>
        </p:txBody>
      </p:sp>
      <p:sp>
        <p:nvSpPr>
          <p:cNvPr id="14340" name="Rectangle 4">
            <a:extLst>
              <a:ext uri="{FF2B5EF4-FFF2-40B4-BE49-F238E27FC236}">
                <a16:creationId xmlns:a16="http://schemas.microsoft.com/office/drawing/2014/main" id="{D80CEAE4-A2B3-4CF4-8B75-F921787B28CB}"/>
              </a:ext>
            </a:extLst>
          </p:cNvPr>
          <p:cNvSpPr>
            <a:spLocks noChangeArrowheads="1"/>
          </p:cNvSpPr>
          <p:nvPr/>
        </p:nvSpPr>
        <p:spPr bwMode="auto">
          <a:xfrm>
            <a:off x="684213" y="333375"/>
            <a:ext cx="7772400" cy="1470025"/>
          </a:xfrm>
          <a:prstGeom prst="rect">
            <a:avLst/>
          </a:prstGeom>
          <a:solidFill>
            <a:srgbClr val="A4D1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tr-TR" altLang="en-US" b="1">
                <a:solidFill>
                  <a:srgbClr val="000099"/>
                </a:solidFill>
              </a:rPr>
              <a:t>Ekvator Koordinat Sistemi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19016CF-9F5B-44B8-B129-3DA6A464AD4E}"/>
              </a:ext>
            </a:extLst>
          </p:cNvPr>
          <p:cNvSpPr>
            <a:spLocks noGrp="1" noChangeArrowheads="1"/>
          </p:cNvSpPr>
          <p:nvPr>
            <p:ph type="title"/>
          </p:nvPr>
        </p:nvSpPr>
        <p:spPr/>
        <p:txBody>
          <a:bodyPr/>
          <a:lstStyle/>
          <a:p>
            <a:endParaRPr lang="en-US" altLang="en-US"/>
          </a:p>
        </p:txBody>
      </p:sp>
      <p:sp>
        <p:nvSpPr>
          <p:cNvPr id="15363" name="Rectangle 3">
            <a:extLst>
              <a:ext uri="{FF2B5EF4-FFF2-40B4-BE49-F238E27FC236}">
                <a16:creationId xmlns:a16="http://schemas.microsoft.com/office/drawing/2014/main" id="{22CB291C-185A-46F8-BD3F-75F8D318875F}"/>
              </a:ext>
            </a:extLst>
          </p:cNvPr>
          <p:cNvSpPr>
            <a:spLocks noGrp="1" noChangeArrowheads="1"/>
          </p:cNvSpPr>
          <p:nvPr>
            <p:ph type="body" idx="1"/>
          </p:nvPr>
        </p:nvSpPr>
        <p:spPr/>
        <p:txBody>
          <a:bodyPr/>
          <a:lstStyle/>
          <a:p>
            <a:endParaRPr lang="en-US" altLang="en-US"/>
          </a:p>
        </p:txBody>
      </p:sp>
      <p:sp>
        <p:nvSpPr>
          <p:cNvPr id="2" name="1 Oval">
            <a:extLst>
              <a:ext uri="{FF2B5EF4-FFF2-40B4-BE49-F238E27FC236}">
                <a16:creationId xmlns:a16="http://schemas.microsoft.com/office/drawing/2014/main" id="{9D1839F5-889C-41E4-B30F-E2C4EF2E8338}"/>
              </a:ext>
            </a:extLst>
          </p:cNvPr>
          <p:cNvSpPr/>
          <p:nvPr/>
        </p:nvSpPr>
        <p:spPr>
          <a:xfrm>
            <a:off x="914400" y="1371600"/>
            <a:ext cx="4038600" cy="403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5365" name="82 Metin kutusu">
            <a:extLst>
              <a:ext uri="{FF2B5EF4-FFF2-40B4-BE49-F238E27FC236}">
                <a16:creationId xmlns:a16="http://schemas.microsoft.com/office/drawing/2014/main" id="{8422D73E-98A6-47AA-9F88-AC909246114F}"/>
              </a:ext>
            </a:extLst>
          </p:cNvPr>
          <p:cNvSpPr txBox="1">
            <a:spLocks noChangeArrowheads="1"/>
          </p:cNvSpPr>
          <p:nvPr/>
        </p:nvSpPr>
        <p:spPr bwMode="auto">
          <a:xfrm>
            <a:off x="2790825" y="1009650"/>
            <a:ext cx="3032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a:latin typeface="Calibri" panose="020F0502020204030204" pitchFamily="34" charset="0"/>
              </a:rPr>
              <a:t>P</a:t>
            </a:r>
          </a:p>
        </p:txBody>
      </p:sp>
      <p:grpSp>
        <p:nvGrpSpPr>
          <p:cNvPr id="15366" name="129 Grup">
            <a:extLst>
              <a:ext uri="{FF2B5EF4-FFF2-40B4-BE49-F238E27FC236}">
                <a16:creationId xmlns:a16="http://schemas.microsoft.com/office/drawing/2014/main" id="{26DCC82A-8A96-4524-96F8-2BAC6E510E18}"/>
              </a:ext>
            </a:extLst>
          </p:cNvPr>
          <p:cNvGrpSpPr>
            <a:grpSpLocks/>
          </p:cNvGrpSpPr>
          <p:nvPr/>
        </p:nvGrpSpPr>
        <p:grpSpPr bwMode="auto">
          <a:xfrm>
            <a:off x="914400" y="2667000"/>
            <a:ext cx="4038600" cy="1447800"/>
            <a:chOff x="914400" y="2743200"/>
            <a:chExt cx="4038600" cy="1384300"/>
          </a:xfrm>
        </p:grpSpPr>
        <p:sp>
          <p:nvSpPr>
            <p:cNvPr id="6" name="5 Oval">
              <a:extLst>
                <a:ext uri="{FF2B5EF4-FFF2-40B4-BE49-F238E27FC236}">
                  <a16:creationId xmlns:a16="http://schemas.microsoft.com/office/drawing/2014/main" id="{97F41250-1CB5-4FCA-BDBE-D318C47917AC}"/>
                </a:ext>
              </a:extLst>
            </p:cNvPr>
            <p:cNvSpPr/>
            <p:nvPr/>
          </p:nvSpPr>
          <p:spPr>
            <a:xfrm>
              <a:off x="914400" y="2743200"/>
              <a:ext cx="4038600" cy="13706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7" name="6 Düz Bağlayıcı">
              <a:extLst>
                <a:ext uri="{FF2B5EF4-FFF2-40B4-BE49-F238E27FC236}">
                  <a16:creationId xmlns:a16="http://schemas.microsoft.com/office/drawing/2014/main" id="{7F815ADD-2349-4A90-99EF-72AB9ED68A5E}"/>
                </a:ext>
              </a:extLst>
            </p:cNvPr>
            <p:cNvCxnSpPr>
              <a:stCxn id="6" idx="2"/>
              <a:endCxn id="6" idx="6"/>
            </p:cNvCxnSpPr>
            <p:nvPr/>
          </p:nvCxnSpPr>
          <p:spPr>
            <a:xfrm rot="10800000" flipH="1">
              <a:off x="914400" y="3427761"/>
              <a:ext cx="4038600" cy="30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Düz Bağlayıcı">
              <a:extLst>
                <a:ext uri="{FF2B5EF4-FFF2-40B4-BE49-F238E27FC236}">
                  <a16:creationId xmlns:a16="http://schemas.microsoft.com/office/drawing/2014/main" id="{1034DF99-1315-40A3-828C-FACFB32D6036}"/>
                </a:ext>
              </a:extLst>
            </p:cNvPr>
            <p:cNvCxnSpPr/>
            <p:nvPr/>
          </p:nvCxnSpPr>
          <p:spPr>
            <a:xfrm rot="5400000">
              <a:off x="796326" y="3348679"/>
              <a:ext cx="458398"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8 Düz Bağlayıcı">
              <a:extLst>
                <a:ext uri="{FF2B5EF4-FFF2-40B4-BE49-F238E27FC236}">
                  <a16:creationId xmlns:a16="http://schemas.microsoft.com/office/drawing/2014/main" id="{AC17A27D-B207-454E-81B1-7D13754605F9}"/>
                </a:ext>
              </a:extLst>
            </p:cNvPr>
            <p:cNvCxnSpPr/>
            <p:nvPr/>
          </p:nvCxnSpPr>
          <p:spPr>
            <a:xfrm rot="5400000">
              <a:off x="830374" y="3344082"/>
              <a:ext cx="731615" cy="1127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Düz Bağlayıcı">
              <a:extLst>
                <a:ext uri="{FF2B5EF4-FFF2-40B4-BE49-F238E27FC236}">
                  <a16:creationId xmlns:a16="http://schemas.microsoft.com/office/drawing/2014/main" id="{43EB7337-0061-4722-995E-9BBBB0D47D33}"/>
                </a:ext>
              </a:extLst>
            </p:cNvPr>
            <p:cNvCxnSpPr/>
            <p:nvPr/>
          </p:nvCxnSpPr>
          <p:spPr>
            <a:xfrm rot="5400000">
              <a:off x="936041" y="3327483"/>
              <a:ext cx="874295"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Düz Bağlayıcı">
              <a:extLst>
                <a:ext uri="{FF2B5EF4-FFF2-40B4-BE49-F238E27FC236}">
                  <a16:creationId xmlns:a16="http://schemas.microsoft.com/office/drawing/2014/main" id="{CF15F15B-34F1-44D9-8CA6-17A0E6B44619}"/>
                </a:ext>
              </a:extLst>
            </p:cNvPr>
            <p:cNvCxnSpPr/>
            <p:nvPr/>
          </p:nvCxnSpPr>
          <p:spPr>
            <a:xfrm rot="5400000">
              <a:off x="1053536" y="3321963"/>
              <a:ext cx="979027" cy="152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Düz Bağlayıcı">
              <a:extLst>
                <a:ext uri="{FF2B5EF4-FFF2-40B4-BE49-F238E27FC236}">
                  <a16:creationId xmlns:a16="http://schemas.microsoft.com/office/drawing/2014/main" id="{9212ECCC-572F-4078-BA3F-2C72A1430393}"/>
                </a:ext>
              </a:extLst>
            </p:cNvPr>
            <p:cNvCxnSpPr/>
            <p:nvPr/>
          </p:nvCxnSpPr>
          <p:spPr>
            <a:xfrm rot="5400000">
              <a:off x="1179492" y="3319233"/>
              <a:ext cx="1106530" cy="1730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Düz Bağlayıcı">
              <a:extLst>
                <a:ext uri="{FF2B5EF4-FFF2-40B4-BE49-F238E27FC236}">
                  <a16:creationId xmlns:a16="http://schemas.microsoft.com/office/drawing/2014/main" id="{C1DF6BF1-6DEF-47A1-984F-9BCFC2713F45}"/>
                </a:ext>
              </a:extLst>
            </p:cNvPr>
            <p:cNvCxnSpPr/>
            <p:nvPr/>
          </p:nvCxnSpPr>
          <p:spPr>
            <a:xfrm rot="5400000">
              <a:off x="1341570" y="3309638"/>
              <a:ext cx="1182423" cy="195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Düz Bağlayıcı">
              <a:extLst>
                <a:ext uri="{FF2B5EF4-FFF2-40B4-BE49-F238E27FC236}">
                  <a16:creationId xmlns:a16="http://schemas.microsoft.com/office/drawing/2014/main" id="{D02D31D6-E6E2-4F54-8BF3-55CB41EFD896}"/>
                </a:ext>
              </a:extLst>
            </p:cNvPr>
            <p:cNvCxnSpPr/>
            <p:nvPr/>
          </p:nvCxnSpPr>
          <p:spPr>
            <a:xfrm rot="5400000">
              <a:off x="1506169" y="3300698"/>
              <a:ext cx="1264389" cy="2222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14 Düz Bağlayıcı">
              <a:extLst>
                <a:ext uri="{FF2B5EF4-FFF2-40B4-BE49-F238E27FC236}">
                  <a16:creationId xmlns:a16="http://schemas.microsoft.com/office/drawing/2014/main" id="{1BC29371-36AB-4109-8D0A-7F5E1A3174C1}"/>
                </a:ext>
              </a:extLst>
            </p:cNvPr>
            <p:cNvCxnSpPr/>
            <p:nvPr/>
          </p:nvCxnSpPr>
          <p:spPr>
            <a:xfrm rot="5400000">
              <a:off x="1688223" y="3303560"/>
              <a:ext cx="1311442" cy="230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15 Düz Bağlayıcı">
              <a:extLst>
                <a:ext uri="{FF2B5EF4-FFF2-40B4-BE49-F238E27FC236}">
                  <a16:creationId xmlns:a16="http://schemas.microsoft.com/office/drawing/2014/main" id="{4B4B0CFE-7134-4EB4-BC8E-B6344C22D2CC}"/>
                </a:ext>
              </a:extLst>
            </p:cNvPr>
            <p:cNvCxnSpPr/>
            <p:nvPr/>
          </p:nvCxnSpPr>
          <p:spPr>
            <a:xfrm rot="5400000">
              <a:off x="1870618" y="3311665"/>
              <a:ext cx="1338764" cy="241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16 Düz Bağlayıcı">
              <a:extLst>
                <a:ext uri="{FF2B5EF4-FFF2-40B4-BE49-F238E27FC236}">
                  <a16:creationId xmlns:a16="http://schemas.microsoft.com/office/drawing/2014/main" id="{6F91CBE0-466E-4224-A4B6-B15AA324AE9A}"/>
                </a:ext>
              </a:extLst>
            </p:cNvPr>
            <p:cNvCxnSpPr/>
            <p:nvPr/>
          </p:nvCxnSpPr>
          <p:spPr>
            <a:xfrm rot="5400000">
              <a:off x="2039729" y="3324016"/>
              <a:ext cx="1375193"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Düz Bağlayıcı">
              <a:extLst>
                <a:ext uri="{FF2B5EF4-FFF2-40B4-BE49-F238E27FC236}">
                  <a16:creationId xmlns:a16="http://schemas.microsoft.com/office/drawing/2014/main" id="{B6920FB8-2AD1-419D-9686-6C995CCD5BDA}"/>
                </a:ext>
              </a:extLst>
            </p:cNvPr>
            <p:cNvCxnSpPr/>
            <p:nvPr/>
          </p:nvCxnSpPr>
          <p:spPr>
            <a:xfrm rot="5400000">
              <a:off x="2249828" y="3312772"/>
              <a:ext cx="1364568"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Düz Bağlayıcı">
              <a:extLst>
                <a:ext uri="{FF2B5EF4-FFF2-40B4-BE49-F238E27FC236}">
                  <a16:creationId xmlns:a16="http://schemas.microsoft.com/office/drawing/2014/main" id="{169EBBCB-8EFA-47D1-BAC5-C97A39D5059F}"/>
                </a:ext>
              </a:extLst>
            </p:cNvPr>
            <p:cNvCxnSpPr/>
            <p:nvPr/>
          </p:nvCxnSpPr>
          <p:spPr>
            <a:xfrm rot="5400000">
              <a:off x="2454477" y="3318843"/>
              <a:ext cx="1358497"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19 Düz Bağlayıcı">
              <a:extLst>
                <a:ext uri="{FF2B5EF4-FFF2-40B4-BE49-F238E27FC236}">
                  <a16:creationId xmlns:a16="http://schemas.microsoft.com/office/drawing/2014/main" id="{9B2AB9E0-F0C7-4E4A-80F7-80EE48A3A3DC}"/>
                </a:ext>
              </a:extLst>
            </p:cNvPr>
            <p:cNvCxnSpPr/>
            <p:nvPr/>
          </p:nvCxnSpPr>
          <p:spPr>
            <a:xfrm rot="5400000">
              <a:off x="2658227" y="3328569"/>
              <a:ext cx="1347871"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20 Düz Bağlayıcı">
              <a:extLst>
                <a:ext uri="{FF2B5EF4-FFF2-40B4-BE49-F238E27FC236}">
                  <a16:creationId xmlns:a16="http://schemas.microsoft.com/office/drawing/2014/main" id="{0F054C7F-BADA-49E2-BE54-80933CCFC541}"/>
                </a:ext>
              </a:extLst>
            </p:cNvPr>
            <p:cNvCxnSpPr/>
            <p:nvPr/>
          </p:nvCxnSpPr>
          <p:spPr>
            <a:xfrm rot="5400000">
              <a:off x="2884954" y="3337058"/>
              <a:ext cx="1300817"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Düz Bağlayıcı">
              <a:extLst>
                <a:ext uri="{FF2B5EF4-FFF2-40B4-BE49-F238E27FC236}">
                  <a16:creationId xmlns:a16="http://schemas.microsoft.com/office/drawing/2014/main" id="{C8EBDA2B-9382-4909-AFAB-1D4136AB2B48}"/>
                </a:ext>
              </a:extLst>
            </p:cNvPr>
            <p:cNvCxnSpPr/>
            <p:nvPr/>
          </p:nvCxnSpPr>
          <p:spPr>
            <a:xfrm rot="5400000">
              <a:off x="3094943" y="3349653"/>
              <a:ext cx="1250727" cy="2047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22 Düz Bağlayıcı">
              <a:extLst>
                <a:ext uri="{FF2B5EF4-FFF2-40B4-BE49-F238E27FC236}">
                  <a16:creationId xmlns:a16="http://schemas.microsoft.com/office/drawing/2014/main" id="{9A092A80-37A7-4968-B522-0B8CD3CFC429}"/>
                </a:ext>
              </a:extLst>
            </p:cNvPr>
            <p:cNvCxnSpPr/>
            <p:nvPr/>
          </p:nvCxnSpPr>
          <p:spPr>
            <a:xfrm rot="5400000">
              <a:off x="3333708" y="3348930"/>
              <a:ext cx="1174834" cy="203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23 Düz Bağlayıcı">
              <a:extLst>
                <a:ext uri="{FF2B5EF4-FFF2-40B4-BE49-F238E27FC236}">
                  <a16:creationId xmlns:a16="http://schemas.microsoft.com/office/drawing/2014/main" id="{A4F032E3-A829-4240-8B93-E8959ACC7D7D}"/>
                </a:ext>
              </a:extLst>
            </p:cNvPr>
            <p:cNvCxnSpPr/>
            <p:nvPr/>
          </p:nvCxnSpPr>
          <p:spPr>
            <a:xfrm rot="5400000">
              <a:off x="3553703" y="3374148"/>
              <a:ext cx="1111083" cy="1952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Düz Bağlayıcı">
              <a:extLst>
                <a:ext uri="{FF2B5EF4-FFF2-40B4-BE49-F238E27FC236}">
                  <a16:creationId xmlns:a16="http://schemas.microsoft.com/office/drawing/2014/main" id="{CC84C224-94EC-4192-B5FE-793F99EFB9A8}"/>
                </a:ext>
              </a:extLst>
            </p:cNvPr>
            <p:cNvCxnSpPr/>
            <p:nvPr/>
          </p:nvCxnSpPr>
          <p:spPr>
            <a:xfrm rot="5400000">
              <a:off x="3814686" y="3377776"/>
              <a:ext cx="1000279" cy="16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25 Düz Bağlayıcı">
              <a:extLst>
                <a:ext uri="{FF2B5EF4-FFF2-40B4-BE49-F238E27FC236}">
                  <a16:creationId xmlns:a16="http://schemas.microsoft.com/office/drawing/2014/main" id="{A0EF140B-F752-4E12-9E68-3F1F2C3339B4}"/>
                </a:ext>
              </a:extLst>
            </p:cNvPr>
            <p:cNvCxnSpPr/>
            <p:nvPr/>
          </p:nvCxnSpPr>
          <p:spPr>
            <a:xfrm rot="5400000">
              <a:off x="4060380" y="3386681"/>
              <a:ext cx="880366"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26 Düz Bağlayıcı">
              <a:extLst>
                <a:ext uri="{FF2B5EF4-FFF2-40B4-BE49-F238E27FC236}">
                  <a16:creationId xmlns:a16="http://schemas.microsoft.com/office/drawing/2014/main" id="{7BC181DC-55F6-4D48-B96B-910A3A421E1C}"/>
                </a:ext>
              </a:extLst>
            </p:cNvPr>
            <p:cNvCxnSpPr/>
            <p:nvPr/>
          </p:nvCxnSpPr>
          <p:spPr>
            <a:xfrm rot="5400000">
              <a:off x="4332392" y="3401003"/>
              <a:ext cx="696703" cy="1127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Düz Bağlayıcı">
              <a:extLst>
                <a:ext uri="{FF2B5EF4-FFF2-40B4-BE49-F238E27FC236}">
                  <a16:creationId xmlns:a16="http://schemas.microsoft.com/office/drawing/2014/main" id="{0EED265A-C3F6-4017-99E1-1315834D4CFF}"/>
                </a:ext>
              </a:extLst>
            </p:cNvPr>
            <p:cNvCxnSpPr/>
            <p:nvPr/>
          </p:nvCxnSpPr>
          <p:spPr>
            <a:xfrm rot="5400000">
              <a:off x="4635653" y="3429195"/>
              <a:ext cx="421969" cy="73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390" name="80 Metin kutusu">
            <a:extLst>
              <a:ext uri="{FF2B5EF4-FFF2-40B4-BE49-F238E27FC236}">
                <a16:creationId xmlns:a16="http://schemas.microsoft.com/office/drawing/2014/main" id="{66F5D511-68BD-4139-A9A4-AEDD67039B1F}"/>
              </a:ext>
            </a:extLst>
          </p:cNvPr>
          <p:cNvSpPr txBox="1">
            <a:spLocks noChangeArrowheads="1"/>
          </p:cNvSpPr>
          <p:nvPr/>
        </p:nvSpPr>
        <p:spPr bwMode="auto">
          <a:xfrm>
            <a:off x="615950" y="3227388"/>
            <a:ext cx="304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K</a:t>
            </a:r>
          </a:p>
        </p:txBody>
      </p:sp>
      <p:sp>
        <p:nvSpPr>
          <p:cNvPr id="15391" name="81 Metin kutusu">
            <a:extLst>
              <a:ext uri="{FF2B5EF4-FFF2-40B4-BE49-F238E27FC236}">
                <a16:creationId xmlns:a16="http://schemas.microsoft.com/office/drawing/2014/main" id="{6D31ABA2-5C3C-4BFF-8101-8C033EB35779}"/>
              </a:ext>
            </a:extLst>
          </p:cNvPr>
          <p:cNvSpPr txBox="1">
            <a:spLocks noChangeArrowheads="1"/>
          </p:cNvSpPr>
          <p:nvPr/>
        </p:nvSpPr>
        <p:spPr bwMode="auto">
          <a:xfrm>
            <a:off x="4900613" y="3227388"/>
            <a:ext cx="3317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G</a:t>
            </a:r>
          </a:p>
        </p:txBody>
      </p:sp>
      <p:sp>
        <p:nvSpPr>
          <p:cNvPr id="15392" name="81 Metin kutusu">
            <a:extLst>
              <a:ext uri="{FF2B5EF4-FFF2-40B4-BE49-F238E27FC236}">
                <a16:creationId xmlns:a16="http://schemas.microsoft.com/office/drawing/2014/main" id="{AEA858B8-CD1A-4AA7-BD4F-F4389F0AB252}"/>
              </a:ext>
            </a:extLst>
          </p:cNvPr>
          <p:cNvSpPr txBox="1">
            <a:spLocks noChangeArrowheads="1"/>
          </p:cNvSpPr>
          <p:nvPr/>
        </p:nvSpPr>
        <p:spPr bwMode="auto">
          <a:xfrm>
            <a:off x="1014413" y="4489450"/>
            <a:ext cx="355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E’</a:t>
            </a:r>
          </a:p>
        </p:txBody>
      </p:sp>
      <p:cxnSp>
        <p:nvCxnSpPr>
          <p:cNvPr id="32" name="31 Düz Bağlayıcı">
            <a:extLst>
              <a:ext uri="{FF2B5EF4-FFF2-40B4-BE49-F238E27FC236}">
                <a16:creationId xmlns:a16="http://schemas.microsoft.com/office/drawing/2014/main" id="{4C601E6A-F3B4-4B2D-AC40-FA11839DCA02}"/>
              </a:ext>
            </a:extLst>
          </p:cNvPr>
          <p:cNvCxnSpPr/>
          <p:nvPr/>
        </p:nvCxnSpPr>
        <p:spPr>
          <a:xfrm rot="5400000" flipH="1" flipV="1">
            <a:off x="908844" y="3378994"/>
            <a:ext cx="4032250" cy="174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394" name="84 Metin kutusu">
            <a:extLst>
              <a:ext uri="{FF2B5EF4-FFF2-40B4-BE49-F238E27FC236}">
                <a16:creationId xmlns:a16="http://schemas.microsoft.com/office/drawing/2014/main" id="{48C409EC-3538-4D7B-BBC6-42B5801F1BA6}"/>
              </a:ext>
            </a:extLst>
          </p:cNvPr>
          <p:cNvSpPr txBox="1">
            <a:spLocks noChangeArrowheads="1"/>
          </p:cNvSpPr>
          <p:nvPr/>
        </p:nvSpPr>
        <p:spPr bwMode="auto">
          <a:xfrm rot="636978">
            <a:off x="1547813" y="3957638"/>
            <a:ext cx="8128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Ekvator</a:t>
            </a:r>
          </a:p>
        </p:txBody>
      </p:sp>
      <p:sp>
        <p:nvSpPr>
          <p:cNvPr id="15395" name="83 Metin kutusu">
            <a:extLst>
              <a:ext uri="{FF2B5EF4-FFF2-40B4-BE49-F238E27FC236}">
                <a16:creationId xmlns:a16="http://schemas.microsoft.com/office/drawing/2014/main" id="{E3222A91-E3A0-40FF-A003-7144A02F60D6}"/>
              </a:ext>
            </a:extLst>
          </p:cNvPr>
          <p:cNvSpPr txBox="1">
            <a:spLocks noChangeArrowheads="1"/>
          </p:cNvSpPr>
          <p:nvPr/>
        </p:nvSpPr>
        <p:spPr bwMode="auto">
          <a:xfrm>
            <a:off x="2743200" y="5391150"/>
            <a:ext cx="3333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a:latin typeface="Calibri" panose="020F0502020204030204" pitchFamily="34" charset="0"/>
              </a:rPr>
              <a:t>N</a:t>
            </a:r>
          </a:p>
        </p:txBody>
      </p:sp>
      <p:sp>
        <p:nvSpPr>
          <p:cNvPr id="39" name="38 Yay">
            <a:extLst>
              <a:ext uri="{FF2B5EF4-FFF2-40B4-BE49-F238E27FC236}">
                <a16:creationId xmlns:a16="http://schemas.microsoft.com/office/drawing/2014/main" id="{9650C2EA-9CBD-4403-AF50-2DB303558225}"/>
              </a:ext>
            </a:extLst>
          </p:cNvPr>
          <p:cNvSpPr/>
          <p:nvPr/>
        </p:nvSpPr>
        <p:spPr>
          <a:xfrm rot="4369554">
            <a:off x="3314700" y="1257300"/>
            <a:ext cx="304800" cy="304800"/>
          </a:xfrm>
          <a:prstGeom prst="arc">
            <a:avLst>
              <a:gd name="adj1" fmla="val 18965554"/>
              <a:gd name="adj2" fmla="val 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5397" name="81 Metin kutusu">
            <a:extLst>
              <a:ext uri="{FF2B5EF4-FFF2-40B4-BE49-F238E27FC236}">
                <a16:creationId xmlns:a16="http://schemas.microsoft.com/office/drawing/2014/main" id="{4230B365-D12A-4003-ADAE-4DE4727D1095}"/>
              </a:ext>
            </a:extLst>
          </p:cNvPr>
          <p:cNvSpPr txBox="1">
            <a:spLocks noChangeArrowheads="1"/>
          </p:cNvSpPr>
          <p:nvPr/>
        </p:nvSpPr>
        <p:spPr bwMode="auto">
          <a:xfrm>
            <a:off x="3495675" y="1400175"/>
            <a:ext cx="2667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s</a:t>
            </a:r>
          </a:p>
        </p:txBody>
      </p:sp>
      <p:sp>
        <p:nvSpPr>
          <p:cNvPr id="46" name="45 Yay">
            <a:extLst>
              <a:ext uri="{FF2B5EF4-FFF2-40B4-BE49-F238E27FC236}">
                <a16:creationId xmlns:a16="http://schemas.microsoft.com/office/drawing/2014/main" id="{BCAB0AAD-4B0C-4F82-8D1F-2F78ACB17B0D}"/>
              </a:ext>
            </a:extLst>
          </p:cNvPr>
          <p:cNvSpPr/>
          <p:nvPr/>
        </p:nvSpPr>
        <p:spPr>
          <a:xfrm>
            <a:off x="2895600" y="1143000"/>
            <a:ext cx="838200" cy="838200"/>
          </a:xfrm>
          <a:prstGeom prst="arc">
            <a:avLst>
              <a:gd name="adj1" fmla="val 1136575"/>
              <a:gd name="adj2" fmla="val 4685501"/>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50" name="49 Yay">
            <a:extLst>
              <a:ext uri="{FF2B5EF4-FFF2-40B4-BE49-F238E27FC236}">
                <a16:creationId xmlns:a16="http://schemas.microsoft.com/office/drawing/2014/main" id="{665F8F36-41B1-4479-B499-5D0F71476994}"/>
              </a:ext>
            </a:extLst>
          </p:cNvPr>
          <p:cNvSpPr/>
          <p:nvPr/>
        </p:nvSpPr>
        <p:spPr>
          <a:xfrm>
            <a:off x="1533525" y="1376363"/>
            <a:ext cx="2790825" cy="4029075"/>
          </a:xfrm>
          <a:prstGeom prst="arc">
            <a:avLst>
              <a:gd name="adj1" fmla="val 16191616"/>
              <a:gd name="adj2" fmla="val 1368158"/>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51" name="50 5-Nokta Yıldız">
            <a:extLst>
              <a:ext uri="{FF2B5EF4-FFF2-40B4-BE49-F238E27FC236}">
                <a16:creationId xmlns:a16="http://schemas.microsoft.com/office/drawing/2014/main" id="{7A10C7A8-4036-45E0-90E7-320109E2AF7B}"/>
              </a:ext>
            </a:extLst>
          </p:cNvPr>
          <p:cNvSpPr/>
          <p:nvPr/>
        </p:nvSpPr>
        <p:spPr>
          <a:xfrm>
            <a:off x="4171950" y="3810000"/>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2" name="51 5-Nokta Yıldız">
            <a:extLst>
              <a:ext uri="{FF2B5EF4-FFF2-40B4-BE49-F238E27FC236}">
                <a16:creationId xmlns:a16="http://schemas.microsoft.com/office/drawing/2014/main" id="{F5E12C6D-92ED-4C6E-B62B-26B824EB5CC8}"/>
              </a:ext>
            </a:extLst>
          </p:cNvPr>
          <p:cNvSpPr/>
          <p:nvPr/>
        </p:nvSpPr>
        <p:spPr>
          <a:xfrm>
            <a:off x="3886200" y="1981200"/>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3" name="52 Yay">
            <a:extLst>
              <a:ext uri="{FF2B5EF4-FFF2-40B4-BE49-F238E27FC236}">
                <a16:creationId xmlns:a16="http://schemas.microsoft.com/office/drawing/2014/main" id="{C2CC5A84-C127-4A8E-B07B-C68B1F12A284}"/>
              </a:ext>
            </a:extLst>
          </p:cNvPr>
          <p:cNvSpPr/>
          <p:nvPr/>
        </p:nvSpPr>
        <p:spPr>
          <a:xfrm>
            <a:off x="2238375" y="1371600"/>
            <a:ext cx="1371600" cy="4029075"/>
          </a:xfrm>
          <a:prstGeom prst="arc">
            <a:avLst>
              <a:gd name="adj1" fmla="val 16191616"/>
              <a:gd name="adj2" fmla="val 2746330"/>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5403" name="81 Metin kutusu">
            <a:extLst>
              <a:ext uri="{FF2B5EF4-FFF2-40B4-BE49-F238E27FC236}">
                <a16:creationId xmlns:a16="http://schemas.microsoft.com/office/drawing/2014/main" id="{F47D7536-8F4B-49D3-8C21-88F1897C2D07}"/>
              </a:ext>
            </a:extLst>
          </p:cNvPr>
          <p:cNvSpPr txBox="1">
            <a:spLocks noChangeArrowheads="1"/>
          </p:cNvSpPr>
          <p:nvPr/>
        </p:nvSpPr>
        <p:spPr bwMode="auto">
          <a:xfrm>
            <a:off x="3457575" y="1800225"/>
            <a:ext cx="3143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sym typeface="Symbol" panose="05050102010706020507" pitchFamily="18" charset="2"/>
              </a:rPr>
              <a:t></a:t>
            </a:r>
            <a:endParaRPr lang="tr-TR" altLang="en-US" sz="1600" b="1">
              <a:latin typeface="Calibri" panose="020F0502020204030204" pitchFamily="34" charset="0"/>
            </a:endParaRPr>
          </a:p>
        </p:txBody>
      </p:sp>
      <p:sp>
        <p:nvSpPr>
          <p:cNvPr id="15404" name="87 Metin kutusu">
            <a:extLst>
              <a:ext uri="{FF2B5EF4-FFF2-40B4-BE49-F238E27FC236}">
                <a16:creationId xmlns:a16="http://schemas.microsoft.com/office/drawing/2014/main" id="{46D0F087-19D2-4567-83CC-0F4D12727A53}"/>
              </a:ext>
            </a:extLst>
          </p:cNvPr>
          <p:cNvSpPr txBox="1">
            <a:spLocks noChangeArrowheads="1"/>
          </p:cNvSpPr>
          <p:nvPr/>
        </p:nvSpPr>
        <p:spPr bwMode="auto">
          <a:xfrm rot="7483840">
            <a:off x="3540919" y="1596232"/>
            <a:ext cx="3000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sp>
        <p:nvSpPr>
          <p:cNvPr id="15405" name="76 Metin kutusu">
            <a:extLst>
              <a:ext uri="{FF2B5EF4-FFF2-40B4-BE49-F238E27FC236}">
                <a16:creationId xmlns:a16="http://schemas.microsoft.com/office/drawing/2014/main" id="{0E505C28-D043-4F75-A38B-137C411E785F}"/>
              </a:ext>
            </a:extLst>
          </p:cNvPr>
          <p:cNvSpPr txBox="1">
            <a:spLocks noChangeArrowheads="1"/>
          </p:cNvSpPr>
          <p:nvPr/>
        </p:nvSpPr>
        <p:spPr bwMode="auto">
          <a:xfrm>
            <a:off x="3381375" y="4095750"/>
            <a:ext cx="3905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a:t>
            </a:r>
            <a:endParaRPr lang="tr-TR" altLang="en-US" sz="1600" b="1">
              <a:solidFill>
                <a:srgbClr val="002060"/>
              </a:solidFill>
              <a:latin typeface="Calibri" panose="020F0502020204030204" pitchFamily="34" charset="0"/>
            </a:endParaRPr>
          </a:p>
        </p:txBody>
      </p:sp>
      <p:sp>
        <p:nvSpPr>
          <p:cNvPr id="15406" name="81 Metin kutusu">
            <a:extLst>
              <a:ext uri="{FF2B5EF4-FFF2-40B4-BE49-F238E27FC236}">
                <a16:creationId xmlns:a16="http://schemas.microsoft.com/office/drawing/2014/main" id="{98F2CA25-451B-4B58-81FD-23B3593AF9D3}"/>
              </a:ext>
            </a:extLst>
          </p:cNvPr>
          <p:cNvSpPr txBox="1">
            <a:spLocks noChangeArrowheads="1"/>
          </p:cNvSpPr>
          <p:nvPr/>
        </p:nvSpPr>
        <p:spPr bwMode="auto">
          <a:xfrm>
            <a:off x="3743325" y="3905250"/>
            <a:ext cx="3143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sym typeface="Symbol" panose="05050102010706020507" pitchFamily="18" charset="2"/>
              </a:rPr>
              <a:t></a:t>
            </a:r>
            <a:endParaRPr lang="tr-TR" altLang="en-US" sz="1600" b="1">
              <a:latin typeface="Calibri" panose="020F0502020204030204" pitchFamily="34" charset="0"/>
            </a:endParaRPr>
          </a:p>
        </p:txBody>
      </p:sp>
      <p:sp>
        <p:nvSpPr>
          <p:cNvPr id="15407" name="81 Metin kutusu">
            <a:extLst>
              <a:ext uri="{FF2B5EF4-FFF2-40B4-BE49-F238E27FC236}">
                <a16:creationId xmlns:a16="http://schemas.microsoft.com/office/drawing/2014/main" id="{548B311F-3462-412C-A3C4-883145E38735}"/>
              </a:ext>
            </a:extLst>
          </p:cNvPr>
          <p:cNvSpPr txBox="1">
            <a:spLocks noChangeArrowheads="1"/>
          </p:cNvSpPr>
          <p:nvPr/>
        </p:nvSpPr>
        <p:spPr bwMode="auto">
          <a:xfrm>
            <a:off x="4114800" y="2286000"/>
            <a:ext cx="2857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sym typeface="Symbol" panose="05050102010706020507" pitchFamily="18" charset="2"/>
              </a:rPr>
              <a:t></a:t>
            </a:r>
            <a:endParaRPr lang="tr-TR" altLang="en-US" sz="1600" b="1">
              <a:latin typeface="Calibri" panose="020F0502020204030204" pitchFamily="34" charset="0"/>
            </a:endParaRPr>
          </a:p>
        </p:txBody>
      </p:sp>
      <p:sp>
        <p:nvSpPr>
          <p:cNvPr id="15408" name="81 Metin kutusu">
            <a:extLst>
              <a:ext uri="{FF2B5EF4-FFF2-40B4-BE49-F238E27FC236}">
                <a16:creationId xmlns:a16="http://schemas.microsoft.com/office/drawing/2014/main" id="{8AE84BDE-A06C-4A4F-811C-8B1FDEE448E9}"/>
              </a:ext>
            </a:extLst>
          </p:cNvPr>
          <p:cNvSpPr txBox="1">
            <a:spLocks noChangeArrowheads="1"/>
          </p:cNvSpPr>
          <p:nvPr/>
        </p:nvSpPr>
        <p:spPr bwMode="auto">
          <a:xfrm>
            <a:off x="4581525" y="3629025"/>
            <a:ext cx="2667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s</a:t>
            </a:r>
          </a:p>
        </p:txBody>
      </p:sp>
      <p:sp>
        <p:nvSpPr>
          <p:cNvPr id="60" name="59 Oval">
            <a:extLst>
              <a:ext uri="{FF2B5EF4-FFF2-40B4-BE49-F238E27FC236}">
                <a16:creationId xmlns:a16="http://schemas.microsoft.com/office/drawing/2014/main" id="{AD6CFBB1-0D30-4AE7-8381-EA1FF4176E16}"/>
              </a:ext>
            </a:extLst>
          </p:cNvPr>
          <p:cNvSpPr/>
          <p:nvPr/>
        </p:nvSpPr>
        <p:spPr>
          <a:xfrm>
            <a:off x="3541713" y="4037013"/>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61" name="60 Oval">
            <a:extLst>
              <a:ext uri="{FF2B5EF4-FFF2-40B4-BE49-F238E27FC236}">
                <a16:creationId xmlns:a16="http://schemas.microsoft.com/office/drawing/2014/main" id="{F5484A28-421E-4CBF-8C3A-B899AAA79235}"/>
              </a:ext>
            </a:extLst>
          </p:cNvPr>
          <p:cNvSpPr/>
          <p:nvPr/>
        </p:nvSpPr>
        <p:spPr>
          <a:xfrm>
            <a:off x="7239000" y="3733800"/>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62" name="61 Oval">
            <a:extLst>
              <a:ext uri="{FF2B5EF4-FFF2-40B4-BE49-F238E27FC236}">
                <a16:creationId xmlns:a16="http://schemas.microsoft.com/office/drawing/2014/main" id="{2978B676-BA2D-4BEE-8A88-C3783D55676B}"/>
              </a:ext>
            </a:extLst>
          </p:cNvPr>
          <p:cNvSpPr/>
          <p:nvPr/>
        </p:nvSpPr>
        <p:spPr>
          <a:xfrm>
            <a:off x="7239000" y="3962400"/>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5412" name="Text Box 52">
            <a:extLst>
              <a:ext uri="{FF2B5EF4-FFF2-40B4-BE49-F238E27FC236}">
                <a16:creationId xmlns:a16="http://schemas.microsoft.com/office/drawing/2014/main" id="{DD678D04-E3DD-41A9-A4A6-7910B44B50AD}"/>
              </a:ext>
            </a:extLst>
          </p:cNvPr>
          <p:cNvSpPr txBox="1">
            <a:spLocks noChangeArrowheads="1"/>
          </p:cNvSpPr>
          <p:nvPr/>
        </p:nvSpPr>
        <p:spPr bwMode="auto">
          <a:xfrm>
            <a:off x="1116013" y="6308725"/>
            <a:ext cx="41767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t>Şekil 16.</a:t>
            </a:r>
            <a:r>
              <a:rPr lang="tr-TR" altLang="en-US"/>
              <a:t> Ekvator koordinat sistemi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6B9D2879-BAE1-4A8D-8E82-DAA64D9F3CE7}"/>
              </a:ext>
            </a:extLst>
          </p:cNvPr>
          <p:cNvSpPr>
            <a:spLocks noGrp="1" noChangeArrowheads="1"/>
          </p:cNvSpPr>
          <p:nvPr>
            <p:ph type="title"/>
          </p:nvPr>
        </p:nvSpPr>
        <p:spPr/>
        <p:txBody>
          <a:bodyPr/>
          <a:lstStyle/>
          <a:p>
            <a:endParaRPr lang="en-US" altLang="en-US"/>
          </a:p>
        </p:txBody>
      </p:sp>
      <p:sp>
        <p:nvSpPr>
          <p:cNvPr id="16387" name="Rectangle 3">
            <a:extLst>
              <a:ext uri="{FF2B5EF4-FFF2-40B4-BE49-F238E27FC236}">
                <a16:creationId xmlns:a16="http://schemas.microsoft.com/office/drawing/2014/main" id="{81888769-E6B7-4101-ABB8-30382FBC27B6}"/>
              </a:ext>
            </a:extLst>
          </p:cNvPr>
          <p:cNvSpPr>
            <a:spLocks noGrp="1" noChangeArrowheads="1"/>
          </p:cNvSpPr>
          <p:nvPr>
            <p:ph type="body" idx="1"/>
          </p:nvPr>
        </p:nvSpPr>
        <p:spPr>
          <a:xfrm>
            <a:off x="395288" y="1989138"/>
            <a:ext cx="8229600" cy="4525962"/>
          </a:xfrm>
        </p:spPr>
        <p:txBody>
          <a:bodyPr/>
          <a:lstStyle/>
          <a:p>
            <a:r>
              <a:rPr lang="tr-TR" altLang="en-US"/>
              <a:t>Temel düzlem ekliptiktir. Herhangi bir yıldızın ekliptik düzlemine göre açısal uzaklığı </a:t>
            </a:r>
            <a:r>
              <a:rPr lang="tr-TR" altLang="en-US">
                <a:solidFill>
                  <a:srgbClr val="FF0000"/>
                </a:solidFill>
              </a:rPr>
              <a:t>ekliptik enlemdir</a:t>
            </a:r>
            <a:r>
              <a:rPr lang="tr-TR" altLang="en-US"/>
              <a:t>. Ekliptiğin kutbundan ve yıldızdan geçen dairenin, yine ekliptiğin kutbundan ve ilkbahar noktasından geçen daireden olan uzaklığı </a:t>
            </a:r>
            <a:r>
              <a:rPr lang="tr-TR" altLang="en-US">
                <a:solidFill>
                  <a:srgbClr val="FF0000"/>
                </a:solidFill>
              </a:rPr>
              <a:t>ekliptik boylamıdır</a:t>
            </a:r>
            <a:r>
              <a:rPr lang="tr-TR" altLang="en-US"/>
              <a:t>. </a:t>
            </a:r>
            <a:br>
              <a:rPr lang="tr-TR" altLang="en-US"/>
            </a:br>
            <a:r>
              <a:rPr lang="tr-TR" altLang="en-US"/>
              <a:t>(Şekil 17).</a:t>
            </a:r>
          </a:p>
        </p:txBody>
      </p:sp>
      <p:sp>
        <p:nvSpPr>
          <p:cNvPr id="16388" name="Rectangle 4">
            <a:extLst>
              <a:ext uri="{FF2B5EF4-FFF2-40B4-BE49-F238E27FC236}">
                <a16:creationId xmlns:a16="http://schemas.microsoft.com/office/drawing/2014/main" id="{ED9E5E9A-A4FF-4A7E-9FCE-DD560CACB3DC}"/>
              </a:ext>
            </a:extLst>
          </p:cNvPr>
          <p:cNvSpPr>
            <a:spLocks noChangeArrowheads="1"/>
          </p:cNvSpPr>
          <p:nvPr/>
        </p:nvSpPr>
        <p:spPr bwMode="auto">
          <a:xfrm>
            <a:off x="684213" y="333375"/>
            <a:ext cx="7772400" cy="1470025"/>
          </a:xfrm>
          <a:prstGeom prst="rect">
            <a:avLst/>
          </a:prstGeom>
          <a:solidFill>
            <a:srgbClr val="A4D1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tr-TR" altLang="en-US" b="1">
                <a:solidFill>
                  <a:srgbClr val="000099"/>
                </a:solidFill>
              </a:rPr>
              <a:t>Ekliptik Koordinat Sistemi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95488CD-649E-496F-8AEA-E5E48D520A60}"/>
              </a:ext>
            </a:extLst>
          </p:cNvPr>
          <p:cNvSpPr>
            <a:spLocks noGrp="1" noChangeArrowheads="1"/>
          </p:cNvSpPr>
          <p:nvPr>
            <p:ph type="title"/>
          </p:nvPr>
        </p:nvSpPr>
        <p:spPr/>
        <p:txBody>
          <a:bodyPr/>
          <a:lstStyle/>
          <a:p>
            <a:endParaRPr lang="en-US" altLang="en-US"/>
          </a:p>
        </p:txBody>
      </p:sp>
      <p:sp>
        <p:nvSpPr>
          <p:cNvPr id="17411" name="Rectangle 3">
            <a:extLst>
              <a:ext uri="{FF2B5EF4-FFF2-40B4-BE49-F238E27FC236}">
                <a16:creationId xmlns:a16="http://schemas.microsoft.com/office/drawing/2014/main" id="{B1E9469D-C92A-448F-88A2-7B955CBAEB92}"/>
              </a:ext>
            </a:extLst>
          </p:cNvPr>
          <p:cNvSpPr>
            <a:spLocks noGrp="1" noChangeArrowheads="1"/>
          </p:cNvSpPr>
          <p:nvPr>
            <p:ph type="body" idx="1"/>
          </p:nvPr>
        </p:nvSpPr>
        <p:spPr/>
        <p:txBody>
          <a:bodyPr/>
          <a:lstStyle/>
          <a:p>
            <a:endParaRPr lang="en-US" altLang="en-US"/>
          </a:p>
        </p:txBody>
      </p:sp>
      <p:sp>
        <p:nvSpPr>
          <p:cNvPr id="2" name="1 Oval">
            <a:extLst>
              <a:ext uri="{FF2B5EF4-FFF2-40B4-BE49-F238E27FC236}">
                <a16:creationId xmlns:a16="http://schemas.microsoft.com/office/drawing/2014/main" id="{1ABC0A39-D047-4659-8713-13781B131097}"/>
              </a:ext>
            </a:extLst>
          </p:cNvPr>
          <p:cNvSpPr/>
          <p:nvPr/>
        </p:nvSpPr>
        <p:spPr>
          <a:xfrm>
            <a:off x="914400" y="1371600"/>
            <a:ext cx="4038600" cy="403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4" name="3 Oval">
            <a:extLst>
              <a:ext uri="{FF2B5EF4-FFF2-40B4-BE49-F238E27FC236}">
                <a16:creationId xmlns:a16="http://schemas.microsoft.com/office/drawing/2014/main" id="{A868DB50-9E8C-4FC9-8A99-F000CE1F4D44}"/>
              </a:ext>
            </a:extLst>
          </p:cNvPr>
          <p:cNvSpPr/>
          <p:nvPr/>
        </p:nvSpPr>
        <p:spPr>
          <a:xfrm>
            <a:off x="915988" y="2655888"/>
            <a:ext cx="4030662" cy="150336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7414" name="100 Metin kutusu">
            <a:extLst>
              <a:ext uri="{FF2B5EF4-FFF2-40B4-BE49-F238E27FC236}">
                <a16:creationId xmlns:a16="http://schemas.microsoft.com/office/drawing/2014/main" id="{04CCB604-DB77-4237-BC4B-86D41D43AFFD}"/>
              </a:ext>
            </a:extLst>
          </p:cNvPr>
          <p:cNvSpPr txBox="1">
            <a:spLocks noChangeArrowheads="1"/>
          </p:cNvSpPr>
          <p:nvPr/>
        </p:nvSpPr>
        <p:spPr bwMode="auto">
          <a:xfrm rot="-988935">
            <a:off x="1863725" y="4400550"/>
            <a:ext cx="7858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Ekliptik</a:t>
            </a:r>
          </a:p>
        </p:txBody>
      </p:sp>
      <p:grpSp>
        <p:nvGrpSpPr>
          <p:cNvPr id="17415" name="129 Grup">
            <a:extLst>
              <a:ext uri="{FF2B5EF4-FFF2-40B4-BE49-F238E27FC236}">
                <a16:creationId xmlns:a16="http://schemas.microsoft.com/office/drawing/2014/main" id="{B8948663-F7C1-420E-9026-5766BCA60895}"/>
              </a:ext>
            </a:extLst>
          </p:cNvPr>
          <p:cNvGrpSpPr>
            <a:grpSpLocks/>
          </p:cNvGrpSpPr>
          <p:nvPr/>
        </p:nvGrpSpPr>
        <p:grpSpPr bwMode="auto">
          <a:xfrm rot="-1877877">
            <a:off x="904875" y="2695575"/>
            <a:ext cx="4038600" cy="1358900"/>
            <a:chOff x="914400" y="2743200"/>
            <a:chExt cx="4038600" cy="1384300"/>
          </a:xfrm>
        </p:grpSpPr>
        <p:sp>
          <p:nvSpPr>
            <p:cNvPr id="7" name="6 Oval">
              <a:extLst>
                <a:ext uri="{FF2B5EF4-FFF2-40B4-BE49-F238E27FC236}">
                  <a16:creationId xmlns:a16="http://schemas.microsoft.com/office/drawing/2014/main" id="{D20B4BC3-5F0B-458A-A9CC-36EAEA9D66E1}"/>
                </a:ext>
              </a:extLst>
            </p:cNvPr>
            <p:cNvSpPr/>
            <p:nvPr/>
          </p:nvSpPr>
          <p:spPr>
            <a:xfrm>
              <a:off x="914334" y="2738135"/>
              <a:ext cx="4038600" cy="136974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8" name="7 Düz Bağlayıcı">
              <a:extLst>
                <a:ext uri="{FF2B5EF4-FFF2-40B4-BE49-F238E27FC236}">
                  <a16:creationId xmlns:a16="http://schemas.microsoft.com/office/drawing/2014/main" id="{8D3C66DC-317B-45D7-846C-494958C640D6}"/>
                </a:ext>
              </a:extLst>
            </p:cNvPr>
            <p:cNvCxnSpPr>
              <a:stCxn id="7" idx="2"/>
              <a:endCxn id="7" idx="6"/>
            </p:cNvCxnSpPr>
            <p:nvPr/>
          </p:nvCxnSpPr>
          <p:spPr>
            <a:xfrm rot="10800000" flipH="1">
              <a:off x="914334" y="3422200"/>
              <a:ext cx="4038600" cy="16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8 Düz Bağlayıcı">
              <a:extLst>
                <a:ext uri="{FF2B5EF4-FFF2-40B4-BE49-F238E27FC236}">
                  <a16:creationId xmlns:a16="http://schemas.microsoft.com/office/drawing/2014/main" id="{028D49C2-3688-412B-9F7B-FFC5E4DE865E}"/>
                </a:ext>
              </a:extLst>
            </p:cNvPr>
            <p:cNvCxnSpPr/>
            <p:nvPr/>
          </p:nvCxnSpPr>
          <p:spPr>
            <a:xfrm rot="5400000">
              <a:off x="795554" y="3345140"/>
              <a:ext cx="459277"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Düz Bağlayıcı">
              <a:extLst>
                <a:ext uri="{FF2B5EF4-FFF2-40B4-BE49-F238E27FC236}">
                  <a16:creationId xmlns:a16="http://schemas.microsoft.com/office/drawing/2014/main" id="{DF92F804-5D55-4AD2-9FB8-F7A3DDEE3DF0}"/>
                </a:ext>
              </a:extLst>
            </p:cNvPr>
            <p:cNvCxnSpPr/>
            <p:nvPr/>
          </p:nvCxnSpPr>
          <p:spPr>
            <a:xfrm rot="5400000">
              <a:off x="833394" y="3331803"/>
              <a:ext cx="732580" cy="1127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Düz Bağlayıcı">
              <a:extLst>
                <a:ext uri="{FF2B5EF4-FFF2-40B4-BE49-F238E27FC236}">
                  <a16:creationId xmlns:a16="http://schemas.microsoft.com/office/drawing/2014/main" id="{BB9D2B41-15AB-4A02-8752-DC316402FCC5}"/>
                </a:ext>
              </a:extLst>
            </p:cNvPr>
            <p:cNvCxnSpPr/>
            <p:nvPr/>
          </p:nvCxnSpPr>
          <p:spPr>
            <a:xfrm rot="5400000">
              <a:off x="936023" y="3325937"/>
              <a:ext cx="874891"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Düz Bağlayıcı">
              <a:extLst>
                <a:ext uri="{FF2B5EF4-FFF2-40B4-BE49-F238E27FC236}">
                  <a16:creationId xmlns:a16="http://schemas.microsoft.com/office/drawing/2014/main" id="{ECA66CF8-563D-4CB6-9B52-A89CA82C291B}"/>
                </a:ext>
              </a:extLst>
            </p:cNvPr>
            <p:cNvCxnSpPr/>
            <p:nvPr/>
          </p:nvCxnSpPr>
          <p:spPr>
            <a:xfrm rot="5400000">
              <a:off x="1054719" y="3318859"/>
              <a:ext cx="978389" cy="152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Düz Bağlayıcı">
              <a:extLst>
                <a:ext uri="{FF2B5EF4-FFF2-40B4-BE49-F238E27FC236}">
                  <a16:creationId xmlns:a16="http://schemas.microsoft.com/office/drawing/2014/main" id="{9F3C1EDA-9003-4205-9661-38E1D6B36E26}"/>
                </a:ext>
              </a:extLst>
            </p:cNvPr>
            <p:cNvCxnSpPr/>
            <p:nvPr/>
          </p:nvCxnSpPr>
          <p:spPr>
            <a:xfrm rot="5400000">
              <a:off x="1180495" y="3305373"/>
              <a:ext cx="1107763" cy="1730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Düz Bağlayıcı">
              <a:extLst>
                <a:ext uri="{FF2B5EF4-FFF2-40B4-BE49-F238E27FC236}">
                  <a16:creationId xmlns:a16="http://schemas.microsoft.com/office/drawing/2014/main" id="{B53FFEE5-1449-4A58-A719-4527F9F36367}"/>
                </a:ext>
              </a:extLst>
            </p:cNvPr>
            <p:cNvCxnSpPr/>
            <p:nvPr/>
          </p:nvCxnSpPr>
          <p:spPr>
            <a:xfrm rot="5400000">
              <a:off x="1344763" y="3296012"/>
              <a:ext cx="1182153" cy="195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14 Düz Bağlayıcı">
              <a:extLst>
                <a:ext uri="{FF2B5EF4-FFF2-40B4-BE49-F238E27FC236}">
                  <a16:creationId xmlns:a16="http://schemas.microsoft.com/office/drawing/2014/main" id="{ADDDE033-1AC9-404D-A5FD-9041287B7C7B}"/>
                </a:ext>
              </a:extLst>
            </p:cNvPr>
            <p:cNvCxnSpPr/>
            <p:nvPr/>
          </p:nvCxnSpPr>
          <p:spPr>
            <a:xfrm rot="5400000">
              <a:off x="1506260" y="3299254"/>
              <a:ext cx="1264629" cy="2222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15 Düz Bağlayıcı">
              <a:extLst>
                <a:ext uri="{FF2B5EF4-FFF2-40B4-BE49-F238E27FC236}">
                  <a16:creationId xmlns:a16="http://schemas.microsoft.com/office/drawing/2014/main" id="{BA3D652D-715C-4286-B66A-459E1D67FADD}"/>
                </a:ext>
              </a:extLst>
            </p:cNvPr>
            <p:cNvCxnSpPr/>
            <p:nvPr/>
          </p:nvCxnSpPr>
          <p:spPr>
            <a:xfrm rot="5400000">
              <a:off x="1690844" y="3290697"/>
              <a:ext cx="1311527" cy="230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16 Düz Bağlayıcı">
              <a:extLst>
                <a:ext uri="{FF2B5EF4-FFF2-40B4-BE49-F238E27FC236}">
                  <a16:creationId xmlns:a16="http://schemas.microsoft.com/office/drawing/2014/main" id="{20C15A1E-D8D1-48EF-AC45-A8CC0D056B1C}"/>
                </a:ext>
              </a:extLst>
            </p:cNvPr>
            <p:cNvCxnSpPr/>
            <p:nvPr/>
          </p:nvCxnSpPr>
          <p:spPr>
            <a:xfrm rot="5400000">
              <a:off x="1870524" y="3311252"/>
              <a:ext cx="1339019" cy="241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Düz Bağlayıcı">
              <a:extLst>
                <a:ext uri="{FF2B5EF4-FFF2-40B4-BE49-F238E27FC236}">
                  <a16:creationId xmlns:a16="http://schemas.microsoft.com/office/drawing/2014/main" id="{F0E17C0F-D1C1-4950-A775-B7E84B859DA9}"/>
                </a:ext>
              </a:extLst>
            </p:cNvPr>
            <p:cNvCxnSpPr/>
            <p:nvPr/>
          </p:nvCxnSpPr>
          <p:spPr>
            <a:xfrm rot="5400000">
              <a:off x="2039064" y="3323089"/>
              <a:ext cx="1376215"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Düz Bağlayıcı">
              <a:extLst>
                <a:ext uri="{FF2B5EF4-FFF2-40B4-BE49-F238E27FC236}">
                  <a16:creationId xmlns:a16="http://schemas.microsoft.com/office/drawing/2014/main" id="{4339DC8D-A062-4AF9-90C0-CAA3ED23ED67}"/>
                </a:ext>
              </a:extLst>
            </p:cNvPr>
            <p:cNvCxnSpPr/>
            <p:nvPr/>
          </p:nvCxnSpPr>
          <p:spPr>
            <a:xfrm rot="5400000">
              <a:off x="2249951" y="3312368"/>
              <a:ext cx="1364894"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19 Düz Bağlayıcı">
              <a:extLst>
                <a:ext uri="{FF2B5EF4-FFF2-40B4-BE49-F238E27FC236}">
                  <a16:creationId xmlns:a16="http://schemas.microsoft.com/office/drawing/2014/main" id="{C8B166B9-75E7-4C3A-9F46-E9EBD7A009CE}"/>
                </a:ext>
              </a:extLst>
            </p:cNvPr>
            <p:cNvCxnSpPr/>
            <p:nvPr/>
          </p:nvCxnSpPr>
          <p:spPr>
            <a:xfrm rot="5400000">
              <a:off x="2454543" y="3309825"/>
              <a:ext cx="1360042"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20 Düz Bağlayıcı">
              <a:extLst>
                <a:ext uri="{FF2B5EF4-FFF2-40B4-BE49-F238E27FC236}">
                  <a16:creationId xmlns:a16="http://schemas.microsoft.com/office/drawing/2014/main" id="{AB2276B2-2459-485B-86A9-5856FDBFC42D}"/>
                </a:ext>
              </a:extLst>
            </p:cNvPr>
            <p:cNvCxnSpPr/>
            <p:nvPr/>
          </p:nvCxnSpPr>
          <p:spPr>
            <a:xfrm rot="5400000">
              <a:off x="2657075" y="3325432"/>
              <a:ext cx="1348722"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Düz Bağlayıcı">
              <a:extLst>
                <a:ext uri="{FF2B5EF4-FFF2-40B4-BE49-F238E27FC236}">
                  <a16:creationId xmlns:a16="http://schemas.microsoft.com/office/drawing/2014/main" id="{135EACFB-CD82-4A33-A1ED-7A3CC4271F14}"/>
                </a:ext>
              </a:extLst>
            </p:cNvPr>
            <p:cNvCxnSpPr/>
            <p:nvPr/>
          </p:nvCxnSpPr>
          <p:spPr>
            <a:xfrm rot="5400000">
              <a:off x="2884682" y="3333420"/>
              <a:ext cx="1300207"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22 Düz Bağlayıcı">
              <a:extLst>
                <a:ext uri="{FF2B5EF4-FFF2-40B4-BE49-F238E27FC236}">
                  <a16:creationId xmlns:a16="http://schemas.microsoft.com/office/drawing/2014/main" id="{3BBAE3D7-F611-4A28-B092-547489075836}"/>
                </a:ext>
              </a:extLst>
            </p:cNvPr>
            <p:cNvCxnSpPr/>
            <p:nvPr/>
          </p:nvCxnSpPr>
          <p:spPr>
            <a:xfrm rot="5400000">
              <a:off x="3097085" y="3339583"/>
              <a:ext cx="1250074" cy="2047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23 Düz Bağlayıcı">
              <a:extLst>
                <a:ext uri="{FF2B5EF4-FFF2-40B4-BE49-F238E27FC236}">
                  <a16:creationId xmlns:a16="http://schemas.microsoft.com/office/drawing/2014/main" id="{97C90083-15BF-4F56-BD41-2A7A9825D61C}"/>
                </a:ext>
              </a:extLst>
            </p:cNvPr>
            <p:cNvCxnSpPr/>
            <p:nvPr/>
          </p:nvCxnSpPr>
          <p:spPr>
            <a:xfrm rot="5400000">
              <a:off x="3333945" y="3346694"/>
              <a:ext cx="1175685" cy="203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Düz Bağlayıcı">
              <a:extLst>
                <a:ext uri="{FF2B5EF4-FFF2-40B4-BE49-F238E27FC236}">
                  <a16:creationId xmlns:a16="http://schemas.microsoft.com/office/drawing/2014/main" id="{EA284ECF-C238-4E30-A09B-C4CE3F598BE3}"/>
                </a:ext>
              </a:extLst>
            </p:cNvPr>
            <p:cNvCxnSpPr/>
            <p:nvPr/>
          </p:nvCxnSpPr>
          <p:spPr>
            <a:xfrm rot="5400000">
              <a:off x="3555581" y="3361910"/>
              <a:ext cx="1110998" cy="195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25 Düz Bağlayıcı">
              <a:extLst>
                <a:ext uri="{FF2B5EF4-FFF2-40B4-BE49-F238E27FC236}">
                  <a16:creationId xmlns:a16="http://schemas.microsoft.com/office/drawing/2014/main" id="{A1E395E5-BBFF-4E4A-B85F-9624E7F6B68C}"/>
                </a:ext>
              </a:extLst>
            </p:cNvPr>
            <p:cNvCxnSpPr/>
            <p:nvPr/>
          </p:nvCxnSpPr>
          <p:spPr>
            <a:xfrm rot="5400000">
              <a:off x="3816828" y="3370667"/>
              <a:ext cx="1001031" cy="16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26 Düz Bağlayıcı">
              <a:extLst>
                <a:ext uri="{FF2B5EF4-FFF2-40B4-BE49-F238E27FC236}">
                  <a16:creationId xmlns:a16="http://schemas.microsoft.com/office/drawing/2014/main" id="{AB311935-2059-42E6-A1A1-2A3F582FB7A2}"/>
                </a:ext>
              </a:extLst>
            </p:cNvPr>
            <p:cNvCxnSpPr/>
            <p:nvPr/>
          </p:nvCxnSpPr>
          <p:spPr>
            <a:xfrm rot="5400000">
              <a:off x="4059613" y="3385009"/>
              <a:ext cx="881360"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Düz Bağlayıcı">
              <a:extLst>
                <a:ext uri="{FF2B5EF4-FFF2-40B4-BE49-F238E27FC236}">
                  <a16:creationId xmlns:a16="http://schemas.microsoft.com/office/drawing/2014/main" id="{C0C66B0A-338B-4B3A-96D5-C448F76CE284}"/>
                </a:ext>
              </a:extLst>
            </p:cNvPr>
            <p:cNvCxnSpPr/>
            <p:nvPr/>
          </p:nvCxnSpPr>
          <p:spPr>
            <a:xfrm rot="5400000">
              <a:off x="4333101" y="3401162"/>
              <a:ext cx="695384" cy="1127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28 Düz Bağlayıcı">
              <a:extLst>
                <a:ext uri="{FF2B5EF4-FFF2-40B4-BE49-F238E27FC236}">
                  <a16:creationId xmlns:a16="http://schemas.microsoft.com/office/drawing/2014/main" id="{40424171-B09A-4F3B-B705-3DF0303D261C}"/>
                </a:ext>
              </a:extLst>
            </p:cNvPr>
            <p:cNvCxnSpPr/>
            <p:nvPr/>
          </p:nvCxnSpPr>
          <p:spPr>
            <a:xfrm rot="5400000">
              <a:off x="4634296" y="3428784"/>
              <a:ext cx="423699" cy="73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439" name="73 Metin kutusu">
            <a:extLst>
              <a:ext uri="{FF2B5EF4-FFF2-40B4-BE49-F238E27FC236}">
                <a16:creationId xmlns:a16="http://schemas.microsoft.com/office/drawing/2014/main" id="{97B14B5B-7641-4B28-8782-53C8EB0204B1}"/>
              </a:ext>
            </a:extLst>
          </p:cNvPr>
          <p:cNvSpPr txBox="1">
            <a:spLocks noChangeArrowheads="1"/>
          </p:cNvSpPr>
          <p:nvPr/>
        </p:nvSpPr>
        <p:spPr bwMode="auto">
          <a:xfrm>
            <a:off x="1743075" y="1285875"/>
            <a:ext cx="3238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Q</a:t>
            </a:r>
          </a:p>
        </p:txBody>
      </p:sp>
      <p:sp>
        <p:nvSpPr>
          <p:cNvPr id="33" name="32 Yay">
            <a:extLst>
              <a:ext uri="{FF2B5EF4-FFF2-40B4-BE49-F238E27FC236}">
                <a16:creationId xmlns:a16="http://schemas.microsoft.com/office/drawing/2014/main" id="{745FCF0C-8281-47A4-AC9E-1BE809CA9670}"/>
              </a:ext>
            </a:extLst>
          </p:cNvPr>
          <p:cNvSpPr/>
          <p:nvPr/>
        </p:nvSpPr>
        <p:spPr>
          <a:xfrm rot="20461732">
            <a:off x="1023938" y="1482725"/>
            <a:ext cx="3232150" cy="4029075"/>
          </a:xfrm>
          <a:prstGeom prst="arc">
            <a:avLst>
              <a:gd name="adj1" fmla="val 16191616"/>
              <a:gd name="adj2" fmla="val 495809"/>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7441" name="81 Metin kutusu">
            <a:extLst>
              <a:ext uri="{FF2B5EF4-FFF2-40B4-BE49-F238E27FC236}">
                <a16:creationId xmlns:a16="http://schemas.microsoft.com/office/drawing/2014/main" id="{2CA32A72-9C96-413F-A1C1-946468DBD746}"/>
              </a:ext>
            </a:extLst>
          </p:cNvPr>
          <p:cNvSpPr txBox="1">
            <a:spLocks noChangeArrowheads="1"/>
          </p:cNvSpPr>
          <p:nvPr/>
        </p:nvSpPr>
        <p:spPr bwMode="auto">
          <a:xfrm rot="-1836666">
            <a:off x="3354388" y="3784600"/>
            <a:ext cx="2841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400" b="1">
                <a:latin typeface="Calibri" panose="020F0502020204030204" pitchFamily="34" charset="0"/>
                <a:sym typeface="Symbol" panose="05050102010706020507" pitchFamily="18" charset="2"/>
              </a:rPr>
              <a:t></a:t>
            </a:r>
            <a:endParaRPr lang="tr-TR" altLang="en-US" sz="1400" b="1">
              <a:latin typeface="Calibri" panose="020F0502020204030204" pitchFamily="34" charset="0"/>
            </a:endParaRPr>
          </a:p>
        </p:txBody>
      </p:sp>
      <p:sp>
        <p:nvSpPr>
          <p:cNvPr id="39" name="38 Yay">
            <a:extLst>
              <a:ext uri="{FF2B5EF4-FFF2-40B4-BE49-F238E27FC236}">
                <a16:creationId xmlns:a16="http://schemas.microsoft.com/office/drawing/2014/main" id="{4627BD53-0F09-408F-A95A-240EFC587C5D}"/>
              </a:ext>
            </a:extLst>
          </p:cNvPr>
          <p:cNvSpPr/>
          <p:nvPr/>
        </p:nvSpPr>
        <p:spPr>
          <a:xfrm>
            <a:off x="2800350" y="1190625"/>
            <a:ext cx="304800" cy="304800"/>
          </a:xfrm>
          <a:prstGeom prst="arc">
            <a:avLst>
              <a:gd name="adj1" fmla="val 2041934"/>
              <a:gd name="adj2" fmla="val 10061531"/>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7443" name="81 Metin kutusu">
            <a:extLst>
              <a:ext uri="{FF2B5EF4-FFF2-40B4-BE49-F238E27FC236}">
                <a16:creationId xmlns:a16="http://schemas.microsoft.com/office/drawing/2014/main" id="{F8BA1D10-EC7B-4835-B7B0-6DDB25F6CC8A}"/>
              </a:ext>
            </a:extLst>
          </p:cNvPr>
          <p:cNvSpPr txBox="1">
            <a:spLocks noChangeArrowheads="1"/>
          </p:cNvSpPr>
          <p:nvPr/>
        </p:nvSpPr>
        <p:spPr bwMode="auto">
          <a:xfrm>
            <a:off x="3886200" y="2286000"/>
            <a:ext cx="2968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i="1">
                <a:latin typeface="Calibri" panose="020F0502020204030204" pitchFamily="34" charset="0"/>
                <a:sym typeface="Symbol" panose="05050102010706020507" pitchFamily="18" charset="2"/>
              </a:rPr>
              <a:t></a:t>
            </a:r>
            <a:endParaRPr lang="tr-TR" altLang="en-US" sz="1600" b="1" i="1">
              <a:latin typeface="Calibri" panose="020F0502020204030204" pitchFamily="34" charset="0"/>
            </a:endParaRPr>
          </a:p>
        </p:txBody>
      </p:sp>
      <p:sp>
        <p:nvSpPr>
          <p:cNvPr id="41" name="40 5-Nokta Yıldız">
            <a:extLst>
              <a:ext uri="{FF2B5EF4-FFF2-40B4-BE49-F238E27FC236}">
                <a16:creationId xmlns:a16="http://schemas.microsoft.com/office/drawing/2014/main" id="{44B74D24-52EA-4878-819B-0C8F854E419C}"/>
              </a:ext>
            </a:extLst>
          </p:cNvPr>
          <p:cNvSpPr/>
          <p:nvPr/>
        </p:nvSpPr>
        <p:spPr>
          <a:xfrm>
            <a:off x="4143375" y="3067050"/>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7445" name="81 Metin kutusu">
            <a:extLst>
              <a:ext uri="{FF2B5EF4-FFF2-40B4-BE49-F238E27FC236}">
                <a16:creationId xmlns:a16="http://schemas.microsoft.com/office/drawing/2014/main" id="{3DF328AA-279F-4394-9360-B16C79A72632}"/>
              </a:ext>
            </a:extLst>
          </p:cNvPr>
          <p:cNvSpPr txBox="1">
            <a:spLocks noChangeArrowheads="1"/>
          </p:cNvSpPr>
          <p:nvPr/>
        </p:nvSpPr>
        <p:spPr bwMode="auto">
          <a:xfrm>
            <a:off x="2781300" y="1019175"/>
            <a:ext cx="3032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P</a:t>
            </a:r>
          </a:p>
        </p:txBody>
      </p:sp>
      <p:cxnSp>
        <p:nvCxnSpPr>
          <p:cNvPr id="43" name="42 Düz Bağlayıcı">
            <a:extLst>
              <a:ext uri="{FF2B5EF4-FFF2-40B4-BE49-F238E27FC236}">
                <a16:creationId xmlns:a16="http://schemas.microsoft.com/office/drawing/2014/main" id="{CE28B967-4F83-4575-B0D9-14E2CEFE976A}"/>
              </a:ext>
            </a:extLst>
          </p:cNvPr>
          <p:cNvCxnSpPr/>
          <p:nvPr/>
        </p:nvCxnSpPr>
        <p:spPr>
          <a:xfrm rot="5400000">
            <a:off x="2863056" y="1377157"/>
            <a:ext cx="123825"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447" name="81 Metin kutusu">
            <a:extLst>
              <a:ext uri="{FF2B5EF4-FFF2-40B4-BE49-F238E27FC236}">
                <a16:creationId xmlns:a16="http://schemas.microsoft.com/office/drawing/2014/main" id="{286AED27-276D-4B6E-9FB2-8215CD96812A}"/>
              </a:ext>
            </a:extLst>
          </p:cNvPr>
          <p:cNvSpPr txBox="1">
            <a:spLocks noChangeArrowheads="1"/>
          </p:cNvSpPr>
          <p:nvPr/>
        </p:nvSpPr>
        <p:spPr bwMode="auto">
          <a:xfrm>
            <a:off x="3095625" y="3886200"/>
            <a:ext cx="2746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sym typeface="Symbol" panose="05050102010706020507" pitchFamily="18" charset="2"/>
              </a:rPr>
              <a:t></a:t>
            </a:r>
            <a:endParaRPr lang="tr-TR" altLang="en-US" sz="1600">
              <a:latin typeface="Calibri" panose="020F0502020204030204" pitchFamily="34" charset="0"/>
            </a:endParaRPr>
          </a:p>
        </p:txBody>
      </p:sp>
      <p:sp>
        <p:nvSpPr>
          <p:cNvPr id="17448" name="84 Metin kutusu">
            <a:extLst>
              <a:ext uri="{FF2B5EF4-FFF2-40B4-BE49-F238E27FC236}">
                <a16:creationId xmlns:a16="http://schemas.microsoft.com/office/drawing/2014/main" id="{2BF08FFB-5029-43D9-9F79-0B408813E014}"/>
              </a:ext>
            </a:extLst>
          </p:cNvPr>
          <p:cNvSpPr txBox="1">
            <a:spLocks noChangeArrowheads="1"/>
          </p:cNvSpPr>
          <p:nvPr/>
        </p:nvSpPr>
        <p:spPr bwMode="auto">
          <a:xfrm rot="543184">
            <a:off x="1981200" y="3810000"/>
            <a:ext cx="812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Ekvator</a:t>
            </a:r>
          </a:p>
        </p:txBody>
      </p:sp>
      <p:sp>
        <p:nvSpPr>
          <p:cNvPr id="17449" name="76 Metin kutusu">
            <a:extLst>
              <a:ext uri="{FF2B5EF4-FFF2-40B4-BE49-F238E27FC236}">
                <a16:creationId xmlns:a16="http://schemas.microsoft.com/office/drawing/2014/main" id="{55308437-43E6-421F-8425-DB6285981CAF}"/>
              </a:ext>
            </a:extLst>
          </p:cNvPr>
          <p:cNvSpPr txBox="1">
            <a:spLocks noChangeArrowheads="1"/>
          </p:cNvSpPr>
          <p:nvPr/>
        </p:nvSpPr>
        <p:spPr bwMode="auto">
          <a:xfrm>
            <a:off x="4562475" y="2076450"/>
            <a:ext cx="3921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a:t>
            </a:r>
            <a:endParaRPr lang="tr-TR" altLang="en-US" sz="1600" b="1">
              <a:solidFill>
                <a:srgbClr val="002060"/>
              </a:solidFill>
              <a:latin typeface="Calibri" panose="020F0502020204030204" pitchFamily="34" charset="0"/>
            </a:endParaRPr>
          </a:p>
        </p:txBody>
      </p:sp>
      <p:sp>
        <p:nvSpPr>
          <p:cNvPr id="17450" name="76 Metin kutusu">
            <a:extLst>
              <a:ext uri="{FF2B5EF4-FFF2-40B4-BE49-F238E27FC236}">
                <a16:creationId xmlns:a16="http://schemas.microsoft.com/office/drawing/2014/main" id="{0D823DA6-D2C1-4A13-91DA-90ECA6F9254C}"/>
              </a:ext>
            </a:extLst>
          </p:cNvPr>
          <p:cNvSpPr txBox="1">
            <a:spLocks noChangeArrowheads="1"/>
          </p:cNvSpPr>
          <p:nvPr/>
        </p:nvSpPr>
        <p:spPr bwMode="auto">
          <a:xfrm>
            <a:off x="885825" y="4313238"/>
            <a:ext cx="3905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a:t>
            </a:r>
            <a:endParaRPr lang="tr-TR" altLang="en-US" sz="1600" b="1">
              <a:solidFill>
                <a:srgbClr val="002060"/>
              </a:solidFill>
              <a:latin typeface="Calibri" panose="020F0502020204030204" pitchFamily="34" charset="0"/>
            </a:endParaRPr>
          </a:p>
        </p:txBody>
      </p:sp>
      <p:sp>
        <p:nvSpPr>
          <p:cNvPr id="17451" name="76 Metin kutusu">
            <a:extLst>
              <a:ext uri="{FF2B5EF4-FFF2-40B4-BE49-F238E27FC236}">
                <a16:creationId xmlns:a16="http://schemas.microsoft.com/office/drawing/2014/main" id="{DAD48611-0AFC-4983-8C37-EBD6E28ADA67}"/>
              </a:ext>
            </a:extLst>
          </p:cNvPr>
          <p:cNvSpPr txBox="1">
            <a:spLocks noChangeArrowheads="1"/>
          </p:cNvSpPr>
          <p:nvPr/>
        </p:nvSpPr>
        <p:spPr bwMode="auto">
          <a:xfrm>
            <a:off x="2514600" y="2362200"/>
            <a:ext cx="3905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a:t>
            </a:r>
            <a:endParaRPr lang="tr-TR" altLang="en-US" sz="1600" b="1">
              <a:solidFill>
                <a:srgbClr val="002060"/>
              </a:solidFill>
              <a:latin typeface="Calibri" panose="020F0502020204030204" pitchFamily="34" charset="0"/>
            </a:endParaRPr>
          </a:p>
        </p:txBody>
      </p:sp>
      <p:sp>
        <p:nvSpPr>
          <p:cNvPr id="17452" name="76 Metin kutusu">
            <a:extLst>
              <a:ext uri="{FF2B5EF4-FFF2-40B4-BE49-F238E27FC236}">
                <a16:creationId xmlns:a16="http://schemas.microsoft.com/office/drawing/2014/main" id="{0743B489-82D1-4A46-8FC2-CB8DC803071C}"/>
              </a:ext>
            </a:extLst>
          </p:cNvPr>
          <p:cNvSpPr txBox="1">
            <a:spLocks noChangeArrowheads="1"/>
          </p:cNvSpPr>
          <p:nvPr/>
        </p:nvSpPr>
        <p:spPr bwMode="auto">
          <a:xfrm>
            <a:off x="2701925" y="4132263"/>
            <a:ext cx="3905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a:t>
            </a:r>
            <a:endParaRPr lang="tr-TR" altLang="en-US" sz="1600" b="1">
              <a:solidFill>
                <a:srgbClr val="002060"/>
              </a:solidFill>
              <a:latin typeface="Calibri" panose="020F0502020204030204" pitchFamily="34" charset="0"/>
            </a:endParaRPr>
          </a:p>
        </p:txBody>
      </p:sp>
      <p:cxnSp>
        <p:nvCxnSpPr>
          <p:cNvPr id="53" name="52 Düz Bağlayıcı">
            <a:extLst>
              <a:ext uri="{FF2B5EF4-FFF2-40B4-BE49-F238E27FC236}">
                <a16:creationId xmlns:a16="http://schemas.microsoft.com/office/drawing/2014/main" id="{09E5A626-0F51-4145-BA46-C2B8728E3D22}"/>
              </a:ext>
            </a:extLst>
          </p:cNvPr>
          <p:cNvCxnSpPr/>
          <p:nvPr/>
        </p:nvCxnSpPr>
        <p:spPr>
          <a:xfrm rot="16200000" flipH="1">
            <a:off x="1932782" y="1591468"/>
            <a:ext cx="114300" cy="5556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58 Yay">
            <a:extLst>
              <a:ext uri="{FF2B5EF4-FFF2-40B4-BE49-F238E27FC236}">
                <a16:creationId xmlns:a16="http://schemas.microsoft.com/office/drawing/2014/main" id="{01F462FB-3814-4279-8798-517DE9D1376C}"/>
              </a:ext>
            </a:extLst>
          </p:cNvPr>
          <p:cNvSpPr/>
          <p:nvPr/>
        </p:nvSpPr>
        <p:spPr>
          <a:xfrm>
            <a:off x="2838450" y="3990975"/>
            <a:ext cx="304800" cy="304800"/>
          </a:xfrm>
          <a:prstGeom prst="arc">
            <a:avLst>
              <a:gd name="adj1" fmla="val 19020405"/>
              <a:gd name="adj2" fmla="val 228844"/>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0" name="59 Yay">
            <a:extLst>
              <a:ext uri="{FF2B5EF4-FFF2-40B4-BE49-F238E27FC236}">
                <a16:creationId xmlns:a16="http://schemas.microsoft.com/office/drawing/2014/main" id="{661C1D2F-D8B1-44BE-810D-F596AC509976}"/>
              </a:ext>
            </a:extLst>
          </p:cNvPr>
          <p:cNvSpPr/>
          <p:nvPr/>
        </p:nvSpPr>
        <p:spPr>
          <a:xfrm>
            <a:off x="2095500" y="1371600"/>
            <a:ext cx="1647825" cy="4029075"/>
          </a:xfrm>
          <a:prstGeom prst="arc">
            <a:avLst>
              <a:gd name="adj1" fmla="val 16191616"/>
              <a:gd name="adj2" fmla="val 2571004"/>
            </a:avLst>
          </a:prstGeom>
          <a:ln w="25400">
            <a:solidFill>
              <a:srgbClr val="00B050"/>
            </a:solidFill>
            <a:prstDash val="soli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1" name="60 5-Nokta Yıldız">
            <a:extLst>
              <a:ext uri="{FF2B5EF4-FFF2-40B4-BE49-F238E27FC236}">
                <a16:creationId xmlns:a16="http://schemas.microsoft.com/office/drawing/2014/main" id="{1DA50211-CA4E-4272-BF9F-1298796596EF}"/>
              </a:ext>
            </a:extLst>
          </p:cNvPr>
          <p:cNvSpPr/>
          <p:nvPr/>
        </p:nvSpPr>
        <p:spPr>
          <a:xfrm>
            <a:off x="3419475" y="1857375"/>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7457" name="87 Metin kutusu">
            <a:extLst>
              <a:ext uri="{FF2B5EF4-FFF2-40B4-BE49-F238E27FC236}">
                <a16:creationId xmlns:a16="http://schemas.microsoft.com/office/drawing/2014/main" id="{6D1328DF-4198-4821-B63D-6F582EDFB8ED}"/>
              </a:ext>
            </a:extLst>
          </p:cNvPr>
          <p:cNvSpPr txBox="1">
            <a:spLocks noChangeArrowheads="1"/>
          </p:cNvSpPr>
          <p:nvPr/>
        </p:nvSpPr>
        <p:spPr bwMode="auto">
          <a:xfrm rot="8782300">
            <a:off x="3257550" y="3686175"/>
            <a:ext cx="30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sp>
        <p:nvSpPr>
          <p:cNvPr id="17458" name="81 Metin kutusu">
            <a:extLst>
              <a:ext uri="{FF2B5EF4-FFF2-40B4-BE49-F238E27FC236}">
                <a16:creationId xmlns:a16="http://schemas.microsoft.com/office/drawing/2014/main" id="{4137CE4E-FC84-4476-9E07-17226BB1EF42}"/>
              </a:ext>
            </a:extLst>
          </p:cNvPr>
          <p:cNvSpPr txBox="1">
            <a:spLocks noChangeArrowheads="1"/>
          </p:cNvSpPr>
          <p:nvPr/>
        </p:nvSpPr>
        <p:spPr bwMode="auto">
          <a:xfrm>
            <a:off x="1752600" y="762000"/>
            <a:ext cx="6016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400">
                <a:latin typeface="Calibri" panose="020F0502020204030204" pitchFamily="34" charset="0"/>
                <a:sym typeface="Symbol" panose="05050102010706020507" pitchFamily="18" charset="2"/>
              </a:rPr>
              <a:t>90 - </a:t>
            </a:r>
            <a:endParaRPr lang="tr-TR" altLang="en-US" sz="1400">
              <a:latin typeface="Calibri" panose="020F0502020204030204" pitchFamily="34" charset="0"/>
            </a:endParaRPr>
          </a:p>
        </p:txBody>
      </p:sp>
      <p:sp>
        <p:nvSpPr>
          <p:cNvPr id="17459" name="73 Metin kutusu">
            <a:extLst>
              <a:ext uri="{FF2B5EF4-FFF2-40B4-BE49-F238E27FC236}">
                <a16:creationId xmlns:a16="http://schemas.microsoft.com/office/drawing/2014/main" id="{1C7A33EE-ADA9-4932-A091-3D228F239663}"/>
              </a:ext>
            </a:extLst>
          </p:cNvPr>
          <p:cNvSpPr txBox="1">
            <a:spLocks noChangeArrowheads="1"/>
          </p:cNvSpPr>
          <p:nvPr/>
        </p:nvSpPr>
        <p:spPr bwMode="auto">
          <a:xfrm>
            <a:off x="4114800" y="3200400"/>
            <a:ext cx="2841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E</a:t>
            </a:r>
          </a:p>
        </p:txBody>
      </p:sp>
      <p:cxnSp>
        <p:nvCxnSpPr>
          <p:cNvPr id="69" name="68 Düz Ok Bağlayıcısı">
            <a:extLst>
              <a:ext uri="{FF2B5EF4-FFF2-40B4-BE49-F238E27FC236}">
                <a16:creationId xmlns:a16="http://schemas.microsoft.com/office/drawing/2014/main" id="{01084CEB-9737-4DAC-A9F3-AF1B2A676635}"/>
              </a:ext>
            </a:extLst>
          </p:cNvPr>
          <p:cNvCxnSpPr/>
          <p:nvPr/>
        </p:nvCxnSpPr>
        <p:spPr>
          <a:xfrm flipV="1">
            <a:off x="2990850" y="1181100"/>
            <a:ext cx="285750" cy="2667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461" name="81 Metin kutusu">
            <a:extLst>
              <a:ext uri="{FF2B5EF4-FFF2-40B4-BE49-F238E27FC236}">
                <a16:creationId xmlns:a16="http://schemas.microsoft.com/office/drawing/2014/main" id="{C076573B-211B-4580-99F6-09862341B324}"/>
              </a:ext>
            </a:extLst>
          </p:cNvPr>
          <p:cNvSpPr txBox="1">
            <a:spLocks noChangeArrowheads="1"/>
          </p:cNvSpPr>
          <p:nvPr/>
        </p:nvSpPr>
        <p:spPr bwMode="auto">
          <a:xfrm>
            <a:off x="3200400" y="990600"/>
            <a:ext cx="6508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400">
                <a:latin typeface="Calibri" panose="020F0502020204030204" pitchFamily="34" charset="0"/>
                <a:sym typeface="Symbol" panose="05050102010706020507" pitchFamily="18" charset="2"/>
              </a:rPr>
              <a:t>90 + </a:t>
            </a:r>
            <a:endParaRPr lang="tr-TR" altLang="en-US" sz="1400">
              <a:latin typeface="Calibri" panose="020F0502020204030204" pitchFamily="34" charset="0"/>
            </a:endParaRPr>
          </a:p>
        </p:txBody>
      </p:sp>
      <p:cxnSp>
        <p:nvCxnSpPr>
          <p:cNvPr id="75" name="74 Düz Ok Bağlayıcısı">
            <a:extLst>
              <a:ext uri="{FF2B5EF4-FFF2-40B4-BE49-F238E27FC236}">
                <a16:creationId xmlns:a16="http://schemas.microsoft.com/office/drawing/2014/main" id="{06FEBAEF-944D-4001-93CC-1D9D0141DC35}"/>
              </a:ext>
            </a:extLst>
          </p:cNvPr>
          <p:cNvCxnSpPr/>
          <p:nvPr/>
        </p:nvCxnSpPr>
        <p:spPr>
          <a:xfrm rot="16200000" flipV="1">
            <a:off x="2071688" y="1109662"/>
            <a:ext cx="419100" cy="295275"/>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6" name="75 Yay">
            <a:extLst>
              <a:ext uri="{FF2B5EF4-FFF2-40B4-BE49-F238E27FC236}">
                <a16:creationId xmlns:a16="http://schemas.microsoft.com/office/drawing/2014/main" id="{FA26FA11-7CCA-4B84-A7F2-03B900AF45F9}"/>
              </a:ext>
            </a:extLst>
          </p:cNvPr>
          <p:cNvSpPr/>
          <p:nvPr/>
        </p:nvSpPr>
        <p:spPr>
          <a:xfrm>
            <a:off x="2171700" y="1333500"/>
            <a:ext cx="304800" cy="304800"/>
          </a:xfrm>
          <a:prstGeom prst="arc">
            <a:avLst>
              <a:gd name="adj1" fmla="val 20384706"/>
              <a:gd name="adj2" fmla="val 947622"/>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7464" name="73 Metin kutusu">
            <a:extLst>
              <a:ext uri="{FF2B5EF4-FFF2-40B4-BE49-F238E27FC236}">
                <a16:creationId xmlns:a16="http://schemas.microsoft.com/office/drawing/2014/main" id="{13E96F84-DE8F-4CDE-A244-72EBD7300847}"/>
              </a:ext>
            </a:extLst>
          </p:cNvPr>
          <p:cNvSpPr txBox="1">
            <a:spLocks noChangeArrowheads="1"/>
          </p:cNvSpPr>
          <p:nvPr/>
        </p:nvSpPr>
        <p:spPr bwMode="auto">
          <a:xfrm>
            <a:off x="3533775" y="4038600"/>
            <a:ext cx="3063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V</a:t>
            </a:r>
          </a:p>
        </p:txBody>
      </p:sp>
      <p:cxnSp>
        <p:nvCxnSpPr>
          <p:cNvPr id="80" name="79 Düz Ok Bağlayıcısı">
            <a:extLst>
              <a:ext uri="{FF2B5EF4-FFF2-40B4-BE49-F238E27FC236}">
                <a16:creationId xmlns:a16="http://schemas.microsoft.com/office/drawing/2014/main" id="{C9BEA3C9-0D70-4F71-8E06-BAEBE31CE12B}"/>
              </a:ext>
            </a:extLst>
          </p:cNvPr>
          <p:cNvCxnSpPr/>
          <p:nvPr/>
        </p:nvCxnSpPr>
        <p:spPr>
          <a:xfrm flipV="1">
            <a:off x="3352800" y="1304925"/>
            <a:ext cx="981075" cy="38100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466" name="81 Metin kutusu">
            <a:extLst>
              <a:ext uri="{FF2B5EF4-FFF2-40B4-BE49-F238E27FC236}">
                <a16:creationId xmlns:a16="http://schemas.microsoft.com/office/drawing/2014/main" id="{E4A7E35B-5F7C-421B-85CD-C96204FD88E1}"/>
              </a:ext>
            </a:extLst>
          </p:cNvPr>
          <p:cNvSpPr txBox="1">
            <a:spLocks noChangeArrowheads="1"/>
          </p:cNvSpPr>
          <p:nvPr/>
        </p:nvSpPr>
        <p:spPr bwMode="auto">
          <a:xfrm>
            <a:off x="4267200" y="1143000"/>
            <a:ext cx="5905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400">
                <a:latin typeface="Calibri" panose="020F0502020204030204" pitchFamily="34" charset="0"/>
                <a:sym typeface="Symbol" panose="05050102010706020507" pitchFamily="18" charset="2"/>
              </a:rPr>
              <a:t>90 - </a:t>
            </a:r>
            <a:endParaRPr lang="tr-TR" altLang="en-US" sz="1400">
              <a:latin typeface="Calibri" panose="020F0502020204030204" pitchFamily="34" charset="0"/>
            </a:endParaRPr>
          </a:p>
        </p:txBody>
      </p:sp>
      <p:sp>
        <p:nvSpPr>
          <p:cNvPr id="17467" name="Rectangle 59">
            <a:extLst>
              <a:ext uri="{FF2B5EF4-FFF2-40B4-BE49-F238E27FC236}">
                <a16:creationId xmlns:a16="http://schemas.microsoft.com/office/drawing/2014/main" id="{4D2B5A76-DA68-4C35-B0C8-F081F4647DF6}"/>
              </a:ext>
            </a:extLst>
          </p:cNvPr>
          <p:cNvSpPr>
            <a:spLocks noChangeArrowheads="1"/>
          </p:cNvSpPr>
          <p:nvPr/>
        </p:nvSpPr>
        <p:spPr bwMode="auto">
          <a:xfrm>
            <a:off x="1547813" y="6165850"/>
            <a:ext cx="3663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en-US" b="1"/>
              <a:t>Şekil 17.</a:t>
            </a:r>
            <a:r>
              <a:rPr lang="tr-TR" altLang="en-US"/>
              <a:t> Ekliptik koordinat sistemi</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E46DD81-41D7-4A81-977D-AB8CE157D257}"/>
              </a:ext>
            </a:extLst>
          </p:cNvPr>
          <p:cNvSpPr>
            <a:spLocks noGrp="1" noChangeArrowheads="1"/>
          </p:cNvSpPr>
          <p:nvPr>
            <p:ph type="title"/>
          </p:nvPr>
        </p:nvSpPr>
        <p:spPr/>
        <p:txBody>
          <a:bodyPr/>
          <a:lstStyle/>
          <a:p>
            <a:endParaRPr lang="en-US" altLang="en-US"/>
          </a:p>
        </p:txBody>
      </p:sp>
      <p:sp>
        <p:nvSpPr>
          <p:cNvPr id="18435" name="Rectangle 3">
            <a:extLst>
              <a:ext uri="{FF2B5EF4-FFF2-40B4-BE49-F238E27FC236}">
                <a16:creationId xmlns:a16="http://schemas.microsoft.com/office/drawing/2014/main" id="{5962D5C7-79A8-4674-A9AA-E71D2121AF6B}"/>
              </a:ext>
            </a:extLst>
          </p:cNvPr>
          <p:cNvSpPr>
            <a:spLocks noGrp="1" noChangeArrowheads="1"/>
          </p:cNvSpPr>
          <p:nvPr>
            <p:ph type="body" idx="1"/>
          </p:nvPr>
        </p:nvSpPr>
        <p:spPr/>
        <p:txBody>
          <a:bodyPr/>
          <a:lstStyle/>
          <a:p>
            <a:pPr>
              <a:lnSpc>
                <a:spcPct val="80000"/>
              </a:lnSpc>
            </a:pPr>
            <a:r>
              <a:rPr lang="tr-TR" altLang="en-US" sz="2400"/>
              <a:t>Enlemler 0</a:t>
            </a:r>
            <a:r>
              <a:rPr lang="en-US" altLang="en-US" sz="2400">
                <a:latin typeface="Times New Roman" panose="02020603050405020304" pitchFamily="18" charset="0"/>
                <a:cs typeface="Times New Roman" panose="02020603050405020304" pitchFamily="18" charset="0"/>
              </a:rPr>
              <a:t>°</a:t>
            </a:r>
            <a:r>
              <a:rPr lang="tr-TR" altLang="en-US" sz="2400"/>
              <a:t>(ekliptik düzlemi) ile +90</a:t>
            </a:r>
            <a:r>
              <a:rPr lang="en-US" altLang="en-US" sz="2400">
                <a:latin typeface="Times New Roman" panose="02020603050405020304" pitchFamily="18" charset="0"/>
                <a:cs typeface="Times New Roman" panose="02020603050405020304" pitchFamily="18" charset="0"/>
              </a:rPr>
              <a:t>°</a:t>
            </a:r>
            <a:r>
              <a:rPr lang="tr-TR" altLang="en-US" sz="2400"/>
              <a:t> (ekliptik kuzey kutup).ve 0</a:t>
            </a:r>
            <a:r>
              <a:rPr lang="en-US" altLang="en-US" sz="2400">
                <a:latin typeface="Times New Roman" panose="02020603050405020304" pitchFamily="18" charset="0"/>
                <a:cs typeface="Times New Roman" panose="02020603050405020304" pitchFamily="18" charset="0"/>
              </a:rPr>
              <a:t>°</a:t>
            </a:r>
            <a:r>
              <a:rPr lang="tr-TR" altLang="en-US" sz="2400"/>
              <a:t> ile -90</a:t>
            </a:r>
            <a:r>
              <a:rPr lang="en-US" altLang="en-US" sz="2400">
                <a:latin typeface="Times New Roman" panose="02020603050405020304" pitchFamily="18" charset="0"/>
                <a:cs typeface="Times New Roman" panose="02020603050405020304" pitchFamily="18" charset="0"/>
              </a:rPr>
              <a:t>°</a:t>
            </a:r>
            <a:r>
              <a:rPr lang="tr-TR" altLang="en-US" sz="2400"/>
              <a:t> (ekliptik güney kutup) arasında, boylamlar ise 0</a:t>
            </a:r>
            <a:r>
              <a:rPr lang="en-US" altLang="en-US" sz="2400">
                <a:latin typeface="Times New Roman" panose="02020603050405020304" pitchFamily="18" charset="0"/>
                <a:cs typeface="Times New Roman" panose="02020603050405020304" pitchFamily="18" charset="0"/>
              </a:rPr>
              <a:t>°</a:t>
            </a:r>
            <a:r>
              <a:rPr lang="tr-TR" altLang="en-US" sz="2400"/>
              <a:t> (ilkbahar noktası) ile 360</a:t>
            </a:r>
            <a:r>
              <a:rPr lang="en-US" altLang="en-US" sz="2400">
                <a:latin typeface="Times New Roman" panose="02020603050405020304" pitchFamily="18" charset="0"/>
                <a:cs typeface="Times New Roman" panose="02020603050405020304" pitchFamily="18" charset="0"/>
              </a:rPr>
              <a:t>°</a:t>
            </a:r>
            <a:r>
              <a:rPr lang="tr-TR" altLang="en-US" sz="2400"/>
              <a:t> arasında ve pozitif yönde ölçülür. Şekilden, özel birkaç noktanın son iki sistemdeki koordinatlarını bulmak mümkündür.</a:t>
            </a:r>
          </a:p>
          <a:p>
            <a:pPr>
              <a:lnSpc>
                <a:spcPct val="80000"/>
              </a:lnSpc>
            </a:pPr>
            <a:r>
              <a:rPr lang="tr-TR" altLang="en-US" sz="2400"/>
              <a:t>Yengeç burcunun ekvator koordiratları: </a:t>
            </a:r>
          </a:p>
          <a:p>
            <a:pPr>
              <a:lnSpc>
                <a:spcPct val="80000"/>
              </a:lnSpc>
            </a:pPr>
            <a:r>
              <a:rPr lang="tr-TR" altLang="en-US" sz="2400">
                <a:sym typeface="Symbol" panose="05050102010706020507" pitchFamily="18" charset="2"/>
              </a:rPr>
              <a:t></a:t>
            </a:r>
            <a:r>
              <a:rPr lang="tr-TR" altLang="en-US" sz="2400"/>
              <a:t> =6sa, </a:t>
            </a:r>
            <a:r>
              <a:rPr lang="tr-TR" altLang="en-US" sz="2400">
                <a:sym typeface="Symbol" panose="05050102010706020507" pitchFamily="18" charset="2"/>
              </a:rPr>
              <a:t></a:t>
            </a:r>
            <a:r>
              <a:rPr lang="tr-TR" altLang="en-US" sz="2400"/>
              <a:t> = </a:t>
            </a:r>
            <a:r>
              <a:rPr lang="tr-TR" altLang="en-US" sz="2400">
                <a:sym typeface="Symbol" panose="05050102010706020507" pitchFamily="18" charset="2"/>
              </a:rPr>
              <a:t></a:t>
            </a:r>
            <a:r>
              <a:rPr lang="tr-TR" altLang="en-US" sz="2400"/>
              <a:t> = 23</a:t>
            </a:r>
            <a:r>
              <a:rPr lang="tr-TR" altLang="en-US" sz="2400">
                <a:sym typeface="Symbol" panose="05050102010706020507" pitchFamily="18" charset="2"/>
              </a:rPr>
              <a:t></a:t>
            </a:r>
            <a:r>
              <a:rPr lang="tr-TR" altLang="en-US" sz="2400"/>
              <a:t> 27’</a:t>
            </a:r>
          </a:p>
          <a:p>
            <a:pPr>
              <a:lnSpc>
                <a:spcPct val="80000"/>
              </a:lnSpc>
            </a:pPr>
            <a:r>
              <a:rPr lang="tr-TR" altLang="en-US" sz="2400"/>
              <a:t>Teke Teke burcunun ekvator koordiratları:</a:t>
            </a:r>
          </a:p>
          <a:p>
            <a:pPr>
              <a:lnSpc>
                <a:spcPct val="80000"/>
              </a:lnSpc>
            </a:pPr>
            <a:r>
              <a:rPr lang="tr-TR" altLang="en-US" sz="2400">
                <a:sym typeface="Symbol" panose="05050102010706020507" pitchFamily="18" charset="2"/>
              </a:rPr>
              <a:t></a:t>
            </a:r>
            <a:r>
              <a:rPr lang="tr-TR" altLang="en-US" sz="2400"/>
              <a:t> =18sa, </a:t>
            </a:r>
            <a:r>
              <a:rPr lang="tr-TR" altLang="en-US" sz="2400">
                <a:sym typeface="Symbol" panose="05050102010706020507" pitchFamily="18" charset="2"/>
              </a:rPr>
              <a:t></a:t>
            </a:r>
            <a:r>
              <a:rPr lang="tr-TR" altLang="en-US" sz="2400"/>
              <a:t> = -</a:t>
            </a:r>
            <a:r>
              <a:rPr lang="tr-TR" altLang="en-US" sz="2400">
                <a:sym typeface="Symbol" panose="05050102010706020507" pitchFamily="18" charset="2"/>
              </a:rPr>
              <a:t></a:t>
            </a:r>
            <a:r>
              <a:rPr lang="tr-TR" altLang="en-US" sz="2400"/>
              <a:t> = -23</a:t>
            </a:r>
            <a:r>
              <a:rPr lang="tr-TR" altLang="en-US" sz="2400">
                <a:sym typeface="Symbol" panose="05050102010706020507" pitchFamily="18" charset="2"/>
              </a:rPr>
              <a:t></a:t>
            </a:r>
            <a:r>
              <a:rPr lang="tr-TR" altLang="en-US" sz="2400"/>
              <a:t> 27’</a:t>
            </a:r>
          </a:p>
          <a:p>
            <a:pPr>
              <a:lnSpc>
                <a:spcPct val="80000"/>
              </a:lnSpc>
            </a:pPr>
            <a:r>
              <a:rPr lang="tr-TR" altLang="en-US" sz="2400"/>
              <a:t>Q Ekliptiğin kuzey kutbunun ekvator koordiratları: </a:t>
            </a:r>
          </a:p>
          <a:p>
            <a:pPr>
              <a:lnSpc>
                <a:spcPct val="80000"/>
              </a:lnSpc>
            </a:pPr>
            <a:r>
              <a:rPr lang="tr-TR" altLang="en-US" sz="2400">
                <a:sym typeface="Symbol" panose="05050102010706020507" pitchFamily="18" charset="2"/>
              </a:rPr>
              <a:t></a:t>
            </a:r>
            <a:r>
              <a:rPr lang="tr-TR" altLang="en-US" sz="2400"/>
              <a:t> =18sa, </a:t>
            </a:r>
            <a:r>
              <a:rPr lang="tr-TR" altLang="en-US" sz="2400">
                <a:sym typeface="Symbol" panose="05050102010706020507" pitchFamily="18" charset="2"/>
              </a:rPr>
              <a:t></a:t>
            </a:r>
            <a:r>
              <a:rPr lang="tr-TR" altLang="en-US" sz="2400"/>
              <a:t> = 90</a:t>
            </a:r>
            <a:r>
              <a:rPr lang="tr-TR" altLang="en-US" sz="2400">
                <a:sym typeface="Symbol" panose="05050102010706020507" pitchFamily="18" charset="2"/>
              </a:rPr>
              <a:t></a:t>
            </a:r>
            <a:r>
              <a:rPr lang="tr-TR" altLang="en-US" sz="2400"/>
              <a:t> - </a:t>
            </a:r>
            <a:r>
              <a:rPr lang="tr-TR" altLang="en-US" sz="2400">
                <a:sym typeface="Symbol" panose="05050102010706020507" pitchFamily="18" charset="2"/>
              </a:rPr>
              <a:t></a:t>
            </a:r>
            <a:endParaRPr lang="tr-TR" altLang="en-US" sz="2400"/>
          </a:p>
          <a:p>
            <a:pPr>
              <a:lnSpc>
                <a:spcPct val="80000"/>
              </a:lnSpc>
            </a:pPr>
            <a:r>
              <a:rPr lang="tr-TR" altLang="en-US" sz="2400"/>
              <a:t>P Gök kutbunun ekliptik koordiratları:</a:t>
            </a:r>
          </a:p>
          <a:p>
            <a:pPr>
              <a:lnSpc>
                <a:spcPct val="80000"/>
              </a:lnSpc>
            </a:pPr>
            <a:r>
              <a:rPr lang="tr-TR" altLang="en-US" sz="2400">
                <a:sym typeface="Symbol" panose="05050102010706020507" pitchFamily="18" charset="2"/>
              </a:rPr>
              <a:t></a:t>
            </a:r>
            <a:r>
              <a:rPr lang="tr-TR" altLang="en-US" sz="2400"/>
              <a:t>=90o, </a:t>
            </a:r>
            <a:r>
              <a:rPr lang="tr-TR" altLang="en-US" sz="2400">
                <a:sym typeface="Symbol" panose="05050102010706020507" pitchFamily="18" charset="2"/>
              </a:rPr>
              <a:t></a:t>
            </a:r>
            <a:r>
              <a:rPr lang="tr-TR" altLang="en-US" sz="2400"/>
              <a:t> = 90</a:t>
            </a:r>
            <a:r>
              <a:rPr lang="tr-TR" altLang="en-US" sz="2400">
                <a:sym typeface="Symbol" panose="05050102010706020507" pitchFamily="18" charset="2"/>
              </a:rPr>
              <a:t></a:t>
            </a:r>
            <a:r>
              <a:rPr lang="tr-TR" altLang="en-US" sz="2400"/>
              <a:t> - </a:t>
            </a:r>
            <a:r>
              <a:rPr lang="tr-TR" altLang="en-US" sz="2400">
                <a:sym typeface="Symbol" panose="05050102010706020507" pitchFamily="18" charset="2"/>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59A0611-7D5A-41F7-9E2F-2895D7E6CB88}"/>
              </a:ext>
            </a:extLst>
          </p:cNvPr>
          <p:cNvSpPr>
            <a:spLocks noGrp="1" noChangeArrowheads="1"/>
          </p:cNvSpPr>
          <p:nvPr>
            <p:ph type="title"/>
          </p:nvPr>
        </p:nvSpPr>
        <p:spPr/>
        <p:txBody>
          <a:bodyPr/>
          <a:lstStyle/>
          <a:p>
            <a:endParaRPr lang="en-US" altLang="en-US"/>
          </a:p>
        </p:txBody>
      </p:sp>
      <p:sp>
        <p:nvSpPr>
          <p:cNvPr id="19459" name="Rectangle 3">
            <a:extLst>
              <a:ext uri="{FF2B5EF4-FFF2-40B4-BE49-F238E27FC236}">
                <a16:creationId xmlns:a16="http://schemas.microsoft.com/office/drawing/2014/main" id="{7CC36A6E-1E19-4C1E-8C9B-BB9D1405A46F}"/>
              </a:ext>
            </a:extLst>
          </p:cNvPr>
          <p:cNvSpPr>
            <a:spLocks noGrp="1" noChangeArrowheads="1"/>
          </p:cNvSpPr>
          <p:nvPr>
            <p:ph type="body" idx="1"/>
          </p:nvPr>
        </p:nvSpPr>
        <p:spPr>
          <a:xfrm>
            <a:off x="468313" y="1700213"/>
            <a:ext cx="8229600" cy="4525962"/>
          </a:xfrm>
        </p:spPr>
        <p:txBody>
          <a:bodyPr/>
          <a:lstStyle/>
          <a:p>
            <a:pPr>
              <a:lnSpc>
                <a:spcPct val="80000"/>
              </a:lnSpc>
            </a:pPr>
            <a:r>
              <a:rPr lang="tr-TR" altLang="en-US" sz="2400"/>
              <a:t>Geceleri, gökyüzünü bir baştan bir başa saran ve çok sayıda yıldızın ve ışıklı bulutların toplandığı bir kuşak görürüz. Samanyolu (galaksi) denilen bu kuşak uzayda ayrı bir yıldız ailesi oluşturur; buna samanyolu sistemi veya galaktik sistem veya kısaca </a:t>
            </a:r>
            <a:r>
              <a:rPr lang="tr-TR" altLang="en-US" sz="2400">
                <a:solidFill>
                  <a:srgbClr val="FF0000"/>
                </a:solidFill>
              </a:rPr>
              <a:t>galaksi</a:t>
            </a:r>
            <a:r>
              <a:rPr lang="tr-TR" altLang="en-US" sz="2400"/>
              <a:t> de denir. Evrende böyle milyonlarca yıldız sistemi vardır. Güneş samanyolu sisteminin bir yıldızıdır. Galaksiye dışarıdan bakılırsa birbiri üzerine kapanmış iki tabak gibi görünür. Çapı 30.000 pc, en şişkin yeri 5000 pc ve en ince yeri 2000 pc kalınlığındadır(1 parsek=3,26 ışık yılı). Galaktik sistemde yıldızların en çok yığıldığı bir düzlem vardır ki bu düzlem sistemin simetri düzlemi olarak açıklanabilir. Bu düzleme samanyolu düzlemi veya </a:t>
            </a:r>
            <a:r>
              <a:rPr lang="tr-TR" altLang="en-US" sz="2400">
                <a:solidFill>
                  <a:srgbClr val="FF0000"/>
                </a:solidFill>
              </a:rPr>
              <a:t>galaktik düzlem</a:t>
            </a:r>
            <a:r>
              <a:rPr lang="tr-TR" altLang="en-US" sz="2400"/>
              <a:t> dlyecegiz. Güneş bu düzlemin 1</a:t>
            </a:r>
            <a:r>
              <a:rPr lang="en-US" altLang="en-US" sz="2400">
                <a:latin typeface="Times New Roman" panose="02020603050405020304" pitchFamily="18" charset="0"/>
                <a:cs typeface="Times New Roman" panose="02020603050405020304" pitchFamily="18" charset="0"/>
              </a:rPr>
              <a:t>°</a:t>
            </a:r>
            <a:r>
              <a:rPr lang="tr-TR" altLang="en-US" sz="2400"/>
              <a:t>,5 üstünde ve merkezden 8200 pc uzaklıkta bulunur (Şekil 18).</a:t>
            </a:r>
          </a:p>
        </p:txBody>
      </p:sp>
      <p:sp>
        <p:nvSpPr>
          <p:cNvPr id="19461" name="Rectangle 5">
            <a:extLst>
              <a:ext uri="{FF2B5EF4-FFF2-40B4-BE49-F238E27FC236}">
                <a16:creationId xmlns:a16="http://schemas.microsoft.com/office/drawing/2014/main" id="{BD212994-7E1B-4DC3-A597-3D53AE580F89}"/>
              </a:ext>
            </a:extLst>
          </p:cNvPr>
          <p:cNvSpPr>
            <a:spLocks noChangeArrowheads="1"/>
          </p:cNvSpPr>
          <p:nvPr/>
        </p:nvSpPr>
        <p:spPr bwMode="auto">
          <a:xfrm>
            <a:off x="684213" y="188913"/>
            <a:ext cx="7772400" cy="1470025"/>
          </a:xfrm>
          <a:prstGeom prst="rect">
            <a:avLst/>
          </a:prstGeom>
          <a:solidFill>
            <a:srgbClr val="A4D1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tr-TR" altLang="en-US" b="1">
                <a:solidFill>
                  <a:srgbClr val="000099"/>
                </a:solidFill>
              </a:rPr>
              <a:t>Galaktik Koordinat Sistemi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D9983C5-9440-4EEB-8571-ECCC03A8D8CD}"/>
              </a:ext>
            </a:extLst>
          </p:cNvPr>
          <p:cNvSpPr>
            <a:spLocks noGrp="1" noChangeArrowheads="1"/>
          </p:cNvSpPr>
          <p:nvPr>
            <p:ph type="title"/>
          </p:nvPr>
        </p:nvSpPr>
        <p:spPr/>
        <p:txBody>
          <a:bodyPr/>
          <a:lstStyle/>
          <a:p>
            <a:endParaRPr lang="en-US" altLang="en-US"/>
          </a:p>
        </p:txBody>
      </p:sp>
      <p:sp>
        <p:nvSpPr>
          <p:cNvPr id="20483" name="Rectangle 3">
            <a:extLst>
              <a:ext uri="{FF2B5EF4-FFF2-40B4-BE49-F238E27FC236}">
                <a16:creationId xmlns:a16="http://schemas.microsoft.com/office/drawing/2014/main" id="{E1BA8718-3187-4423-B769-1251979BEB13}"/>
              </a:ext>
            </a:extLst>
          </p:cNvPr>
          <p:cNvSpPr>
            <a:spLocks noGrp="1" noChangeArrowheads="1"/>
          </p:cNvSpPr>
          <p:nvPr>
            <p:ph type="body" idx="1"/>
          </p:nvPr>
        </p:nvSpPr>
        <p:spPr/>
        <p:txBody>
          <a:bodyPr/>
          <a:lstStyle/>
          <a:p>
            <a:endParaRPr lang="en-US" altLang="en-US"/>
          </a:p>
        </p:txBody>
      </p:sp>
      <p:sp>
        <p:nvSpPr>
          <p:cNvPr id="2" name="1 Oval">
            <a:extLst>
              <a:ext uri="{FF2B5EF4-FFF2-40B4-BE49-F238E27FC236}">
                <a16:creationId xmlns:a16="http://schemas.microsoft.com/office/drawing/2014/main" id="{288434E2-1589-46A2-B100-7BE17DCF2DF9}"/>
              </a:ext>
            </a:extLst>
          </p:cNvPr>
          <p:cNvSpPr/>
          <p:nvPr/>
        </p:nvSpPr>
        <p:spPr>
          <a:xfrm>
            <a:off x="1524000" y="2286000"/>
            <a:ext cx="5638800" cy="1828800"/>
          </a:xfrm>
          <a:prstGeom prst="ellipse">
            <a:avLst/>
          </a:prstGeom>
          <a:noFill/>
          <a:ln>
            <a:solidFill>
              <a:srgbClr val="C0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grpSp>
        <p:nvGrpSpPr>
          <p:cNvPr id="3" name="129 Grup">
            <a:extLst>
              <a:ext uri="{FF2B5EF4-FFF2-40B4-BE49-F238E27FC236}">
                <a16:creationId xmlns:a16="http://schemas.microsoft.com/office/drawing/2014/main" id="{2FF45CB6-DDC7-4AAA-BAE0-491FD09EE6C5}"/>
              </a:ext>
            </a:extLst>
          </p:cNvPr>
          <p:cNvGrpSpPr>
            <a:grpSpLocks/>
          </p:cNvGrpSpPr>
          <p:nvPr/>
        </p:nvGrpSpPr>
        <p:grpSpPr bwMode="auto">
          <a:xfrm>
            <a:off x="1524000" y="2971800"/>
            <a:ext cx="5638800" cy="457200"/>
            <a:chOff x="914400" y="2743200"/>
            <a:chExt cx="4038600" cy="1384300"/>
          </a:xfrm>
          <a:solidFill>
            <a:schemeClr val="tx2">
              <a:lumMod val="20000"/>
              <a:lumOff val="80000"/>
            </a:schemeClr>
          </a:solidFill>
        </p:grpSpPr>
        <p:sp>
          <p:nvSpPr>
            <p:cNvPr id="4" name="3 Oval">
              <a:extLst>
                <a:ext uri="{FF2B5EF4-FFF2-40B4-BE49-F238E27FC236}">
                  <a16:creationId xmlns:a16="http://schemas.microsoft.com/office/drawing/2014/main" id="{7C315B08-903F-424F-87A3-9D2F9AEAA3C5}"/>
                </a:ext>
              </a:extLst>
            </p:cNvPr>
            <p:cNvSpPr/>
            <p:nvPr/>
          </p:nvSpPr>
          <p:spPr>
            <a:xfrm>
              <a:off x="914400" y="2743200"/>
              <a:ext cx="4038600" cy="1370316"/>
            </a:xfrm>
            <a:prstGeom prst="ellipse">
              <a:avLst/>
            </a:prstGeom>
            <a:grp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5" name="4 Düz Bağlayıcı">
              <a:extLst>
                <a:ext uri="{FF2B5EF4-FFF2-40B4-BE49-F238E27FC236}">
                  <a16:creationId xmlns:a16="http://schemas.microsoft.com/office/drawing/2014/main" id="{866CD768-A309-4427-88CD-507FF87C5F8B}"/>
                </a:ext>
              </a:extLst>
            </p:cNvPr>
            <p:cNvCxnSpPr>
              <a:stCxn id="4" idx="2"/>
              <a:endCxn id="4" idx="6"/>
            </p:cNvCxnSpPr>
            <p:nvPr/>
          </p:nvCxnSpPr>
          <p:spPr>
            <a:xfrm rot="10800000" flipH="1">
              <a:off x="914400" y="3428359"/>
              <a:ext cx="4038600" cy="2796"/>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5 Düz Bağlayıcı">
              <a:extLst>
                <a:ext uri="{FF2B5EF4-FFF2-40B4-BE49-F238E27FC236}">
                  <a16:creationId xmlns:a16="http://schemas.microsoft.com/office/drawing/2014/main" id="{086B0916-FD31-483D-8930-3A79527E118C}"/>
                </a:ext>
              </a:extLst>
            </p:cNvPr>
            <p:cNvCxnSpPr/>
            <p:nvPr/>
          </p:nvCxnSpPr>
          <p:spPr>
            <a:xfrm rot="5400000">
              <a:off x="796207" y="3348310"/>
              <a:ext cx="458636" cy="76200"/>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6 Düz Bağlayıcı">
              <a:extLst>
                <a:ext uri="{FF2B5EF4-FFF2-40B4-BE49-F238E27FC236}">
                  <a16:creationId xmlns:a16="http://schemas.microsoft.com/office/drawing/2014/main" id="{5327463D-CFA7-4FF6-98CB-3E514285273C}"/>
                </a:ext>
              </a:extLst>
            </p:cNvPr>
            <p:cNvCxnSpPr/>
            <p:nvPr/>
          </p:nvCxnSpPr>
          <p:spPr>
            <a:xfrm rot="5400000">
              <a:off x="829832" y="3344036"/>
              <a:ext cx="732700" cy="112713"/>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8" name="7 Düz Bağlayıcı">
              <a:extLst>
                <a:ext uri="{FF2B5EF4-FFF2-40B4-BE49-F238E27FC236}">
                  <a16:creationId xmlns:a16="http://schemas.microsoft.com/office/drawing/2014/main" id="{40183FA5-13FA-4A8C-9B93-AEDBD3CCA4DE}"/>
                </a:ext>
              </a:extLst>
            </p:cNvPr>
            <p:cNvCxnSpPr/>
            <p:nvPr/>
          </p:nvCxnSpPr>
          <p:spPr>
            <a:xfrm rot="5400000">
              <a:off x="935525" y="3327556"/>
              <a:ext cx="875325" cy="142875"/>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 name="8 Düz Bağlayıcı">
              <a:extLst>
                <a:ext uri="{FF2B5EF4-FFF2-40B4-BE49-F238E27FC236}">
                  <a16:creationId xmlns:a16="http://schemas.microsoft.com/office/drawing/2014/main" id="{4E4FB6E4-8D75-40B7-BCD0-162BC8F6875B}"/>
                </a:ext>
              </a:extLst>
            </p:cNvPr>
            <p:cNvCxnSpPr/>
            <p:nvPr/>
          </p:nvCxnSpPr>
          <p:spPr>
            <a:xfrm rot="5400000">
              <a:off x="1053651" y="3321398"/>
              <a:ext cx="978797" cy="152400"/>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 name="9 Düz Bağlayıcı">
              <a:extLst>
                <a:ext uri="{FF2B5EF4-FFF2-40B4-BE49-F238E27FC236}">
                  <a16:creationId xmlns:a16="http://schemas.microsoft.com/office/drawing/2014/main" id="{0D740757-4BEA-4801-A6BE-AA03FF1F6784}"/>
                </a:ext>
              </a:extLst>
            </p:cNvPr>
            <p:cNvCxnSpPr/>
            <p:nvPr/>
          </p:nvCxnSpPr>
          <p:spPr>
            <a:xfrm rot="5400000">
              <a:off x="1179037" y="3319467"/>
              <a:ext cx="1107439" cy="173037"/>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1" name="10 Düz Bağlayıcı">
              <a:extLst>
                <a:ext uri="{FF2B5EF4-FFF2-40B4-BE49-F238E27FC236}">
                  <a16:creationId xmlns:a16="http://schemas.microsoft.com/office/drawing/2014/main" id="{95EEEECB-8133-4A6F-8293-976426FCD080}"/>
                </a:ext>
              </a:extLst>
            </p:cNvPr>
            <p:cNvCxnSpPr/>
            <p:nvPr/>
          </p:nvCxnSpPr>
          <p:spPr>
            <a:xfrm rot="5400000">
              <a:off x="1341308" y="3309753"/>
              <a:ext cx="1182947" cy="195263"/>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2" name="11 Düz Bağlayıcı">
              <a:extLst>
                <a:ext uri="{FF2B5EF4-FFF2-40B4-BE49-F238E27FC236}">
                  <a16:creationId xmlns:a16="http://schemas.microsoft.com/office/drawing/2014/main" id="{52513340-02F7-4222-9BB1-CD2F0169DEFC}"/>
                </a:ext>
              </a:extLst>
            </p:cNvPr>
            <p:cNvCxnSpPr/>
            <p:nvPr/>
          </p:nvCxnSpPr>
          <p:spPr>
            <a:xfrm rot="5400000">
              <a:off x="1506340" y="3300455"/>
              <a:ext cx="1264047" cy="222250"/>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 name="12 Düz Bağlayıcı">
              <a:extLst>
                <a:ext uri="{FF2B5EF4-FFF2-40B4-BE49-F238E27FC236}">
                  <a16:creationId xmlns:a16="http://schemas.microsoft.com/office/drawing/2014/main" id="{CD9D6D80-24E0-439C-8769-6D014607ACEB}"/>
                </a:ext>
              </a:extLst>
            </p:cNvPr>
            <p:cNvCxnSpPr/>
            <p:nvPr/>
          </p:nvCxnSpPr>
          <p:spPr>
            <a:xfrm rot="5400000">
              <a:off x="1688150" y="3303477"/>
              <a:ext cx="1311588" cy="230188"/>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4" name="13 Düz Bağlayıcı">
              <a:extLst>
                <a:ext uri="{FF2B5EF4-FFF2-40B4-BE49-F238E27FC236}">
                  <a16:creationId xmlns:a16="http://schemas.microsoft.com/office/drawing/2014/main" id="{CDE3584A-675F-4C15-A73F-88FD9A9E7F9E}"/>
                </a:ext>
              </a:extLst>
            </p:cNvPr>
            <p:cNvCxnSpPr/>
            <p:nvPr/>
          </p:nvCxnSpPr>
          <p:spPr>
            <a:xfrm rot="5400000">
              <a:off x="1870223" y="3311903"/>
              <a:ext cx="1339553" cy="241300"/>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 name="14 Düz Bağlayıcı">
              <a:extLst>
                <a:ext uri="{FF2B5EF4-FFF2-40B4-BE49-F238E27FC236}">
                  <a16:creationId xmlns:a16="http://schemas.microsoft.com/office/drawing/2014/main" id="{D877BE6B-2D82-4794-B0E7-B1BEAEB57419}"/>
                </a:ext>
              </a:extLst>
            </p:cNvPr>
            <p:cNvCxnSpPr/>
            <p:nvPr/>
          </p:nvCxnSpPr>
          <p:spPr>
            <a:xfrm rot="5400000">
              <a:off x="2039371" y="3323657"/>
              <a:ext cx="1375909" cy="231775"/>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6" name="15 Düz Bağlayıcı">
              <a:extLst>
                <a:ext uri="{FF2B5EF4-FFF2-40B4-BE49-F238E27FC236}">
                  <a16:creationId xmlns:a16="http://schemas.microsoft.com/office/drawing/2014/main" id="{4F6601F4-6173-4686-B8FB-FE6E382075B3}"/>
                </a:ext>
              </a:extLst>
            </p:cNvPr>
            <p:cNvCxnSpPr/>
            <p:nvPr/>
          </p:nvCxnSpPr>
          <p:spPr>
            <a:xfrm rot="5400000">
              <a:off x="2249751" y="3312848"/>
              <a:ext cx="1364723" cy="225425"/>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7" name="16 Düz Bağlayıcı">
              <a:extLst>
                <a:ext uri="{FF2B5EF4-FFF2-40B4-BE49-F238E27FC236}">
                  <a16:creationId xmlns:a16="http://schemas.microsoft.com/office/drawing/2014/main" id="{4BBD6098-199B-4789-88A0-F1D024671676}"/>
                </a:ext>
              </a:extLst>
            </p:cNvPr>
            <p:cNvCxnSpPr/>
            <p:nvPr/>
          </p:nvCxnSpPr>
          <p:spPr>
            <a:xfrm rot="5400000">
              <a:off x="2454160" y="3318443"/>
              <a:ext cx="1359130" cy="225425"/>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8" name="17 Düz Bağlayıcı">
              <a:extLst>
                <a:ext uri="{FF2B5EF4-FFF2-40B4-BE49-F238E27FC236}">
                  <a16:creationId xmlns:a16="http://schemas.microsoft.com/office/drawing/2014/main" id="{6B080B9B-36B2-4BE2-A686-496DFF23641D}"/>
                </a:ext>
              </a:extLst>
            </p:cNvPr>
            <p:cNvCxnSpPr/>
            <p:nvPr/>
          </p:nvCxnSpPr>
          <p:spPr>
            <a:xfrm rot="5400000">
              <a:off x="2658191" y="3329250"/>
              <a:ext cx="1347944" cy="231775"/>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9" name="18 Düz Bağlayıcı">
              <a:extLst>
                <a:ext uri="{FF2B5EF4-FFF2-40B4-BE49-F238E27FC236}">
                  <a16:creationId xmlns:a16="http://schemas.microsoft.com/office/drawing/2014/main" id="{6A9F19FB-EE81-41DD-BB05-FC1B8D948E88}"/>
                </a:ext>
              </a:extLst>
            </p:cNvPr>
            <p:cNvCxnSpPr/>
            <p:nvPr/>
          </p:nvCxnSpPr>
          <p:spPr>
            <a:xfrm rot="5400000">
              <a:off x="2885161" y="3336619"/>
              <a:ext cx="1300403" cy="225425"/>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0" name="19 Düz Bağlayıcı">
              <a:extLst>
                <a:ext uri="{FF2B5EF4-FFF2-40B4-BE49-F238E27FC236}">
                  <a16:creationId xmlns:a16="http://schemas.microsoft.com/office/drawing/2014/main" id="{D5717369-8F11-43B9-860B-1D1BB5A91AC8}"/>
                </a:ext>
              </a:extLst>
            </p:cNvPr>
            <p:cNvCxnSpPr/>
            <p:nvPr/>
          </p:nvCxnSpPr>
          <p:spPr>
            <a:xfrm rot="5400000">
              <a:off x="3095274" y="3349736"/>
              <a:ext cx="1250065" cy="204787"/>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1" name="20 Düz Bağlayıcı">
              <a:extLst>
                <a:ext uri="{FF2B5EF4-FFF2-40B4-BE49-F238E27FC236}">
                  <a16:creationId xmlns:a16="http://schemas.microsoft.com/office/drawing/2014/main" id="{7FD542C7-6A4C-44E8-8803-D60B5DD44091}"/>
                </a:ext>
              </a:extLst>
            </p:cNvPr>
            <p:cNvCxnSpPr/>
            <p:nvPr/>
          </p:nvCxnSpPr>
          <p:spPr>
            <a:xfrm rot="5400000">
              <a:off x="3333847" y="3349132"/>
              <a:ext cx="1174557" cy="203200"/>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2" name="21 Düz Bağlayıcı">
              <a:extLst>
                <a:ext uri="{FF2B5EF4-FFF2-40B4-BE49-F238E27FC236}">
                  <a16:creationId xmlns:a16="http://schemas.microsoft.com/office/drawing/2014/main" id="{BCDB1DD6-CB0F-4D59-9354-AFCF5185E046}"/>
                </a:ext>
              </a:extLst>
            </p:cNvPr>
            <p:cNvCxnSpPr/>
            <p:nvPr/>
          </p:nvCxnSpPr>
          <p:spPr>
            <a:xfrm rot="5400000">
              <a:off x="3554126" y="3374074"/>
              <a:ext cx="1110237" cy="195262"/>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3" name="22 Düz Bağlayıcı">
              <a:extLst>
                <a:ext uri="{FF2B5EF4-FFF2-40B4-BE49-F238E27FC236}">
                  <a16:creationId xmlns:a16="http://schemas.microsoft.com/office/drawing/2014/main" id="{2870C7B6-501A-4B96-85CC-129741020AFA}"/>
                </a:ext>
              </a:extLst>
            </p:cNvPr>
            <p:cNvCxnSpPr/>
            <p:nvPr/>
          </p:nvCxnSpPr>
          <p:spPr>
            <a:xfrm rot="5400000">
              <a:off x="3814241" y="3377779"/>
              <a:ext cx="1001170" cy="168275"/>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4" name="23 Düz Bağlayıcı">
              <a:extLst>
                <a:ext uri="{FF2B5EF4-FFF2-40B4-BE49-F238E27FC236}">
                  <a16:creationId xmlns:a16="http://schemas.microsoft.com/office/drawing/2014/main" id="{E7AC43F7-EB32-4A1D-ABCD-3510CE801D5E}"/>
                </a:ext>
              </a:extLst>
            </p:cNvPr>
            <p:cNvCxnSpPr/>
            <p:nvPr/>
          </p:nvCxnSpPr>
          <p:spPr>
            <a:xfrm rot="5400000">
              <a:off x="4060103" y="3386285"/>
              <a:ext cx="880919" cy="142875"/>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5" name="24 Düz Bağlayıcı">
              <a:extLst>
                <a:ext uri="{FF2B5EF4-FFF2-40B4-BE49-F238E27FC236}">
                  <a16:creationId xmlns:a16="http://schemas.microsoft.com/office/drawing/2014/main" id="{AE7D5C70-0303-4E36-AC5F-5E6B7093ABE4}"/>
                </a:ext>
              </a:extLst>
            </p:cNvPr>
            <p:cNvCxnSpPr/>
            <p:nvPr/>
          </p:nvCxnSpPr>
          <p:spPr>
            <a:xfrm rot="5400000">
              <a:off x="4332572" y="3401367"/>
              <a:ext cx="696344" cy="112712"/>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6" name="25 Düz Bağlayıcı">
              <a:extLst>
                <a:ext uri="{FF2B5EF4-FFF2-40B4-BE49-F238E27FC236}">
                  <a16:creationId xmlns:a16="http://schemas.microsoft.com/office/drawing/2014/main" id="{609798A7-454C-48B8-8634-A94E8D5D7652}"/>
                </a:ext>
              </a:extLst>
            </p:cNvPr>
            <p:cNvCxnSpPr/>
            <p:nvPr/>
          </p:nvCxnSpPr>
          <p:spPr>
            <a:xfrm rot="5400000">
              <a:off x="4635498" y="3429599"/>
              <a:ext cx="422280" cy="73025"/>
            </a:xfrm>
            <a:prstGeom prst="line">
              <a:avLst/>
            </a:prstGeom>
            <a:grpFill/>
            <a:ln>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27" name="26 Oval">
            <a:extLst>
              <a:ext uri="{FF2B5EF4-FFF2-40B4-BE49-F238E27FC236}">
                <a16:creationId xmlns:a16="http://schemas.microsoft.com/office/drawing/2014/main" id="{B22A2247-516B-4857-9E8B-B9430E385914}"/>
              </a:ext>
            </a:extLst>
          </p:cNvPr>
          <p:cNvSpPr/>
          <p:nvPr/>
        </p:nvSpPr>
        <p:spPr>
          <a:xfrm>
            <a:off x="4305300" y="317182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31" name="30 Düz Bağlayıcı">
            <a:extLst>
              <a:ext uri="{FF2B5EF4-FFF2-40B4-BE49-F238E27FC236}">
                <a16:creationId xmlns:a16="http://schemas.microsoft.com/office/drawing/2014/main" id="{E257DAF5-75D8-47CD-8015-21624B4F5E1D}"/>
              </a:ext>
            </a:extLst>
          </p:cNvPr>
          <p:cNvCxnSpPr/>
          <p:nvPr/>
        </p:nvCxnSpPr>
        <p:spPr>
          <a:xfrm rot="5400000">
            <a:off x="3721100" y="2547938"/>
            <a:ext cx="1265237"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34 Düz Bağlayıcı">
            <a:extLst>
              <a:ext uri="{FF2B5EF4-FFF2-40B4-BE49-F238E27FC236}">
                <a16:creationId xmlns:a16="http://schemas.microsoft.com/office/drawing/2014/main" id="{1FAA3CF1-C11C-4E78-8222-6EE07615D161}"/>
              </a:ext>
            </a:extLst>
          </p:cNvPr>
          <p:cNvCxnSpPr/>
          <p:nvPr/>
        </p:nvCxnSpPr>
        <p:spPr>
          <a:xfrm rot="5400000">
            <a:off x="3925094" y="3847306"/>
            <a:ext cx="838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0489" name="81 Metin kutusu">
            <a:extLst>
              <a:ext uri="{FF2B5EF4-FFF2-40B4-BE49-F238E27FC236}">
                <a16:creationId xmlns:a16="http://schemas.microsoft.com/office/drawing/2014/main" id="{5630A235-6990-4CE6-992A-E3C3193919F2}"/>
              </a:ext>
            </a:extLst>
          </p:cNvPr>
          <p:cNvSpPr txBox="1">
            <a:spLocks noChangeArrowheads="1"/>
          </p:cNvSpPr>
          <p:nvPr/>
        </p:nvSpPr>
        <p:spPr bwMode="auto">
          <a:xfrm>
            <a:off x="4286250" y="3152775"/>
            <a:ext cx="2936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C</a:t>
            </a:r>
          </a:p>
        </p:txBody>
      </p:sp>
      <p:sp>
        <p:nvSpPr>
          <p:cNvPr id="20490" name="84 Metin kutusu">
            <a:extLst>
              <a:ext uri="{FF2B5EF4-FFF2-40B4-BE49-F238E27FC236}">
                <a16:creationId xmlns:a16="http://schemas.microsoft.com/office/drawing/2014/main" id="{E68C6C63-D502-4B57-A15D-09F94D398F3B}"/>
              </a:ext>
            </a:extLst>
          </p:cNvPr>
          <p:cNvSpPr txBox="1">
            <a:spLocks noChangeArrowheads="1"/>
          </p:cNvSpPr>
          <p:nvPr/>
        </p:nvSpPr>
        <p:spPr bwMode="auto">
          <a:xfrm>
            <a:off x="4876800" y="3352800"/>
            <a:ext cx="15319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Galaktik Düzlem</a:t>
            </a:r>
          </a:p>
        </p:txBody>
      </p:sp>
      <p:cxnSp>
        <p:nvCxnSpPr>
          <p:cNvPr id="40" name="39 Düz Bağlayıcı">
            <a:extLst>
              <a:ext uri="{FF2B5EF4-FFF2-40B4-BE49-F238E27FC236}">
                <a16:creationId xmlns:a16="http://schemas.microsoft.com/office/drawing/2014/main" id="{DBD6FC16-D8B1-452E-AB39-FB2FBDAE9990}"/>
              </a:ext>
            </a:extLst>
          </p:cNvPr>
          <p:cNvCxnSpPr/>
          <p:nvPr/>
        </p:nvCxnSpPr>
        <p:spPr>
          <a:xfrm rot="5400000">
            <a:off x="800894" y="3923506"/>
            <a:ext cx="14478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41 Düz Bağlayıcı">
            <a:extLst>
              <a:ext uri="{FF2B5EF4-FFF2-40B4-BE49-F238E27FC236}">
                <a16:creationId xmlns:a16="http://schemas.microsoft.com/office/drawing/2014/main" id="{39DAAA91-5F34-48F3-8D95-2C39150B51E7}"/>
              </a:ext>
            </a:extLst>
          </p:cNvPr>
          <p:cNvCxnSpPr/>
          <p:nvPr/>
        </p:nvCxnSpPr>
        <p:spPr>
          <a:xfrm rot="5400000">
            <a:off x="6439694" y="3923506"/>
            <a:ext cx="14478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42 Düz Bağlayıcı">
            <a:extLst>
              <a:ext uri="{FF2B5EF4-FFF2-40B4-BE49-F238E27FC236}">
                <a16:creationId xmlns:a16="http://schemas.microsoft.com/office/drawing/2014/main" id="{2551FC36-AAE1-4012-A696-E1BBC5674A1D}"/>
              </a:ext>
            </a:extLst>
          </p:cNvPr>
          <p:cNvCxnSpPr/>
          <p:nvPr/>
        </p:nvCxnSpPr>
        <p:spPr>
          <a:xfrm>
            <a:off x="1219200" y="4114800"/>
            <a:ext cx="3124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46 Düz Bağlayıcı">
            <a:extLst>
              <a:ext uri="{FF2B5EF4-FFF2-40B4-BE49-F238E27FC236}">
                <a16:creationId xmlns:a16="http://schemas.microsoft.com/office/drawing/2014/main" id="{D58718A8-7AED-4E6C-928B-FA674CEB832B}"/>
              </a:ext>
            </a:extLst>
          </p:cNvPr>
          <p:cNvCxnSpPr/>
          <p:nvPr/>
        </p:nvCxnSpPr>
        <p:spPr>
          <a:xfrm>
            <a:off x="1219200" y="2286000"/>
            <a:ext cx="3124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48 Düz Ok Bağlayıcısı">
            <a:extLst>
              <a:ext uri="{FF2B5EF4-FFF2-40B4-BE49-F238E27FC236}">
                <a16:creationId xmlns:a16="http://schemas.microsoft.com/office/drawing/2014/main" id="{54EB0DD5-FC79-4871-AB5F-7FEAF6E53377}"/>
              </a:ext>
            </a:extLst>
          </p:cNvPr>
          <p:cNvCxnSpPr/>
          <p:nvPr/>
        </p:nvCxnSpPr>
        <p:spPr>
          <a:xfrm>
            <a:off x="1524000" y="4419600"/>
            <a:ext cx="5638800" cy="1588"/>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0" name="49 Düz Ok Bağlayıcısı">
            <a:extLst>
              <a:ext uri="{FF2B5EF4-FFF2-40B4-BE49-F238E27FC236}">
                <a16:creationId xmlns:a16="http://schemas.microsoft.com/office/drawing/2014/main" id="{400EDCCB-AE2E-48AC-8956-F2D25BA6577B}"/>
              </a:ext>
            </a:extLst>
          </p:cNvPr>
          <p:cNvCxnSpPr/>
          <p:nvPr/>
        </p:nvCxnSpPr>
        <p:spPr>
          <a:xfrm rot="5400000">
            <a:off x="457994" y="3199606"/>
            <a:ext cx="1828800" cy="1588"/>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497" name="84 Metin kutusu">
            <a:extLst>
              <a:ext uri="{FF2B5EF4-FFF2-40B4-BE49-F238E27FC236}">
                <a16:creationId xmlns:a16="http://schemas.microsoft.com/office/drawing/2014/main" id="{BFDF60A3-6C29-49FC-9968-A50C5E24662C}"/>
              </a:ext>
            </a:extLst>
          </p:cNvPr>
          <p:cNvSpPr txBox="1">
            <a:spLocks noChangeArrowheads="1"/>
          </p:cNvSpPr>
          <p:nvPr/>
        </p:nvSpPr>
        <p:spPr bwMode="auto">
          <a:xfrm rot="-5400000">
            <a:off x="765969" y="3048794"/>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6.000 PC</a:t>
            </a:r>
          </a:p>
        </p:txBody>
      </p:sp>
      <p:sp>
        <p:nvSpPr>
          <p:cNvPr id="20498" name="84 Metin kutusu">
            <a:extLst>
              <a:ext uri="{FF2B5EF4-FFF2-40B4-BE49-F238E27FC236}">
                <a16:creationId xmlns:a16="http://schemas.microsoft.com/office/drawing/2014/main" id="{0A8D692F-011F-45F2-A820-1392F5519FC1}"/>
              </a:ext>
            </a:extLst>
          </p:cNvPr>
          <p:cNvSpPr txBox="1">
            <a:spLocks noChangeArrowheads="1"/>
          </p:cNvSpPr>
          <p:nvPr/>
        </p:nvSpPr>
        <p:spPr bwMode="auto">
          <a:xfrm>
            <a:off x="3886200" y="4343400"/>
            <a:ext cx="10175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30.000 PC</a:t>
            </a:r>
          </a:p>
        </p:txBody>
      </p:sp>
      <p:cxnSp>
        <p:nvCxnSpPr>
          <p:cNvPr id="55" name="54 Düz Ok Bağlayıcısı">
            <a:extLst>
              <a:ext uri="{FF2B5EF4-FFF2-40B4-BE49-F238E27FC236}">
                <a16:creationId xmlns:a16="http://schemas.microsoft.com/office/drawing/2014/main" id="{77A157CE-CFBF-497E-BE0C-D05508D658A8}"/>
              </a:ext>
            </a:extLst>
          </p:cNvPr>
          <p:cNvCxnSpPr/>
          <p:nvPr/>
        </p:nvCxnSpPr>
        <p:spPr>
          <a:xfrm rot="5400000">
            <a:off x="7192169" y="3209131"/>
            <a:ext cx="400050" cy="1588"/>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500" name="84 Metin kutusu">
            <a:extLst>
              <a:ext uri="{FF2B5EF4-FFF2-40B4-BE49-F238E27FC236}">
                <a16:creationId xmlns:a16="http://schemas.microsoft.com/office/drawing/2014/main" id="{75F8D130-B44B-4383-A07E-4CBE9325F63A}"/>
              </a:ext>
            </a:extLst>
          </p:cNvPr>
          <p:cNvSpPr txBox="1">
            <a:spLocks noChangeArrowheads="1"/>
          </p:cNvSpPr>
          <p:nvPr/>
        </p:nvSpPr>
        <p:spPr bwMode="auto">
          <a:xfrm>
            <a:off x="7381875" y="3038475"/>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2.000 PC</a:t>
            </a:r>
          </a:p>
        </p:txBody>
      </p:sp>
      <p:sp>
        <p:nvSpPr>
          <p:cNvPr id="63" name="62 Yay">
            <a:extLst>
              <a:ext uri="{FF2B5EF4-FFF2-40B4-BE49-F238E27FC236}">
                <a16:creationId xmlns:a16="http://schemas.microsoft.com/office/drawing/2014/main" id="{10406632-46C5-4FFB-BBC7-9D576FBEE836}"/>
              </a:ext>
            </a:extLst>
          </p:cNvPr>
          <p:cNvSpPr/>
          <p:nvPr/>
        </p:nvSpPr>
        <p:spPr>
          <a:xfrm rot="8262889">
            <a:off x="4170363" y="1770063"/>
            <a:ext cx="381000" cy="381000"/>
          </a:xfrm>
          <a:prstGeom prst="arc">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20502" name="87 Metin kutusu">
            <a:extLst>
              <a:ext uri="{FF2B5EF4-FFF2-40B4-BE49-F238E27FC236}">
                <a16:creationId xmlns:a16="http://schemas.microsoft.com/office/drawing/2014/main" id="{FAD642B8-0836-4628-A2A9-033386CE062D}"/>
              </a:ext>
            </a:extLst>
          </p:cNvPr>
          <p:cNvSpPr txBox="1">
            <a:spLocks noChangeArrowheads="1"/>
          </p:cNvSpPr>
          <p:nvPr/>
        </p:nvSpPr>
        <p:spPr bwMode="auto">
          <a:xfrm rot="1978456">
            <a:off x="4098925" y="1920875"/>
            <a:ext cx="30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sp>
        <p:nvSpPr>
          <p:cNvPr id="20503" name="Rectangle 23">
            <a:extLst>
              <a:ext uri="{FF2B5EF4-FFF2-40B4-BE49-F238E27FC236}">
                <a16:creationId xmlns:a16="http://schemas.microsoft.com/office/drawing/2014/main" id="{EE032BFD-55F1-4278-809F-EBFFB93898DE}"/>
              </a:ext>
            </a:extLst>
          </p:cNvPr>
          <p:cNvSpPr>
            <a:spLocks noChangeArrowheads="1"/>
          </p:cNvSpPr>
          <p:nvPr/>
        </p:nvSpPr>
        <p:spPr bwMode="auto">
          <a:xfrm>
            <a:off x="900113" y="5805488"/>
            <a:ext cx="1035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en-US" b="1"/>
              <a:t>Şekil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745A76F-5BC9-4619-ADE3-77B90E6FAAD5}"/>
              </a:ext>
            </a:extLst>
          </p:cNvPr>
          <p:cNvSpPr>
            <a:spLocks noGrp="1" noChangeArrowheads="1"/>
          </p:cNvSpPr>
          <p:nvPr>
            <p:ph type="title"/>
          </p:nvPr>
        </p:nvSpPr>
        <p:spPr/>
        <p:txBody>
          <a:bodyPr/>
          <a:lstStyle/>
          <a:p>
            <a:endParaRPr lang="en-US" altLang="en-US"/>
          </a:p>
        </p:txBody>
      </p:sp>
      <p:sp>
        <p:nvSpPr>
          <p:cNvPr id="21507" name="Rectangle 3">
            <a:extLst>
              <a:ext uri="{FF2B5EF4-FFF2-40B4-BE49-F238E27FC236}">
                <a16:creationId xmlns:a16="http://schemas.microsoft.com/office/drawing/2014/main" id="{20D73242-1E5C-4384-9F65-C5CC97958762}"/>
              </a:ext>
            </a:extLst>
          </p:cNvPr>
          <p:cNvSpPr>
            <a:spLocks noGrp="1" noChangeArrowheads="1"/>
          </p:cNvSpPr>
          <p:nvPr>
            <p:ph type="body" idx="1"/>
          </p:nvPr>
        </p:nvSpPr>
        <p:spPr/>
        <p:txBody>
          <a:bodyPr/>
          <a:lstStyle/>
          <a:p>
            <a:endParaRPr lang="en-US" altLang="en-US"/>
          </a:p>
        </p:txBody>
      </p:sp>
      <p:pic>
        <p:nvPicPr>
          <p:cNvPr id="21509" name="Picture 5" descr="File:Milkyway pan1.jpg">
            <a:hlinkClick r:id="rId2"/>
            <a:extLst>
              <a:ext uri="{FF2B5EF4-FFF2-40B4-BE49-F238E27FC236}">
                <a16:creationId xmlns:a16="http://schemas.microsoft.com/office/drawing/2014/main" id="{5D1B909E-16C3-4689-854D-C8F014EA8C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2420938"/>
            <a:ext cx="6667500" cy="1428750"/>
          </a:xfrm>
          <a:prstGeom prst="rect">
            <a:avLst/>
          </a:prstGeom>
          <a:noFill/>
          <a:extLst>
            <a:ext uri="{909E8E84-426E-40DD-AFC4-6F175D3DCCD1}">
              <a14:hiddenFill xmlns:a14="http://schemas.microsoft.com/office/drawing/2010/main">
                <a:solidFill>
                  <a:srgbClr val="FFFFFF"/>
                </a:solidFill>
              </a14:hiddenFill>
            </a:ext>
          </a:extLst>
        </p:spPr>
      </p:pic>
      <p:sp>
        <p:nvSpPr>
          <p:cNvPr id="21510" name="Text Box 6">
            <a:extLst>
              <a:ext uri="{FF2B5EF4-FFF2-40B4-BE49-F238E27FC236}">
                <a16:creationId xmlns:a16="http://schemas.microsoft.com/office/drawing/2014/main" id="{96DBDE9C-5006-4656-AC31-1CF4C80C10E4}"/>
              </a:ext>
            </a:extLst>
          </p:cNvPr>
          <p:cNvSpPr txBox="1">
            <a:spLocks noChangeArrowheads="1"/>
          </p:cNvSpPr>
          <p:nvPr/>
        </p:nvSpPr>
        <p:spPr bwMode="auto">
          <a:xfrm>
            <a:off x="684213" y="4437063"/>
            <a:ext cx="79914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sz="1600"/>
              <a:t>Samanyolu’nun kuzey ve güney yarım kürede çekilen görüntüsünün birleştirilmiş hali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11AD9A-69B6-4E56-9574-C183BEB459CD}"/>
              </a:ext>
            </a:extLst>
          </p:cNvPr>
          <p:cNvSpPr>
            <a:spLocks noGrp="1" noChangeArrowheads="1"/>
          </p:cNvSpPr>
          <p:nvPr>
            <p:ph type="title"/>
          </p:nvPr>
        </p:nvSpPr>
        <p:spPr/>
        <p:txBody>
          <a:bodyPr/>
          <a:lstStyle/>
          <a:p>
            <a:endParaRPr lang="en-US" altLang="en-US"/>
          </a:p>
        </p:txBody>
      </p:sp>
      <p:sp>
        <p:nvSpPr>
          <p:cNvPr id="4099" name="Rectangle 3">
            <a:extLst>
              <a:ext uri="{FF2B5EF4-FFF2-40B4-BE49-F238E27FC236}">
                <a16:creationId xmlns:a16="http://schemas.microsoft.com/office/drawing/2014/main" id="{B4114C1C-1A08-4FB6-AA4A-128F5F76F9BD}"/>
              </a:ext>
            </a:extLst>
          </p:cNvPr>
          <p:cNvSpPr>
            <a:spLocks noGrp="1" noChangeArrowheads="1"/>
          </p:cNvSpPr>
          <p:nvPr>
            <p:ph type="body" idx="1"/>
          </p:nvPr>
        </p:nvSpPr>
        <p:spPr/>
        <p:txBody>
          <a:bodyPr/>
          <a:lstStyle/>
          <a:p>
            <a:r>
              <a:rPr lang="tr-TR" altLang="en-US" sz="2800"/>
              <a:t>Bundan önceki bölümde gök cisimlerinin günlük hareketten dolayı ufkun üzerinde zamanla yer değiştirdiklerini gördük. Bunun yanında onların ufkun üzerindeki görünen yerleri gözlem yerine bağlıdır; burada doğmakta olan bir yıldız bir başka yerde batmaktadır. Örneğin Ankara'da Güneş batmakta iken İstanbul’da henüz ufkun üstündedir. O halde astronomik gözlemler için gözlem yerinin koordinatlarının bilinmesi önemlidir.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F8FC9B7F-EA1D-41FF-BCE0-0C3BF074EDE0}"/>
              </a:ext>
            </a:extLst>
          </p:cNvPr>
          <p:cNvSpPr>
            <a:spLocks noGrp="1" noChangeArrowheads="1"/>
          </p:cNvSpPr>
          <p:nvPr>
            <p:ph type="title"/>
          </p:nvPr>
        </p:nvSpPr>
        <p:spPr/>
        <p:txBody>
          <a:bodyPr/>
          <a:lstStyle/>
          <a:p>
            <a:endParaRPr lang="en-US" altLang="en-US"/>
          </a:p>
        </p:txBody>
      </p:sp>
      <p:sp>
        <p:nvSpPr>
          <p:cNvPr id="25603" name="Rectangle 3">
            <a:extLst>
              <a:ext uri="{FF2B5EF4-FFF2-40B4-BE49-F238E27FC236}">
                <a16:creationId xmlns:a16="http://schemas.microsoft.com/office/drawing/2014/main" id="{577C3C8E-0AF1-48EB-9893-A17254DC4641}"/>
              </a:ext>
            </a:extLst>
          </p:cNvPr>
          <p:cNvSpPr>
            <a:spLocks noGrp="1" noChangeArrowheads="1"/>
          </p:cNvSpPr>
          <p:nvPr>
            <p:ph type="body" idx="1"/>
          </p:nvPr>
        </p:nvSpPr>
        <p:spPr>
          <a:xfrm>
            <a:off x="468313" y="1628775"/>
            <a:ext cx="8229600" cy="4525963"/>
          </a:xfrm>
        </p:spPr>
        <p:txBody>
          <a:bodyPr/>
          <a:lstStyle/>
          <a:p>
            <a:endParaRPr lang="en-US" altLang="en-US"/>
          </a:p>
        </p:txBody>
      </p:sp>
      <p:pic>
        <p:nvPicPr>
          <p:cNvPr id="25605" name="Picture 5" descr="File:236084main MilkyWay-full-annotated.jpg">
            <a:hlinkClick r:id="rId2"/>
            <a:extLst>
              <a:ext uri="{FF2B5EF4-FFF2-40B4-BE49-F238E27FC236}">
                <a16:creationId xmlns:a16="http://schemas.microsoft.com/office/drawing/2014/main" id="{4EDAE626-F239-4E80-AAEF-989B579FEE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549275"/>
            <a:ext cx="5715000" cy="5715000"/>
          </a:xfrm>
          <a:prstGeom prst="rect">
            <a:avLst/>
          </a:prstGeom>
          <a:noFill/>
          <a:extLst>
            <a:ext uri="{909E8E84-426E-40DD-AFC4-6F175D3DCCD1}">
              <a14:hiddenFill xmlns:a14="http://schemas.microsoft.com/office/drawing/2010/main">
                <a:solidFill>
                  <a:srgbClr val="FFFFFF"/>
                </a:solidFill>
              </a14:hiddenFill>
            </a:ext>
          </a:extLst>
        </p:spPr>
      </p:pic>
      <p:sp>
        <p:nvSpPr>
          <p:cNvPr id="25606" name="Text Box 6">
            <a:extLst>
              <a:ext uri="{FF2B5EF4-FFF2-40B4-BE49-F238E27FC236}">
                <a16:creationId xmlns:a16="http://schemas.microsoft.com/office/drawing/2014/main" id="{B7CBBDBC-82EC-4856-ABA7-99602A20FE88}"/>
              </a:ext>
            </a:extLst>
          </p:cNvPr>
          <p:cNvSpPr txBox="1">
            <a:spLocks noChangeArrowheads="1"/>
          </p:cNvSpPr>
          <p:nvPr/>
        </p:nvSpPr>
        <p:spPr bwMode="auto">
          <a:xfrm>
            <a:off x="3132138" y="6453188"/>
            <a:ext cx="27352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Samanyolu</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61" name="Rectangle 33">
            <a:extLst>
              <a:ext uri="{FF2B5EF4-FFF2-40B4-BE49-F238E27FC236}">
                <a16:creationId xmlns:a16="http://schemas.microsoft.com/office/drawing/2014/main" id="{E0B7F8E0-93DF-44C3-B354-CEA86BB774F9}"/>
              </a:ext>
            </a:extLst>
          </p:cNvPr>
          <p:cNvSpPr>
            <a:spLocks noGrp="1" noChangeArrowheads="1"/>
          </p:cNvSpPr>
          <p:nvPr>
            <p:ph type="title"/>
          </p:nvPr>
        </p:nvSpPr>
        <p:spPr/>
        <p:txBody>
          <a:bodyPr/>
          <a:lstStyle/>
          <a:p>
            <a:endParaRPr lang="en-US" altLang="en-US"/>
          </a:p>
        </p:txBody>
      </p:sp>
      <p:pic>
        <p:nvPicPr>
          <p:cNvPr id="22533" name="Picture 5" descr="File:Milky Way Arms.svg">
            <a:hlinkClick r:id="rId2"/>
            <a:extLst>
              <a:ext uri="{FF2B5EF4-FFF2-40B4-BE49-F238E27FC236}">
                <a16:creationId xmlns:a16="http://schemas.microsoft.com/office/drawing/2014/main" id="{136DB89C-2F3C-4176-BBAB-C28C4CC9CE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476250"/>
            <a:ext cx="5848350" cy="5524500"/>
          </a:xfrm>
          <a:prstGeom prst="rect">
            <a:avLst/>
          </a:prstGeom>
          <a:noFill/>
          <a:extLst>
            <a:ext uri="{909E8E84-426E-40DD-AFC4-6F175D3DCCD1}">
              <a14:hiddenFill xmlns:a14="http://schemas.microsoft.com/office/drawing/2010/main">
                <a:solidFill>
                  <a:srgbClr val="FFFFFF"/>
                </a:solidFill>
              </a14:hiddenFill>
            </a:ext>
          </a:extLst>
        </p:spPr>
      </p:pic>
      <p:sp>
        <p:nvSpPr>
          <p:cNvPr id="22534" name="Text Box 6">
            <a:extLst>
              <a:ext uri="{FF2B5EF4-FFF2-40B4-BE49-F238E27FC236}">
                <a16:creationId xmlns:a16="http://schemas.microsoft.com/office/drawing/2014/main" id="{C14D0C03-C6D5-451D-9922-558D162673F1}"/>
              </a:ext>
            </a:extLst>
          </p:cNvPr>
          <p:cNvSpPr txBox="1">
            <a:spLocks noChangeArrowheads="1"/>
          </p:cNvSpPr>
          <p:nvPr/>
        </p:nvSpPr>
        <p:spPr bwMode="auto">
          <a:xfrm>
            <a:off x="900113" y="6237288"/>
            <a:ext cx="64801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Samanyolu’nun kolları ve Güneş’in konumu</a:t>
            </a:r>
          </a:p>
        </p:txBody>
      </p:sp>
      <p:graphicFrame>
        <p:nvGraphicFramePr>
          <p:cNvPr id="22593" name="Group 65">
            <a:extLst>
              <a:ext uri="{FF2B5EF4-FFF2-40B4-BE49-F238E27FC236}">
                <a16:creationId xmlns:a16="http://schemas.microsoft.com/office/drawing/2014/main" id="{B99F221A-CD51-4710-AC4E-66F4D36CD0FF}"/>
              </a:ext>
            </a:extLst>
          </p:cNvPr>
          <p:cNvGraphicFramePr>
            <a:graphicFrameLocks noGrp="1"/>
          </p:cNvGraphicFramePr>
          <p:nvPr>
            <p:ph idx="1"/>
          </p:nvPr>
        </p:nvGraphicFramePr>
        <p:xfrm>
          <a:off x="6156325" y="2420938"/>
          <a:ext cx="2774950" cy="2433637"/>
        </p:xfrm>
        <a:graphic>
          <a:graphicData uri="http://schemas.openxmlformats.org/drawingml/2006/table">
            <a:tbl>
              <a:tblPr/>
              <a:tblGrid>
                <a:gridCol w="946150">
                  <a:extLst>
                    <a:ext uri="{9D8B030D-6E8A-4147-A177-3AD203B41FA5}">
                      <a16:colId xmlns:a16="http://schemas.microsoft.com/office/drawing/2014/main" val="1396727053"/>
                    </a:ext>
                  </a:extLst>
                </a:gridCol>
                <a:gridCol w="1828800">
                  <a:extLst>
                    <a:ext uri="{9D8B030D-6E8A-4147-A177-3AD203B41FA5}">
                      <a16:colId xmlns:a16="http://schemas.microsoft.com/office/drawing/2014/main" val="3686247156"/>
                    </a:ext>
                  </a:extLst>
                </a:gridCol>
              </a:tblGrid>
              <a:tr h="41433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Renk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altLang="en-US" sz="1800" b="1" i="0" u="none" strike="noStrike" cap="none" normalizeH="0" baseline="0">
                          <a:ln>
                            <a:noFill/>
                          </a:ln>
                          <a:solidFill>
                            <a:schemeClr val="tx1"/>
                          </a:solidFill>
                          <a:effectLst/>
                          <a:latin typeface="Arial" panose="020B0604020202020204" pitchFamily="34" charset="0"/>
                          <a:cs typeface="Arial" panose="020B0604020202020204" pitchFamily="34" charset="0"/>
                        </a:rPr>
                        <a:t>Kol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0001585"/>
                  </a:ext>
                </a:extLst>
              </a:tr>
              <a:tr h="4127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mavi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Perseus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7315372"/>
                  </a:ext>
                </a:extLst>
              </a:tr>
              <a:tr h="41433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mor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Norma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86948663"/>
                  </a:ext>
                </a:extLst>
              </a:tr>
              <a:tr h="341313">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yeşil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Scutum-Crux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40917329"/>
                  </a:ext>
                </a:extLst>
              </a:tr>
              <a:tr h="41275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pembe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Carina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06067715"/>
                  </a:ext>
                </a:extLst>
              </a:tr>
              <a:tr h="414338">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turuncu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a:spcBef>
                          <a:spcPct val="20000"/>
                        </a:spcBef>
                        <a:defRPr sz="2400">
                          <a:solidFill>
                            <a:schemeClr val="tx1"/>
                          </a:solidFill>
                          <a:latin typeface="Arial" panose="020B0604020202020204" pitchFamily="34" charset="0"/>
                          <a:cs typeface="Arial" panose="020B0604020202020204" pitchFamily="34" charset="0"/>
                        </a:defRPr>
                      </a:lvl2pPr>
                      <a:lvl3pPr>
                        <a:spcBef>
                          <a:spcPct val="20000"/>
                        </a:spcBef>
                        <a:defRPr sz="2000">
                          <a:solidFill>
                            <a:schemeClr val="tx1"/>
                          </a:solidFill>
                          <a:latin typeface="Arial" panose="020B0604020202020204" pitchFamily="34" charset="0"/>
                          <a:cs typeface="Arial" panose="020B0604020202020204" pitchFamily="34" charset="0"/>
                        </a:defRPr>
                      </a:lvl3pPr>
                      <a:lvl4pPr>
                        <a:spcBef>
                          <a:spcPct val="20000"/>
                        </a:spcBef>
                        <a:defRPr>
                          <a:solidFill>
                            <a:schemeClr val="tx1"/>
                          </a:solidFill>
                          <a:latin typeface="Arial" panose="020B0604020202020204" pitchFamily="34" charset="0"/>
                          <a:cs typeface="Arial" panose="020B0604020202020204" pitchFamily="34" charset="0"/>
                        </a:defRPr>
                      </a:lvl4pPr>
                      <a:lvl5pPr>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rPr>
                        <a:t>Orion-Cygnus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17232887"/>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BDA2FB4-1487-474B-8996-D91F8CD57FA1}"/>
              </a:ext>
            </a:extLst>
          </p:cNvPr>
          <p:cNvSpPr>
            <a:spLocks noGrp="1" noChangeArrowheads="1"/>
          </p:cNvSpPr>
          <p:nvPr>
            <p:ph type="title"/>
          </p:nvPr>
        </p:nvSpPr>
        <p:spPr/>
        <p:txBody>
          <a:bodyPr/>
          <a:lstStyle/>
          <a:p>
            <a:endParaRPr lang="en-US" altLang="en-US"/>
          </a:p>
        </p:txBody>
      </p:sp>
      <p:sp>
        <p:nvSpPr>
          <p:cNvPr id="23555" name="Rectangle 3">
            <a:extLst>
              <a:ext uri="{FF2B5EF4-FFF2-40B4-BE49-F238E27FC236}">
                <a16:creationId xmlns:a16="http://schemas.microsoft.com/office/drawing/2014/main" id="{2C15EA83-9D1F-4D3E-952F-17956F0993B4}"/>
              </a:ext>
            </a:extLst>
          </p:cNvPr>
          <p:cNvSpPr>
            <a:spLocks noGrp="1" noChangeArrowheads="1"/>
          </p:cNvSpPr>
          <p:nvPr>
            <p:ph type="body" idx="1"/>
          </p:nvPr>
        </p:nvSpPr>
        <p:spPr/>
        <p:txBody>
          <a:bodyPr/>
          <a:lstStyle/>
          <a:p>
            <a:r>
              <a:rPr lang="tr-TR" altLang="en-US" sz="2800"/>
              <a:t>Samanyolu içinde yapılacak ölçüler ve hesaplar için yeni bir koordinat sistemi düzenlenmesi birçok kolaylıklar sağlayacaktır. Galaktik merkez ve düzlemin yeni yapılan çeşitli ölçülere göre çeşitli değerler verdiği için böyle bir sistemin tespitinde bazı güçlükler ve karışıklıkları ortaya çıkıyordu. Ancak 12 Ağustos 1958 Moskova'da toplanan uluslararası astronomi kongresinde bu husus kesin olarak şöylece belli edildi.</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6C3CACE4-AF1F-456B-986B-F3047B0F1CD8}"/>
              </a:ext>
            </a:extLst>
          </p:cNvPr>
          <p:cNvSpPr>
            <a:spLocks noGrp="1" noChangeArrowheads="1"/>
          </p:cNvSpPr>
          <p:nvPr>
            <p:ph type="title"/>
          </p:nvPr>
        </p:nvSpPr>
        <p:spPr/>
        <p:txBody>
          <a:bodyPr/>
          <a:lstStyle/>
          <a:p>
            <a:endParaRPr lang="en-US" altLang="en-US"/>
          </a:p>
        </p:txBody>
      </p:sp>
      <p:sp>
        <p:nvSpPr>
          <p:cNvPr id="24579" name="Rectangle 3">
            <a:extLst>
              <a:ext uri="{FF2B5EF4-FFF2-40B4-BE49-F238E27FC236}">
                <a16:creationId xmlns:a16="http://schemas.microsoft.com/office/drawing/2014/main" id="{E35C0E2D-1195-45C6-AC31-027D8159DF8E}"/>
              </a:ext>
            </a:extLst>
          </p:cNvPr>
          <p:cNvSpPr>
            <a:spLocks noGrp="1" noChangeArrowheads="1"/>
          </p:cNvSpPr>
          <p:nvPr>
            <p:ph type="body" idx="1"/>
          </p:nvPr>
        </p:nvSpPr>
        <p:spPr/>
        <p:txBody>
          <a:bodyPr/>
          <a:lstStyle/>
          <a:p>
            <a:pPr>
              <a:lnSpc>
                <a:spcPct val="80000"/>
              </a:lnSpc>
            </a:pPr>
            <a:r>
              <a:rPr lang="tr-TR" altLang="en-US" sz="2000"/>
              <a:t>. a) Galaktik kuzey kutbun 1950 yılı için ekvator koordinatları</a:t>
            </a:r>
          </a:p>
          <a:p>
            <a:pPr>
              <a:lnSpc>
                <a:spcPct val="80000"/>
              </a:lnSpc>
              <a:buFontTx/>
              <a:buNone/>
            </a:pPr>
            <a:r>
              <a:rPr lang="tr-TR" altLang="en-US" sz="2000">
                <a:latin typeface="Symbol" panose="05050102010706020507" pitchFamily="18" charset="2"/>
              </a:rPr>
              <a:t>      </a:t>
            </a:r>
            <a:r>
              <a:rPr lang="tr-TR" altLang="en-US" sz="2000"/>
              <a:t>=12sa 46 </a:t>
            </a:r>
            <a:r>
              <a:rPr lang="tr-TR" altLang="en-US" sz="2000">
                <a:latin typeface="Symbol" panose="05050102010706020507" pitchFamily="18" charset="2"/>
              </a:rPr>
              <a:t> </a:t>
            </a:r>
            <a:r>
              <a:rPr lang="tr-TR" altLang="en-US" sz="2000"/>
              <a:t>27.4 </a:t>
            </a:r>
            <a:r>
              <a:rPr lang="en-US" altLang="en-US" sz="2000">
                <a:latin typeface="Times New Roman" panose="02020603050405020304" pitchFamily="18" charset="0"/>
                <a:cs typeface="Times New Roman" panose="02020603050405020304" pitchFamily="18" charset="0"/>
              </a:rPr>
              <a:t>°</a:t>
            </a:r>
            <a:r>
              <a:rPr lang="tr-TR" altLang="en-US" sz="2000"/>
              <a:t>’dır. Bu nokta Comae Berenice yıldızına isabet eder.</a:t>
            </a:r>
          </a:p>
          <a:p>
            <a:pPr>
              <a:lnSpc>
                <a:spcPct val="80000"/>
              </a:lnSpc>
            </a:pPr>
            <a:r>
              <a:rPr lang="tr-TR" altLang="en-US" sz="2000"/>
              <a:t>Galaktik düzlem, Güneşin veya Yerin bulunduğu noktadan kuzey kutup doğrultusuna dik olan düzlemdir ve bu düzlem galaktik koordinat sisteminin temel düzlemi olacaktir (Şekil 19). Galaktik düzlemin, gök küresi ile arakesiti galaktik dairedir.</a:t>
            </a:r>
          </a:p>
          <a:p>
            <a:pPr>
              <a:lnSpc>
                <a:spcPct val="80000"/>
              </a:lnSpc>
            </a:pPr>
            <a:r>
              <a:rPr lang="tr-TR" altLang="en-US" sz="2000"/>
              <a:t>c) Galaktik daire ekvator dairesini iki noktada keser galaktik dairede pozitif yönde gidilirken ve èkvatorun güneyinden kuzeyine geçilirken rastlanılan düğüm </a:t>
            </a:r>
            <a:r>
              <a:rPr lang="tr-TR" altLang="en-US" sz="2000">
                <a:solidFill>
                  <a:srgbClr val="FF0000"/>
                </a:solidFill>
              </a:rPr>
              <a:t>çıkış düğümü</a:t>
            </a:r>
            <a:r>
              <a:rPr lang="tr-TR" altLang="en-US" sz="2000"/>
              <a:t>; diğeri ise </a:t>
            </a:r>
            <a:r>
              <a:rPr lang="tr-TR" altLang="en-US" sz="2000">
                <a:solidFill>
                  <a:srgbClr val="FF0000"/>
                </a:solidFill>
              </a:rPr>
              <a:t>iniş düğümüdür</a:t>
            </a:r>
            <a:r>
              <a:rPr lang="tr-TR" altLang="en-US" sz="2000"/>
              <a:t>. Böylece kabul edilen yeni tanıma göre bazı özel noktaların ekvator koordinatları kolayca bulunabilir</a:t>
            </a:r>
          </a:p>
          <a:p>
            <a:pPr>
              <a:lnSpc>
                <a:spcPct val="80000"/>
              </a:lnSpc>
            </a:pPr>
            <a:r>
              <a:rPr lang="tr-TR" altLang="en-US" sz="2000">
                <a:solidFill>
                  <a:schemeClr val="accent2"/>
                </a:solidFill>
              </a:rPr>
              <a:t>Güney kutup :</a:t>
            </a:r>
            <a:r>
              <a:rPr lang="tr-TR" altLang="en-US" sz="2000"/>
              <a:t> </a:t>
            </a:r>
            <a:r>
              <a:rPr lang="tr-TR" altLang="en-US" sz="2000">
                <a:latin typeface="Symbol" panose="05050102010706020507" pitchFamily="18" charset="2"/>
              </a:rPr>
              <a:t></a:t>
            </a:r>
            <a:r>
              <a:rPr lang="tr-TR" altLang="en-US" sz="2000"/>
              <a:t>=Os 49d,	</a:t>
            </a:r>
            <a:r>
              <a:rPr lang="tr-TR" altLang="en-US" sz="2000">
                <a:latin typeface="Symbol" panose="05050102010706020507" pitchFamily="18" charset="2"/>
              </a:rPr>
              <a:t></a:t>
            </a:r>
            <a:r>
              <a:rPr lang="tr-TR" altLang="en-US" sz="2000"/>
              <a:t>= -27°,4</a:t>
            </a:r>
          </a:p>
          <a:p>
            <a:pPr>
              <a:lnSpc>
                <a:spcPct val="80000"/>
              </a:lnSpc>
            </a:pPr>
            <a:r>
              <a:rPr lang="tr-TR" altLang="en-US" sz="2000">
                <a:solidFill>
                  <a:schemeClr val="accent2"/>
                </a:solidFill>
              </a:rPr>
              <a:t>Çıkış düğümü</a:t>
            </a:r>
            <a:r>
              <a:rPr lang="tr-TR" altLang="en-US" sz="2000"/>
              <a:t>: </a:t>
            </a:r>
            <a:r>
              <a:rPr lang="tr-TR" altLang="en-US" sz="2000">
                <a:latin typeface="Symbol" panose="05050102010706020507" pitchFamily="18" charset="2"/>
              </a:rPr>
              <a:t></a:t>
            </a:r>
            <a:r>
              <a:rPr lang="tr-TR" altLang="en-US" sz="2000"/>
              <a:t>=18 s 49d,	</a:t>
            </a:r>
            <a:r>
              <a:rPr lang="tr-TR" altLang="en-US" sz="2000">
                <a:latin typeface="Symbol" panose="05050102010706020507" pitchFamily="18" charset="2"/>
              </a:rPr>
              <a:t></a:t>
            </a:r>
            <a:r>
              <a:rPr lang="tr-TR" altLang="en-US" sz="2000"/>
              <a:t>=0</a:t>
            </a:r>
            <a:r>
              <a:rPr lang="en-US" altLang="en-US" sz="2000">
                <a:latin typeface="Times New Roman" panose="02020603050405020304" pitchFamily="18" charset="0"/>
                <a:cs typeface="Times New Roman" panose="02020603050405020304" pitchFamily="18" charset="0"/>
              </a:rPr>
              <a:t>°</a:t>
            </a:r>
            <a:endParaRPr lang="tr-TR" altLang="en-US" sz="2000"/>
          </a:p>
          <a:p>
            <a:pPr>
              <a:lnSpc>
                <a:spcPct val="80000"/>
              </a:lnSpc>
            </a:pPr>
            <a:r>
              <a:rPr lang="tr-TR" altLang="en-US" sz="2000">
                <a:solidFill>
                  <a:schemeClr val="accent2"/>
                </a:solidFill>
              </a:rPr>
              <a:t>İniş düğümü :</a:t>
            </a:r>
            <a:r>
              <a:rPr lang="tr-TR" altLang="en-US" sz="2000">
                <a:latin typeface="Symbol" panose="05050102010706020507" pitchFamily="18" charset="2"/>
              </a:rPr>
              <a:t> </a:t>
            </a:r>
            <a:r>
              <a:rPr lang="tr-TR" altLang="en-US" sz="2000"/>
              <a:t>=6 s 49d,	</a:t>
            </a:r>
            <a:r>
              <a:rPr lang="tr-TR" altLang="en-US" sz="2000">
                <a:latin typeface="Symbol" panose="05050102010706020507" pitchFamily="18" charset="2"/>
              </a:rPr>
              <a:t></a:t>
            </a:r>
            <a:r>
              <a:rPr lang="tr-TR" altLang="en-US" sz="2000"/>
              <a:t>=0</a:t>
            </a:r>
            <a:r>
              <a:rPr lang="en-US" altLang="en-US" sz="2000">
                <a:latin typeface="Times New Roman" panose="02020603050405020304" pitchFamily="18" charset="0"/>
                <a:cs typeface="Times New Roman" panose="02020603050405020304" pitchFamily="18" charset="0"/>
              </a:rPr>
              <a:t>°</a:t>
            </a:r>
            <a:r>
              <a:rPr lang="tr-TR" altLang="en-US" sz="2000"/>
              <a:t> </a:t>
            </a:r>
          </a:p>
          <a:p>
            <a:pPr>
              <a:lnSpc>
                <a:spcPct val="80000"/>
              </a:lnSpc>
            </a:pPr>
            <a:r>
              <a:rPr lang="tr-TR" altLang="en-US" sz="2000"/>
              <a:t>Galaktik düzlemin ekvator düzlemine göre eğikliği 62.</a:t>
            </a:r>
            <a:r>
              <a:rPr lang="en-US" altLang="en-US" sz="2000">
                <a:latin typeface="Times New Roman" panose="02020603050405020304" pitchFamily="18" charset="0"/>
                <a:cs typeface="Times New Roman" panose="02020603050405020304" pitchFamily="18" charset="0"/>
              </a:rPr>
              <a:t>°</a:t>
            </a:r>
            <a:r>
              <a:rPr lang="tr-TR" altLang="en-US" sz="2000"/>
              <a:t> 6 dir.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8514F311-C0BF-4AA3-9A63-BC474C7C9F0A}"/>
              </a:ext>
            </a:extLst>
          </p:cNvPr>
          <p:cNvSpPr>
            <a:spLocks noGrp="1" noChangeArrowheads="1"/>
          </p:cNvSpPr>
          <p:nvPr>
            <p:ph type="title"/>
          </p:nvPr>
        </p:nvSpPr>
        <p:spPr/>
        <p:txBody>
          <a:bodyPr/>
          <a:lstStyle/>
          <a:p>
            <a:endParaRPr lang="en-US" altLang="en-US"/>
          </a:p>
        </p:txBody>
      </p:sp>
      <p:sp>
        <p:nvSpPr>
          <p:cNvPr id="27651" name="Rectangle 3">
            <a:extLst>
              <a:ext uri="{FF2B5EF4-FFF2-40B4-BE49-F238E27FC236}">
                <a16:creationId xmlns:a16="http://schemas.microsoft.com/office/drawing/2014/main" id="{FD184830-E21A-4041-BC8A-A4BC67DEE7D6}"/>
              </a:ext>
            </a:extLst>
          </p:cNvPr>
          <p:cNvSpPr>
            <a:spLocks noGrp="1" noChangeArrowheads="1"/>
          </p:cNvSpPr>
          <p:nvPr>
            <p:ph type="body" idx="1"/>
          </p:nvPr>
        </p:nvSpPr>
        <p:spPr/>
        <p:txBody>
          <a:bodyPr/>
          <a:lstStyle/>
          <a:p>
            <a:endParaRPr lang="en-US" altLang="en-US"/>
          </a:p>
        </p:txBody>
      </p:sp>
      <p:sp>
        <p:nvSpPr>
          <p:cNvPr id="2" name="1 Oval">
            <a:extLst>
              <a:ext uri="{FF2B5EF4-FFF2-40B4-BE49-F238E27FC236}">
                <a16:creationId xmlns:a16="http://schemas.microsoft.com/office/drawing/2014/main" id="{C5BD5578-D63F-4FF3-BDD9-CD753C72A4DC}"/>
              </a:ext>
            </a:extLst>
          </p:cNvPr>
          <p:cNvSpPr/>
          <p:nvPr/>
        </p:nvSpPr>
        <p:spPr>
          <a:xfrm>
            <a:off x="914400" y="1371600"/>
            <a:ext cx="4038600" cy="403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3" name="2 Oval">
            <a:extLst>
              <a:ext uri="{FF2B5EF4-FFF2-40B4-BE49-F238E27FC236}">
                <a16:creationId xmlns:a16="http://schemas.microsoft.com/office/drawing/2014/main" id="{3C1C6EF4-2CD1-4F98-ABE9-11911B3CB839}"/>
              </a:ext>
            </a:extLst>
          </p:cNvPr>
          <p:cNvSpPr/>
          <p:nvPr/>
        </p:nvSpPr>
        <p:spPr>
          <a:xfrm>
            <a:off x="915988" y="2655888"/>
            <a:ext cx="4030662" cy="1287462"/>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27654" name="100 Metin kutusu">
            <a:extLst>
              <a:ext uri="{FF2B5EF4-FFF2-40B4-BE49-F238E27FC236}">
                <a16:creationId xmlns:a16="http://schemas.microsoft.com/office/drawing/2014/main" id="{4D650868-CD04-40C1-8900-5936EA8FA596}"/>
              </a:ext>
            </a:extLst>
          </p:cNvPr>
          <p:cNvSpPr txBox="1">
            <a:spLocks noChangeArrowheads="1"/>
          </p:cNvSpPr>
          <p:nvPr/>
        </p:nvSpPr>
        <p:spPr bwMode="auto">
          <a:xfrm rot="-4279168">
            <a:off x="2755107" y="3058319"/>
            <a:ext cx="12080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400">
                <a:latin typeface="Calibri" panose="020F0502020204030204" pitchFamily="34" charset="0"/>
              </a:rPr>
              <a:t>Galaktik Daire</a:t>
            </a:r>
          </a:p>
        </p:txBody>
      </p:sp>
      <p:grpSp>
        <p:nvGrpSpPr>
          <p:cNvPr id="27655" name="129 Grup">
            <a:extLst>
              <a:ext uri="{FF2B5EF4-FFF2-40B4-BE49-F238E27FC236}">
                <a16:creationId xmlns:a16="http://schemas.microsoft.com/office/drawing/2014/main" id="{706C0580-8B65-40D5-A1EA-35DAF8CE2D4B}"/>
              </a:ext>
            </a:extLst>
          </p:cNvPr>
          <p:cNvGrpSpPr>
            <a:grpSpLocks/>
          </p:cNvGrpSpPr>
          <p:nvPr/>
        </p:nvGrpSpPr>
        <p:grpSpPr bwMode="auto">
          <a:xfrm rot="-4144286">
            <a:off x="805657" y="2782093"/>
            <a:ext cx="4038600" cy="1147763"/>
            <a:chOff x="914400" y="2743200"/>
            <a:chExt cx="4038600" cy="1384300"/>
          </a:xfrm>
        </p:grpSpPr>
        <p:sp>
          <p:nvSpPr>
            <p:cNvPr id="6" name="5 Oval">
              <a:extLst>
                <a:ext uri="{FF2B5EF4-FFF2-40B4-BE49-F238E27FC236}">
                  <a16:creationId xmlns:a16="http://schemas.microsoft.com/office/drawing/2014/main" id="{E9EDC903-07C3-4C63-8E1D-DCA9739A8168}"/>
                </a:ext>
              </a:extLst>
            </p:cNvPr>
            <p:cNvSpPr/>
            <p:nvPr/>
          </p:nvSpPr>
          <p:spPr>
            <a:xfrm>
              <a:off x="914813" y="2740486"/>
              <a:ext cx="4038600" cy="1370897"/>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7" name="6 Düz Bağlayıcı">
              <a:extLst>
                <a:ext uri="{FF2B5EF4-FFF2-40B4-BE49-F238E27FC236}">
                  <a16:creationId xmlns:a16="http://schemas.microsoft.com/office/drawing/2014/main" id="{FC8D4601-6D65-402E-AF89-2AC74D24B1F9}"/>
                </a:ext>
              </a:extLst>
            </p:cNvPr>
            <p:cNvCxnSpPr>
              <a:stCxn id="6" idx="2"/>
              <a:endCxn id="6" idx="6"/>
            </p:cNvCxnSpPr>
            <p:nvPr/>
          </p:nvCxnSpPr>
          <p:spPr>
            <a:xfrm rot="10800000" flipH="1">
              <a:off x="919327" y="3417770"/>
              <a:ext cx="4038600" cy="19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Düz Bağlayıcı">
              <a:extLst>
                <a:ext uri="{FF2B5EF4-FFF2-40B4-BE49-F238E27FC236}">
                  <a16:creationId xmlns:a16="http://schemas.microsoft.com/office/drawing/2014/main" id="{8EAEB495-155C-4477-B6A1-6777229634B9}"/>
                </a:ext>
              </a:extLst>
            </p:cNvPr>
            <p:cNvCxnSpPr/>
            <p:nvPr/>
          </p:nvCxnSpPr>
          <p:spPr>
            <a:xfrm rot="5400000">
              <a:off x="797131" y="3346549"/>
              <a:ext cx="457604"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8 Düz Bağlayıcı">
              <a:extLst>
                <a:ext uri="{FF2B5EF4-FFF2-40B4-BE49-F238E27FC236}">
                  <a16:creationId xmlns:a16="http://schemas.microsoft.com/office/drawing/2014/main" id="{B74226EB-E157-4BAC-A7CA-F7C2E07B6F63}"/>
                </a:ext>
              </a:extLst>
            </p:cNvPr>
            <p:cNvCxnSpPr/>
            <p:nvPr/>
          </p:nvCxnSpPr>
          <p:spPr>
            <a:xfrm rot="5400000">
              <a:off x="842490" y="3329881"/>
              <a:ext cx="733315" cy="1127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Düz Bağlayıcı">
              <a:extLst>
                <a:ext uri="{FF2B5EF4-FFF2-40B4-BE49-F238E27FC236}">
                  <a16:creationId xmlns:a16="http://schemas.microsoft.com/office/drawing/2014/main" id="{70DDEA06-2845-4EC3-9499-5FC1D1EAC1A1}"/>
                </a:ext>
              </a:extLst>
            </p:cNvPr>
            <p:cNvCxnSpPr/>
            <p:nvPr/>
          </p:nvCxnSpPr>
          <p:spPr>
            <a:xfrm rot="5400000">
              <a:off x="935586" y="3325280"/>
              <a:ext cx="874999"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Düz Bağlayıcı">
              <a:extLst>
                <a:ext uri="{FF2B5EF4-FFF2-40B4-BE49-F238E27FC236}">
                  <a16:creationId xmlns:a16="http://schemas.microsoft.com/office/drawing/2014/main" id="{03C63F4F-2A72-437D-B75F-37497621A901}"/>
                </a:ext>
              </a:extLst>
            </p:cNvPr>
            <p:cNvCxnSpPr/>
            <p:nvPr/>
          </p:nvCxnSpPr>
          <p:spPr>
            <a:xfrm rot="5400000">
              <a:off x="1053715" y="3320082"/>
              <a:ext cx="978392" cy="152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Düz Bağlayıcı">
              <a:extLst>
                <a:ext uri="{FF2B5EF4-FFF2-40B4-BE49-F238E27FC236}">
                  <a16:creationId xmlns:a16="http://schemas.microsoft.com/office/drawing/2014/main" id="{29562A76-6513-45F5-8A00-68250EE81BE5}"/>
                </a:ext>
              </a:extLst>
            </p:cNvPr>
            <p:cNvCxnSpPr/>
            <p:nvPr/>
          </p:nvCxnSpPr>
          <p:spPr>
            <a:xfrm rot="5400000">
              <a:off x="1191999" y="3307616"/>
              <a:ext cx="1106674" cy="1730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Düz Bağlayıcı">
              <a:extLst>
                <a:ext uri="{FF2B5EF4-FFF2-40B4-BE49-F238E27FC236}">
                  <a16:creationId xmlns:a16="http://schemas.microsoft.com/office/drawing/2014/main" id="{BF956AF3-7686-4CFC-A09B-C3F16DFE78D6}"/>
                </a:ext>
              </a:extLst>
            </p:cNvPr>
            <p:cNvCxnSpPr/>
            <p:nvPr/>
          </p:nvCxnSpPr>
          <p:spPr>
            <a:xfrm rot="5400000">
              <a:off x="1356914" y="3296486"/>
              <a:ext cx="1181345" cy="1952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Düz Bağlayıcı">
              <a:extLst>
                <a:ext uri="{FF2B5EF4-FFF2-40B4-BE49-F238E27FC236}">
                  <a16:creationId xmlns:a16="http://schemas.microsoft.com/office/drawing/2014/main" id="{DEC3D812-E868-4441-84BB-C893E42533A3}"/>
                </a:ext>
              </a:extLst>
            </p:cNvPr>
            <p:cNvCxnSpPr/>
            <p:nvPr/>
          </p:nvCxnSpPr>
          <p:spPr>
            <a:xfrm rot="5400000">
              <a:off x="1509170" y="3287631"/>
              <a:ext cx="1265590" cy="2222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14 Düz Bağlayıcı">
              <a:extLst>
                <a:ext uri="{FF2B5EF4-FFF2-40B4-BE49-F238E27FC236}">
                  <a16:creationId xmlns:a16="http://schemas.microsoft.com/office/drawing/2014/main" id="{22C78E9B-1219-412F-BD35-DEA16B9115CB}"/>
                </a:ext>
              </a:extLst>
            </p:cNvPr>
            <p:cNvCxnSpPr/>
            <p:nvPr/>
          </p:nvCxnSpPr>
          <p:spPr>
            <a:xfrm rot="5400000">
              <a:off x="1702684" y="3288351"/>
              <a:ext cx="1311543" cy="230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15 Düz Bağlayıcı">
              <a:extLst>
                <a:ext uri="{FF2B5EF4-FFF2-40B4-BE49-F238E27FC236}">
                  <a16:creationId xmlns:a16="http://schemas.microsoft.com/office/drawing/2014/main" id="{B2B28AE2-9221-42A6-AC69-33438157590A}"/>
                </a:ext>
              </a:extLst>
            </p:cNvPr>
            <p:cNvCxnSpPr/>
            <p:nvPr/>
          </p:nvCxnSpPr>
          <p:spPr>
            <a:xfrm rot="5400000">
              <a:off x="1872802" y="3306791"/>
              <a:ext cx="1338348" cy="241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16 Düz Bağlayıcı">
              <a:extLst>
                <a:ext uri="{FF2B5EF4-FFF2-40B4-BE49-F238E27FC236}">
                  <a16:creationId xmlns:a16="http://schemas.microsoft.com/office/drawing/2014/main" id="{3D704C26-4067-4703-B6DA-432BF7341AE9}"/>
                </a:ext>
              </a:extLst>
            </p:cNvPr>
            <p:cNvCxnSpPr/>
            <p:nvPr/>
          </p:nvCxnSpPr>
          <p:spPr>
            <a:xfrm rot="5400000">
              <a:off x="2038963" y="3322426"/>
              <a:ext cx="1376640"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Düz Bağlayıcı">
              <a:extLst>
                <a:ext uri="{FF2B5EF4-FFF2-40B4-BE49-F238E27FC236}">
                  <a16:creationId xmlns:a16="http://schemas.microsoft.com/office/drawing/2014/main" id="{965869D5-CBFF-447E-9222-389EF60417AE}"/>
                </a:ext>
              </a:extLst>
            </p:cNvPr>
            <p:cNvCxnSpPr/>
            <p:nvPr/>
          </p:nvCxnSpPr>
          <p:spPr>
            <a:xfrm rot="5400000">
              <a:off x="2253433" y="3303122"/>
              <a:ext cx="1365153"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18 Düz Bağlayıcı">
              <a:extLst>
                <a:ext uri="{FF2B5EF4-FFF2-40B4-BE49-F238E27FC236}">
                  <a16:creationId xmlns:a16="http://schemas.microsoft.com/office/drawing/2014/main" id="{134EDD7C-ABA0-4103-85F9-C027A03663E1}"/>
                </a:ext>
              </a:extLst>
            </p:cNvPr>
            <p:cNvCxnSpPr/>
            <p:nvPr/>
          </p:nvCxnSpPr>
          <p:spPr>
            <a:xfrm rot="5400000">
              <a:off x="2453303" y="3316361"/>
              <a:ext cx="1361324"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19 Düz Bağlayıcı">
              <a:extLst>
                <a:ext uri="{FF2B5EF4-FFF2-40B4-BE49-F238E27FC236}">
                  <a16:creationId xmlns:a16="http://schemas.microsoft.com/office/drawing/2014/main" id="{C0606662-19FE-4201-BACB-B7451B23D3A8}"/>
                </a:ext>
              </a:extLst>
            </p:cNvPr>
            <p:cNvCxnSpPr/>
            <p:nvPr/>
          </p:nvCxnSpPr>
          <p:spPr>
            <a:xfrm rot="5400000">
              <a:off x="2662125" y="3323478"/>
              <a:ext cx="1347921"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20 Düz Bağlayıcı">
              <a:extLst>
                <a:ext uri="{FF2B5EF4-FFF2-40B4-BE49-F238E27FC236}">
                  <a16:creationId xmlns:a16="http://schemas.microsoft.com/office/drawing/2014/main" id="{A9FE1604-2122-4E5A-AE9C-03BDB52F1058}"/>
                </a:ext>
              </a:extLst>
            </p:cNvPr>
            <p:cNvCxnSpPr/>
            <p:nvPr/>
          </p:nvCxnSpPr>
          <p:spPr>
            <a:xfrm rot="5400000">
              <a:off x="2889224" y="3324164"/>
              <a:ext cx="1300054"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Düz Bağlayıcı">
              <a:extLst>
                <a:ext uri="{FF2B5EF4-FFF2-40B4-BE49-F238E27FC236}">
                  <a16:creationId xmlns:a16="http://schemas.microsoft.com/office/drawing/2014/main" id="{6B61C414-97B3-4E8D-95F5-0BCBAC1200DA}"/>
                </a:ext>
              </a:extLst>
            </p:cNvPr>
            <p:cNvCxnSpPr/>
            <p:nvPr/>
          </p:nvCxnSpPr>
          <p:spPr>
            <a:xfrm rot="5400000">
              <a:off x="3108494" y="3339120"/>
              <a:ext cx="1250274" cy="2047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22 Düz Bağlayıcı">
              <a:extLst>
                <a:ext uri="{FF2B5EF4-FFF2-40B4-BE49-F238E27FC236}">
                  <a16:creationId xmlns:a16="http://schemas.microsoft.com/office/drawing/2014/main" id="{63EFD196-E784-4B66-8208-636F089F9906}"/>
                </a:ext>
              </a:extLst>
            </p:cNvPr>
            <p:cNvCxnSpPr/>
            <p:nvPr/>
          </p:nvCxnSpPr>
          <p:spPr>
            <a:xfrm rot="5400000">
              <a:off x="3338791" y="3340082"/>
              <a:ext cx="1175601" cy="203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23 Düz Bağlayıcı">
              <a:extLst>
                <a:ext uri="{FF2B5EF4-FFF2-40B4-BE49-F238E27FC236}">
                  <a16:creationId xmlns:a16="http://schemas.microsoft.com/office/drawing/2014/main" id="{C301E5A7-EA1C-41E3-B1A5-ED29AEAB0141}"/>
                </a:ext>
              </a:extLst>
            </p:cNvPr>
            <p:cNvCxnSpPr/>
            <p:nvPr/>
          </p:nvCxnSpPr>
          <p:spPr>
            <a:xfrm rot="5400000">
              <a:off x="3571171" y="3360524"/>
              <a:ext cx="1110503" cy="1952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Düz Bağlayıcı">
              <a:extLst>
                <a:ext uri="{FF2B5EF4-FFF2-40B4-BE49-F238E27FC236}">
                  <a16:creationId xmlns:a16="http://schemas.microsoft.com/office/drawing/2014/main" id="{36A1DD64-8EF1-46CB-8665-E690896DAA79}"/>
                </a:ext>
              </a:extLst>
            </p:cNvPr>
            <p:cNvCxnSpPr/>
            <p:nvPr/>
          </p:nvCxnSpPr>
          <p:spPr>
            <a:xfrm rot="5400000">
              <a:off x="3815842" y="3372870"/>
              <a:ext cx="999453" cy="16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25 Düz Bağlayıcı">
              <a:extLst>
                <a:ext uri="{FF2B5EF4-FFF2-40B4-BE49-F238E27FC236}">
                  <a16:creationId xmlns:a16="http://schemas.microsoft.com/office/drawing/2014/main" id="{F41F2091-B81A-4DB1-BC39-54E5BFDE70D6}"/>
                </a:ext>
              </a:extLst>
            </p:cNvPr>
            <p:cNvCxnSpPr/>
            <p:nvPr/>
          </p:nvCxnSpPr>
          <p:spPr>
            <a:xfrm rot="5400000">
              <a:off x="4060658" y="3378506"/>
              <a:ext cx="882658"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26 Düz Bağlayıcı">
              <a:extLst>
                <a:ext uri="{FF2B5EF4-FFF2-40B4-BE49-F238E27FC236}">
                  <a16:creationId xmlns:a16="http://schemas.microsoft.com/office/drawing/2014/main" id="{8F9CDA0B-F726-40A6-8B25-8307C77514FA}"/>
                </a:ext>
              </a:extLst>
            </p:cNvPr>
            <p:cNvCxnSpPr/>
            <p:nvPr/>
          </p:nvCxnSpPr>
          <p:spPr>
            <a:xfrm rot="5400000">
              <a:off x="4347744" y="3387022"/>
              <a:ext cx="696936" cy="1127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Düz Bağlayıcı">
              <a:extLst>
                <a:ext uri="{FF2B5EF4-FFF2-40B4-BE49-F238E27FC236}">
                  <a16:creationId xmlns:a16="http://schemas.microsoft.com/office/drawing/2014/main" id="{CA843C1A-1D7E-4751-94C2-268E2148414E}"/>
                </a:ext>
              </a:extLst>
            </p:cNvPr>
            <p:cNvCxnSpPr/>
            <p:nvPr/>
          </p:nvCxnSpPr>
          <p:spPr>
            <a:xfrm rot="5400000">
              <a:off x="4639990" y="3414716"/>
              <a:ext cx="425055" cy="73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 name="29 Yay">
            <a:extLst>
              <a:ext uri="{FF2B5EF4-FFF2-40B4-BE49-F238E27FC236}">
                <a16:creationId xmlns:a16="http://schemas.microsoft.com/office/drawing/2014/main" id="{45BC2F3F-01C6-45AA-9DDF-06D85937E88C}"/>
              </a:ext>
            </a:extLst>
          </p:cNvPr>
          <p:cNvSpPr/>
          <p:nvPr/>
        </p:nvSpPr>
        <p:spPr>
          <a:xfrm rot="17624346">
            <a:off x="1516856" y="1358107"/>
            <a:ext cx="2752725" cy="3881438"/>
          </a:xfrm>
          <a:prstGeom prst="arc">
            <a:avLst>
              <a:gd name="adj1" fmla="val 16203793"/>
              <a:gd name="adj2" fmla="val 689864"/>
            </a:avLst>
          </a:prstGeom>
          <a:ln w="25400">
            <a:solidFill>
              <a:srgbClr val="00B05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27680" name="81 Metin kutusu">
            <a:extLst>
              <a:ext uri="{FF2B5EF4-FFF2-40B4-BE49-F238E27FC236}">
                <a16:creationId xmlns:a16="http://schemas.microsoft.com/office/drawing/2014/main" id="{A64D1133-A984-4B02-8AEC-BEE2F7AC4F2A}"/>
              </a:ext>
            </a:extLst>
          </p:cNvPr>
          <p:cNvSpPr txBox="1">
            <a:spLocks noChangeArrowheads="1"/>
          </p:cNvSpPr>
          <p:nvPr/>
        </p:nvSpPr>
        <p:spPr bwMode="auto">
          <a:xfrm>
            <a:off x="2781300" y="1019175"/>
            <a:ext cx="3032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P</a:t>
            </a:r>
          </a:p>
        </p:txBody>
      </p:sp>
      <p:cxnSp>
        <p:nvCxnSpPr>
          <p:cNvPr id="36" name="35 Düz Bağlayıcı">
            <a:extLst>
              <a:ext uri="{FF2B5EF4-FFF2-40B4-BE49-F238E27FC236}">
                <a16:creationId xmlns:a16="http://schemas.microsoft.com/office/drawing/2014/main" id="{83B9136A-188A-4B1D-A9F5-624C2187E401}"/>
              </a:ext>
            </a:extLst>
          </p:cNvPr>
          <p:cNvCxnSpPr/>
          <p:nvPr/>
        </p:nvCxnSpPr>
        <p:spPr>
          <a:xfrm rot="5400000">
            <a:off x="2863056" y="1377157"/>
            <a:ext cx="123825"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7682" name="84 Metin kutusu">
            <a:extLst>
              <a:ext uri="{FF2B5EF4-FFF2-40B4-BE49-F238E27FC236}">
                <a16:creationId xmlns:a16="http://schemas.microsoft.com/office/drawing/2014/main" id="{D3DC65CC-0C13-4075-8422-F59CB27CA5E9}"/>
              </a:ext>
            </a:extLst>
          </p:cNvPr>
          <p:cNvSpPr txBox="1">
            <a:spLocks noChangeArrowheads="1"/>
          </p:cNvSpPr>
          <p:nvPr/>
        </p:nvSpPr>
        <p:spPr bwMode="auto">
          <a:xfrm rot="1196979">
            <a:off x="947738" y="3633788"/>
            <a:ext cx="81280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Ekvator</a:t>
            </a:r>
          </a:p>
        </p:txBody>
      </p:sp>
      <p:sp>
        <p:nvSpPr>
          <p:cNvPr id="27683" name="76 Metin kutusu">
            <a:extLst>
              <a:ext uri="{FF2B5EF4-FFF2-40B4-BE49-F238E27FC236}">
                <a16:creationId xmlns:a16="http://schemas.microsoft.com/office/drawing/2014/main" id="{44B4673E-E89A-4BA7-A2FC-4E00120B0936}"/>
              </a:ext>
            </a:extLst>
          </p:cNvPr>
          <p:cNvSpPr txBox="1">
            <a:spLocks noChangeArrowheads="1"/>
          </p:cNvSpPr>
          <p:nvPr/>
        </p:nvSpPr>
        <p:spPr bwMode="auto">
          <a:xfrm>
            <a:off x="2209800" y="2362200"/>
            <a:ext cx="3635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t>İD</a:t>
            </a:r>
            <a:endParaRPr lang="tr-TR" altLang="en-US" sz="1400">
              <a:solidFill>
                <a:srgbClr val="002060"/>
              </a:solidFill>
              <a:latin typeface="Calibri" panose="020F0502020204030204" pitchFamily="34" charset="0"/>
            </a:endParaRPr>
          </a:p>
        </p:txBody>
      </p:sp>
      <p:sp>
        <p:nvSpPr>
          <p:cNvPr id="27684" name="76 Metin kutusu">
            <a:extLst>
              <a:ext uri="{FF2B5EF4-FFF2-40B4-BE49-F238E27FC236}">
                <a16:creationId xmlns:a16="http://schemas.microsoft.com/office/drawing/2014/main" id="{9E801EA0-38DB-4B71-88ED-282DAB7673B5}"/>
              </a:ext>
            </a:extLst>
          </p:cNvPr>
          <p:cNvSpPr txBox="1">
            <a:spLocks noChangeArrowheads="1"/>
          </p:cNvSpPr>
          <p:nvPr/>
        </p:nvSpPr>
        <p:spPr bwMode="auto">
          <a:xfrm>
            <a:off x="3048000" y="3962400"/>
            <a:ext cx="4445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t>ÇD</a:t>
            </a:r>
            <a:endParaRPr lang="tr-TR" altLang="en-US" sz="1400">
              <a:solidFill>
                <a:srgbClr val="002060"/>
              </a:solidFill>
              <a:latin typeface="Calibri" panose="020F0502020204030204" pitchFamily="34" charset="0"/>
            </a:endParaRPr>
          </a:p>
        </p:txBody>
      </p:sp>
      <p:sp>
        <p:nvSpPr>
          <p:cNvPr id="46" name="45 5-Nokta Yıldız">
            <a:extLst>
              <a:ext uri="{FF2B5EF4-FFF2-40B4-BE49-F238E27FC236}">
                <a16:creationId xmlns:a16="http://schemas.microsoft.com/office/drawing/2014/main" id="{56698694-1B37-4756-86BF-D70346F1AA65}"/>
              </a:ext>
            </a:extLst>
          </p:cNvPr>
          <p:cNvSpPr/>
          <p:nvPr/>
        </p:nvSpPr>
        <p:spPr>
          <a:xfrm>
            <a:off x="1924050" y="1752600"/>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7686" name="73 Metin kutusu">
            <a:extLst>
              <a:ext uri="{FF2B5EF4-FFF2-40B4-BE49-F238E27FC236}">
                <a16:creationId xmlns:a16="http://schemas.microsoft.com/office/drawing/2014/main" id="{A8777889-1BBE-42B4-9A15-C142DE5206CA}"/>
              </a:ext>
            </a:extLst>
          </p:cNvPr>
          <p:cNvSpPr txBox="1">
            <a:spLocks noChangeArrowheads="1"/>
          </p:cNvSpPr>
          <p:nvPr/>
        </p:nvSpPr>
        <p:spPr bwMode="auto">
          <a:xfrm>
            <a:off x="3228975" y="3657600"/>
            <a:ext cx="5222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b="1">
                <a:latin typeface="Calibri" panose="020F0502020204030204" pitchFamily="34" charset="0"/>
              </a:rPr>
              <a:t>62</a:t>
            </a:r>
            <a:r>
              <a:rPr lang="tr-TR" altLang="en-US" sz="1200" b="1">
                <a:latin typeface="Calibri" panose="020F0502020204030204" pitchFamily="34" charset="0"/>
                <a:sym typeface="Symbol" panose="05050102010706020507" pitchFamily="18" charset="2"/>
              </a:rPr>
              <a:t></a:t>
            </a:r>
            <a:r>
              <a:rPr lang="tr-TR" altLang="en-US" sz="1200" b="1">
                <a:latin typeface="Calibri" panose="020F0502020204030204" pitchFamily="34" charset="0"/>
              </a:rPr>
              <a:t>.6</a:t>
            </a:r>
          </a:p>
        </p:txBody>
      </p:sp>
      <p:sp>
        <p:nvSpPr>
          <p:cNvPr id="27687" name="73 Metin kutusu">
            <a:extLst>
              <a:ext uri="{FF2B5EF4-FFF2-40B4-BE49-F238E27FC236}">
                <a16:creationId xmlns:a16="http://schemas.microsoft.com/office/drawing/2014/main" id="{4B4280CF-DD90-452E-A0E6-4E65BFB01CBB}"/>
              </a:ext>
            </a:extLst>
          </p:cNvPr>
          <p:cNvSpPr txBox="1">
            <a:spLocks noChangeArrowheads="1"/>
          </p:cNvSpPr>
          <p:nvPr/>
        </p:nvSpPr>
        <p:spPr bwMode="auto">
          <a:xfrm>
            <a:off x="3657600" y="2057400"/>
            <a:ext cx="3063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V</a:t>
            </a:r>
          </a:p>
        </p:txBody>
      </p:sp>
      <p:cxnSp>
        <p:nvCxnSpPr>
          <p:cNvPr id="57" name="56 Düz Bağlayıcı">
            <a:extLst>
              <a:ext uri="{FF2B5EF4-FFF2-40B4-BE49-F238E27FC236}">
                <a16:creationId xmlns:a16="http://schemas.microsoft.com/office/drawing/2014/main" id="{95D0E1A6-8A34-4243-A46F-01FC55F635DD}"/>
              </a:ext>
            </a:extLst>
          </p:cNvPr>
          <p:cNvCxnSpPr/>
          <p:nvPr/>
        </p:nvCxnSpPr>
        <p:spPr>
          <a:xfrm rot="10800000">
            <a:off x="1143000" y="2514600"/>
            <a:ext cx="3657600" cy="1676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7689" name="81 Metin kutusu">
            <a:extLst>
              <a:ext uri="{FF2B5EF4-FFF2-40B4-BE49-F238E27FC236}">
                <a16:creationId xmlns:a16="http://schemas.microsoft.com/office/drawing/2014/main" id="{4C9D22B0-68CF-4507-9365-E5DF5F5B7B5E}"/>
              </a:ext>
            </a:extLst>
          </p:cNvPr>
          <p:cNvSpPr txBox="1">
            <a:spLocks noChangeArrowheads="1"/>
          </p:cNvSpPr>
          <p:nvPr/>
        </p:nvSpPr>
        <p:spPr bwMode="auto">
          <a:xfrm>
            <a:off x="4724400" y="4038600"/>
            <a:ext cx="450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GK</a:t>
            </a:r>
          </a:p>
        </p:txBody>
      </p:sp>
      <p:sp>
        <p:nvSpPr>
          <p:cNvPr id="71" name="70 Yay">
            <a:extLst>
              <a:ext uri="{FF2B5EF4-FFF2-40B4-BE49-F238E27FC236}">
                <a16:creationId xmlns:a16="http://schemas.microsoft.com/office/drawing/2014/main" id="{9801C9A7-893C-4DC5-A492-58C4678D85BC}"/>
              </a:ext>
            </a:extLst>
          </p:cNvPr>
          <p:cNvSpPr/>
          <p:nvPr/>
        </p:nvSpPr>
        <p:spPr>
          <a:xfrm rot="17624346">
            <a:off x="1583531" y="1158082"/>
            <a:ext cx="2752725" cy="3881438"/>
          </a:xfrm>
          <a:prstGeom prst="arc">
            <a:avLst>
              <a:gd name="adj1" fmla="val 9591190"/>
              <a:gd name="adj2" fmla="val 15829861"/>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72" name="71 Oval">
            <a:extLst>
              <a:ext uri="{FF2B5EF4-FFF2-40B4-BE49-F238E27FC236}">
                <a16:creationId xmlns:a16="http://schemas.microsoft.com/office/drawing/2014/main" id="{FC77E19A-F69D-43B1-BAC7-5C5D76DADB36}"/>
              </a:ext>
            </a:extLst>
          </p:cNvPr>
          <p:cNvSpPr/>
          <p:nvPr/>
        </p:nvSpPr>
        <p:spPr>
          <a:xfrm>
            <a:off x="2828925" y="448627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73" name="72 Oval">
            <a:extLst>
              <a:ext uri="{FF2B5EF4-FFF2-40B4-BE49-F238E27FC236}">
                <a16:creationId xmlns:a16="http://schemas.microsoft.com/office/drawing/2014/main" id="{1FAD3C38-376D-4BE4-8199-3CBAE6B2CA38}"/>
              </a:ext>
            </a:extLst>
          </p:cNvPr>
          <p:cNvSpPr/>
          <p:nvPr/>
        </p:nvSpPr>
        <p:spPr>
          <a:xfrm>
            <a:off x="2800350" y="324802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74" name="73 Oval">
            <a:extLst>
              <a:ext uri="{FF2B5EF4-FFF2-40B4-BE49-F238E27FC236}">
                <a16:creationId xmlns:a16="http://schemas.microsoft.com/office/drawing/2014/main" id="{04355B57-4321-4C91-A712-DA95B3BEABDC}"/>
              </a:ext>
            </a:extLst>
          </p:cNvPr>
          <p:cNvSpPr/>
          <p:nvPr/>
        </p:nvSpPr>
        <p:spPr>
          <a:xfrm>
            <a:off x="4695825" y="3543300"/>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76" name="75 Düz Bağlayıcı">
            <a:extLst>
              <a:ext uri="{FF2B5EF4-FFF2-40B4-BE49-F238E27FC236}">
                <a16:creationId xmlns:a16="http://schemas.microsoft.com/office/drawing/2014/main" id="{89374E0E-0089-46FD-92F7-AB701534A6B1}"/>
              </a:ext>
            </a:extLst>
          </p:cNvPr>
          <p:cNvCxnSpPr/>
          <p:nvPr/>
        </p:nvCxnSpPr>
        <p:spPr>
          <a:xfrm rot="16200000" flipV="1">
            <a:off x="2247900" y="3895725"/>
            <a:ext cx="1219200" cy="381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79 Düz Bağlayıcı">
            <a:extLst>
              <a:ext uri="{FF2B5EF4-FFF2-40B4-BE49-F238E27FC236}">
                <a16:creationId xmlns:a16="http://schemas.microsoft.com/office/drawing/2014/main" id="{A35894CF-62A3-48DB-804A-107F3BF465EB}"/>
              </a:ext>
            </a:extLst>
          </p:cNvPr>
          <p:cNvCxnSpPr/>
          <p:nvPr/>
        </p:nvCxnSpPr>
        <p:spPr>
          <a:xfrm rot="16200000" flipV="1">
            <a:off x="2214563" y="2947987"/>
            <a:ext cx="1257300" cy="71437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7696" name="76 Metin kutusu">
            <a:extLst>
              <a:ext uri="{FF2B5EF4-FFF2-40B4-BE49-F238E27FC236}">
                <a16:creationId xmlns:a16="http://schemas.microsoft.com/office/drawing/2014/main" id="{A6C11B9B-5278-4126-84BF-A89ABA14B454}"/>
              </a:ext>
            </a:extLst>
          </p:cNvPr>
          <p:cNvSpPr txBox="1">
            <a:spLocks noChangeArrowheads="1"/>
          </p:cNvSpPr>
          <p:nvPr/>
        </p:nvSpPr>
        <p:spPr bwMode="auto">
          <a:xfrm>
            <a:off x="2819400" y="3048000"/>
            <a:ext cx="3238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b="1"/>
              <a:t>G</a:t>
            </a:r>
            <a:endParaRPr lang="tr-TR" altLang="en-US" sz="1400" b="1">
              <a:solidFill>
                <a:srgbClr val="002060"/>
              </a:solidFill>
              <a:latin typeface="Calibri" panose="020F0502020204030204" pitchFamily="34" charset="0"/>
            </a:endParaRPr>
          </a:p>
        </p:txBody>
      </p:sp>
      <p:sp>
        <p:nvSpPr>
          <p:cNvPr id="27697" name="73 Metin kutusu">
            <a:extLst>
              <a:ext uri="{FF2B5EF4-FFF2-40B4-BE49-F238E27FC236}">
                <a16:creationId xmlns:a16="http://schemas.microsoft.com/office/drawing/2014/main" id="{A7560A59-FF8C-4D02-AE8E-120311BA8C6A}"/>
              </a:ext>
            </a:extLst>
          </p:cNvPr>
          <p:cNvSpPr txBox="1">
            <a:spLocks noChangeArrowheads="1"/>
          </p:cNvSpPr>
          <p:nvPr/>
        </p:nvSpPr>
        <p:spPr bwMode="auto">
          <a:xfrm>
            <a:off x="2819400" y="4467225"/>
            <a:ext cx="2936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C</a:t>
            </a:r>
          </a:p>
        </p:txBody>
      </p:sp>
      <p:sp>
        <p:nvSpPr>
          <p:cNvPr id="27698" name="81 Metin kutusu">
            <a:extLst>
              <a:ext uri="{FF2B5EF4-FFF2-40B4-BE49-F238E27FC236}">
                <a16:creationId xmlns:a16="http://schemas.microsoft.com/office/drawing/2014/main" id="{F5F7D457-98F3-4896-A3E8-B56E225D5DF4}"/>
              </a:ext>
            </a:extLst>
          </p:cNvPr>
          <p:cNvSpPr txBox="1">
            <a:spLocks noChangeArrowheads="1"/>
          </p:cNvSpPr>
          <p:nvPr/>
        </p:nvSpPr>
        <p:spPr bwMode="auto">
          <a:xfrm>
            <a:off x="762000" y="2209800"/>
            <a:ext cx="425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KK</a:t>
            </a:r>
          </a:p>
        </p:txBody>
      </p:sp>
      <p:sp>
        <p:nvSpPr>
          <p:cNvPr id="92" name="91 Yay">
            <a:extLst>
              <a:ext uri="{FF2B5EF4-FFF2-40B4-BE49-F238E27FC236}">
                <a16:creationId xmlns:a16="http://schemas.microsoft.com/office/drawing/2014/main" id="{C49C1062-423F-4E82-9744-270849C8FBCD}"/>
              </a:ext>
            </a:extLst>
          </p:cNvPr>
          <p:cNvSpPr/>
          <p:nvPr/>
        </p:nvSpPr>
        <p:spPr>
          <a:xfrm>
            <a:off x="3009900" y="3762375"/>
            <a:ext cx="304800" cy="304800"/>
          </a:xfrm>
          <a:prstGeom prst="arc">
            <a:avLst>
              <a:gd name="adj1" fmla="val 18121904"/>
              <a:gd name="adj2" fmla="val 228844"/>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27700" name="76 Metin kutusu">
            <a:extLst>
              <a:ext uri="{FF2B5EF4-FFF2-40B4-BE49-F238E27FC236}">
                <a16:creationId xmlns:a16="http://schemas.microsoft.com/office/drawing/2014/main" id="{0C7AA037-7C90-4AFE-8157-370C8ED3B38B}"/>
              </a:ext>
            </a:extLst>
          </p:cNvPr>
          <p:cNvSpPr txBox="1">
            <a:spLocks noChangeArrowheads="1"/>
          </p:cNvSpPr>
          <p:nvPr/>
        </p:nvSpPr>
        <p:spPr bwMode="auto">
          <a:xfrm>
            <a:off x="4543425" y="3257550"/>
            <a:ext cx="39052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a:t>
            </a:r>
            <a:endParaRPr lang="tr-TR" altLang="en-US" sz="1600" b="1">
              <a:solidFill>
                <a:srgbClr val="002060"/>
              </a:solidFill>
              <a:latin typeface="Calibri" panose="020F0502020204030204" pitchFamily="34" charset="0"/>
            </a:endParaRPr>
          </a:p>
        </p:txBody>
      </p:sp>
      <p:sp>
        <p:nvSpPr>
          <p:cNvPr id="27701" name="73 Metin kutusu">
            <a:extLst>
              <a:ext uri="{FF2B5EF4-FFF2-40B4-BE49-F238E27FC236}">
                <a16:creationId xmlns:a16="http://schemas.microsoft.com/office/drawing/2014/main" id="{D5A5D6B0-7ED4-48EA-8568-6D70425E5932}"/>
              </a:ext>
            </a:extLst>
          </p:cNvPr>
          <p:cNvSpPr txBox="1">
            <a:spLocks noChangeArrowheads="1"/>
          </p:cNvSpPr>
          <p:nvPr/>
        </p:nvSpPr>
        <p:spPr bwMode="auto">
          <a:xfrm>
            <a:off x="3505200" y="2895600"/>
            <a:ext cx="2428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i="1">
                <a:latin typeface="Times New Roman" panose="02020603050405020304" pitchFamily="18" charset="0"/>
                <a:cs typeface="Times New Roman" panose="02020603050405020304" pitchFamily="18" charset="0"/>
              </a:rPr>
              <a:t>l</a:t>
            </a:r>
          </a:p>
        </p:txBody>
      </p:sp>
      <p:sp>
        <p:nvSpPr>
          <p:cNvPr id="97" name="96 Yay">
            <a:extLst>
              <a:ext uri="{FF2B5EF4-FFF2-40B4-BE49-F238E27FC236}">
                <a16:creationId xmlns:a16="http://schemas.microsoft.com/office/drawing/2014/main" id="{9BDFC977-5244-4F45-8449-3A9826489506}"/>
              </a:ext>
            </a:extLst>
          </p:cNvPr>
          <p:cNvSpPr/>
          <p:nvPr/>
        </p:nvSpPr>
        <p:spPr>
          <a:xfrm>
            <a:off x="685800" y="2133600"/>
            <a:ext cx="685800" cy="685800"/>
          </a:xfrm>
          <a:prstGeom prst="arc">
            <a:avLst>
              <a:gd name="adj1" fmla="val 18905606"/>
              <a:gd name="adj2" fmla="val 45554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27703" name="73 Metin kutusu">
            <a:extLst>
              <a:ext uri="{FF2B5EF4-FFF2-40B4-BE49-F238E27FC236}">
                <a16:creationId xmlns:a16="http://schemas.microsoft.com/office/drawing/2014/main" id="{DC7D1B74-B545-4E2A-BC14-CD5181ACA143}"/>
              </a:ext>
            </a:extLst>
          </p:cNvPr>
          <p:cNvSpPr txBox="1">
            <a:spLocks noChangeArrowheads="1"/>
          </p:cNvSpPr>
          <p:nvPr/>
        </p:nvSpPr>
        <p:spPr bwMode="auto">
          <a:xfrm>
            <a:off x="1371600" y="2286000"/>
            <a:ext cx="2428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i="1">
                <a:latin typeface="Times New Roman" panose="02020603050405020304" pitchFamily="18" charset="0"/>
                <a:cs typeface="Times New Roman" panose="02020603050405020304" pitchFamily="18" charset="0"/>
              </a:rPr>
              <a:t>l</a:t>
            </a:r>
          </a:p>
        </p:txBody>
      </p:sp>
      <p:sp>
        <p:nvSpPr>
          <p:cNvPr id="27704" name="73 Metin kutusu">
            <a:extLst>
              <a:ext uri="{FF2B5EF4-FFF2-40B4-BE49-F238E27FC236}">
                <a16:creationId xmlns:a16="http://schemas.microsoft.com/office/drawing/2014/main" id="{DF76E6E2-0423-484A-B446-02C0F75BDA8E}"/>
              </a:ext>
            </a:extLst>
          </p:cNvPr>
          <p:cNvSpPr txBox="1">
            <a:spLocks noChangeArrowheads="1"/>
          </p:cNvSpPr>
          <p:nvPr/>
        </p:nvSpPr>
        <p:spPr bwMode="auto">
          <a:xfrm>
            <a:off x="2514600" y="1524000"/>
            <a:ext cx="2873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i="1">
                <a:latin typeface="Times New Roman" panose="02020603050405020304" pitchFamily="18" charset="0"/>
                <a:cs typeface="Times New Roman" panose="02020603050405020304" pitchFamily="18" charset="0"/>
              </a:rPr>
              <a:t>b</a:t>
            </a:r>
          </a:p>
        </p:txBody>
      </p:sp>
      <p:sp>
        <p:nvSpPr>
          <p:cNvPr id="100" name="99 Oval">
            <a:extLst>
              <a:ext uri="{FF2B5EF4-FFF2-40B4-BE49-F238E27FC236}">
                <a16:creationId xmlns:a16="http://schemas.microsoft.com/office/drawing/2014/main" id="{57E4BBB2-5D5D-4BB7-9A3E-8D93F29D5D00}"/>
              </a:ext>
            </a:extLst>
          </p:cNvPr>
          <p:cNvSpPr/>
          <p:nvPr/>
        </p:nvSpPr>
        <p:spPr>
          <a:xfrm>
            <a:off x="3657600" y="2114550"/>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27706" name="Text Box 58">
            <a:extLst>
              <a:ext uri="{FF2B5EF4-FFF2-40B4-BE49-F238E27FC236}">
                <a16:creationId xmlns:a16="http://schemas.microsoft.com/office/drawing/2014/main" id="{1A8FA340-8AFE-44D2-94CC-B0821F50ECDC}"/>
              </a:ext>
            </a:extLst>
          </p:cNvPr>
          <p:cNvSpPr txBox="1">
            <a:spLocks noChangeArrowheads="1"/>
          </p:cNvSpPr>
          <p:nvPr/>
        </p:nvSpPr>
        <p:spPr bwMode="auto">
          <a:xfrm>
            <a:off x="5724525" y="2781300"/>
            <a:ext cx="2376488"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i="1" dirty="0"/>
              <a:t>l:</a:t>
            </a:r>
            <a:r>
              <a:rPr lang="tr-TR" altLang="en-US" dirty="0"/>
              <a:t> galaktik </a:t>
            </a:r>
            <a:r>
              <a:rPr lang="en-US" altLang="en-US" dirty="0" err="1"/>
              <a:t>boylam</a:t>
            </a:r>
            <a:endParaRPr lang="tr-TR" altLang="en-US" dirty="0"/>
          </a:p>
          <a:p>
            <a:pPr>
              <a:spcBef>
                <a:spcPct val="50000"/>
              </a:spcBef>
            </a:pPr>
            <a:r>
              <a:rPr lang="tr-TR" altLang="en-US" b="1" i="1" dirty="0"/>
              <a:t>b:</a:t>
            </a:r>
            <a:r>
              <a:rPr lang="tr-TR" altLang="en-US" dirty="0"/>
              <a:t> galaktik </a:t>
            </a:r>
            <a:r>
              <a:rPr lang="en-US" altLang="en-US" dirty="0" err="1"/>
              <a:t>enlem</a:t>
            </a:r>
            <a:endParaRPr lang="tr-TR" altLang="en-US" dirty="0"/>
          </a:p>
        </p:txBody>
      </p:sp>
      <p:sp>
        <p:nvSpPr>
          <p:cNvPr id="27707" name="Text Box 59">
            <a:extLst>
              <a:ext uri="{FF2B5EF4-FFF2-40B4-BE49-F238E27FC236}">
                <a16:creationId xmlns:a16="http://schemas.microsoft.com/office/drawing/2014/main" id="{FDDC25EE-1EC1-4F83-AEBA-79931E243F5C}"/>
              </a:ext>
            </a:extLst>
          </p:cNvPr>
          <p:cNvSpPr txBox="1">
            <a:spLocks noChangeArrowheads="1"/>
          </p:cNvSpPr>
          <p:nvPr/>
        </p:nvSpPr>
        <p:spPr bwMode="auto">
          <a:xfrm>
            <a:off x="5508625" y="4868863"/>
            <a:ext cx="3384550" cy="1192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t>G:</a:t>
            </a:r>
            <a:r>
              <a:rPr lang="tr-TR" altLang="en-US"/>
              <a:t> güneş ve Yer</a:t>
            </a:r>
          </a:p>
          <a:p>
            <a:pPr>
              <a:spcBef>
                <a:spcPct val="50000"/>
              </a:spcBef>
            </a:pPr>
            <a:r>
              <a:rPr lang="tr-TR" altLang="en-US" b="1"/>
              <a:t>C:</a:t>
            </a:r>
            <a:r>
              <a:rPr lang="tr-TR" altLang="en-US"/>
              <a:t> galaktik merkez doğrultusu</a:t>
            </a:r>
          </a:p>
          <a:p>
            <a:pPr>
              <a:spcBef>
                <a:spcPct val="50000"/>
              </a:spcBef>
            </a:pPr>
            <a:endParaRPr lang="tr-TR" altLang="en-US"/>
          </a:p>
        </p:txBody>
      </p:sp>
      <p:sp>
        <p:nvSpPr>
          <p:cNvPr id="27708" name="Rectangle 60">
            <a:extLst>
              <a:ext uri="{FF2B5EF4-FFF2-40B4-BE49-F238E27FC236}">
                <a16:creationId xmlns:a16="http://schemas.microsoft.com/office/drawing/2014/main" id="{9A984EFB-0404-49C3-B0EA-12E9E7C6DE17}"/>
              </a:ext>
            </a:extLst>
          </p:cNvPr>
          <p:cNvSpPr>
            <a:spLocks noChangeArrowheads="1"/>
          </p:cNvSpPr>
          <p:nvPr/>
        </p:nvSpPr>
        <p:spPr bwMode="auto">
          <a:xfrm>
            <a:off x="755650" y="6165850"/>
            <a:ext cx="1035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en-US" b="1"/>
              <a:t>Şekil 19</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D53D31E2-DF66-4364-8422-4AE78C77EB62}"/>
              </a:ext>
            </a:extLst>
          </p:cNvPr>
          <p:cNvSpPr>
            <a:spLocks noGrp="1" noChangeArrowheads="1"/>
          </p:cNvSpPr>
          <p:nvPr>
            <p:ph type="title"/>
          </p:nvPr>
        </p:nvSpPr>
        <p:spPr/>
        <p:txBody>
          <a:bodyPr/>
          <a:lstStyle/>
          <a:p>
            <a:endParaRPr lang="en-US" altLang="en-US"/>
          </a:p>
        </p:txBody>
      </p:sp>
      <p:sp>
        <p:nvSpPr>
          <p:cNvPr id="28675" name="Rectangle 3">
            <a:extLst>
              <a:ext uri="{FF2B5EF4-FFF2-40B4-BE49-F238E27FC236}">
                <a16:creationId xmlns:a16="http://schemas.microsoft.com/office/drawing/2014/main" id="{20B1206B-2616-41D0-BA28-F46785C44EF9}"/>
              </a:ext>
            </a:extLst>
          </p:cNvPr>
          <p:cNvSpPr>
            <a:spLocks noGrp="1" noChangeArrowheads="1"/>
          </p:cNvSpPr>
          <p:nvPr>
            <p:ph type="body" idx="1"/>
          </p:nvPr>
        </p:nvSpPr>
        <p:spPr/>
        <p:txBody>
          <a:bodyPr/>
          <a:lstStyle/>
          <a:p>
            <a:endParaRPr lang="en-US" altLang="en-US"/>
          </a:p>
        </p:txBody>
      </p:sp>
      <p:pic>
        <p:nvPicPr>
          <p:cNvPr id="28677" name="Picture 5" descr="GalacticCoords">
            <a:extLst>
              <a:ext uri="{FF2B5EF4-FFF2-40B4-BE49-F238E27FC236}">
                <a16:creationId xmlns:a16="http://schemas.microsoft.com/office/drawing/2014/main" id="{7E7EF8A4-4426-41A4-9961-0C0DD18D1D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6450" y="1166813"/>
            <a:ext cx="4991100" cy="4524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C97087E2-EEBF-44AB-87B2-056357CA703E}"/>
              </a:ext>
            </a:extLst>
          </p:cNvPr>
          <p:cNvSpPr>
            <a:spLocks noGrp="1" noChangeArrowheads="1"/>
          </p:cNvSpPr>
          <p:nvPr>
            <p:ph type="title"/>
          </p:nvPr>
        </p:nvSpPr>
        <p:spPr/>
        <p:txBody>
          <a:bodyPr/>
          <a:lstStyle/>
          <a:p>
            <a:endParaRPr lang="en-US" altLang="en-US"/>
          </a:p>
        </p:txBody>
      </p:sp>
      <p:sp>
        <p:nvSpPr>
          <p:cNvPr id="29699" name="Rectangle 3">
            <a:extLst>
              <a:ext uri="{FF2B5EF4-FFF2-40B4-BE49-F238E27FC236}">
                <a16:creationId xmlns:a16="http://schemas.microsoft.com/office/drawing/2014/main" id="{D70F3A21-A9FF-41A3-9166-D2D83A51ED7C}"/>
              </a:ext>
            </a:extLst>
          </p:cNvPr>
          <p:cNvSpPr>
            <a:spLocks noGrp="1" noChangeArrowheads="1"/>
          </p:cNvSpPr>
          <p:nvPr>
            <p:ph type="body" idx="1"/>
          </p:nvPr>
        </p:nvSpPr>
        <p:spPr/>
        <p:txBody>
          <a:bodyPr/>
          <a:lstStyle/>
          <a:p>
            <a:endParaRPr lang="en-US" altLang="en-US"/>
          </a:p>
        </p:txBody>
      </p:sp>
      <p:pic>
        <p:nvPicPr>
          <p:cNvPr id="29701" name="Picture 5" descr="File:Galactic coordinates.JPG">
            <a:hlinkClick r:id="rId2"/>
            <a:extLst>
              <a:ext uri="{FF2B5EF4-FFF2-40B4-BE49-F238E27FC236}">
                <a16:creationId xmlns:a16="http://schemas.microsoft.com/office/drawing/2014/main" id="{EDD16A89-A3F1-42C3-95C3-2ADC4E78E7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7363" y="1238250"/>
            <a:ext cx="5629275" cy="4381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674D9E0C-644C-4A1A-B130-17CB6EE869F0}"/>
              </a:ext>
            </a:extLst>
          </p:cNvPr>
          <p:cNvSpPr>
            <a:spLocks noGrp="1" noChangeArrowheads="1"/>
          </p:cNvSpPr>
          <p:nvPr>
            <p:ph type="title"/>
          </p:nvPr>
        </p:nvSpPr>
        <p:spPr/>
        <p:txBody>
          <a:bodyPr/>
          <a:lstStyle/>
          <a:p>
            <a:endParaRPr lang="en-US" altLang="en-US"/>
          </a:p>
        </p:txBody>
      </p:sp>
      <p:sp>
        <p:nvSpPr>
          <p:cNvPr id="30723" name="Rectangle 3">
            <a:extLst>
              <a:ext uri="{FF2B5EF4-FFF2-40B4-BE49-F238E27FC236}">
                <a16:creationId xmlns:a16="http://schemas.microsoft.com/office/drawing/2014/main" id="{D2B752EF-3A5C-408F-9898-5309C6FDBC0B}"/>
              </a:ext>
            </a:extLst>
          </p:cNvPr>
          <p:cNvSpPr>
            <a:spLocks noGrp="1" noChangeArrowheads="1"/>
          </p:cNvSpPr>
          <p:nvPr>
            <p:ph type="body" idx="1"/>
          </p:nvPr>
        </p:nvSpPr>
        <p:spPr/>
        <p:txBody>
          <a:bodyPr/>
          <a:lstStyle/>
          <a:p>
            <a:endParaRPr lang="en-US" altLang="en-US"/>
          </a:p>
        </p:txBody>
      </p:sp>
      <p:pic>
        <p:nvPicPr>
          <p:cNvPr id="30724" name="Picture 4" descr="File:236084main MilkyWay-full-annotated.jpg">
            <a:hlinkClick r:id="rId2"/>
            <a:extLst>
              <a:ext uri="{FF2B5EF4-FFF2-40B4-BE49-F238E27FC236}">
                <a16:creationId xmlns:a16="http://schemas.microsoft.com/office/drawing/2014/main" id="{CC053F71-E2A4-4317-BB4B-24134D9AA0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549275"/>
            <a:ext cx="5715000" cy="5715000"/>
          </a:xfrm>
          <a:prstGeom prst="rect">
            <a:avLst/>
          </a:prstGeom>
          <a:noFill/>
          <a:extLst>
            <a:ext uri="{909E8E84-426E-40DD-AFC4-6F175D3DCCD1}">
              <a14:hiddenFill xmlns:a14="http://schemas.microsoft.com/office/drawing/2010/main">
                <a:solidFill>
                  <a:srgbClr val="FFFFFF"/>
                </a:solidFill>
              </a14:hiddenFill>
            </a:ext>
          </a:extLst>
        </p:spPr>
      </p:pic>
      <p:sp>
        <p:nvSpPr>
          <p:cNvPr id="30725" name="AutoShape 5">
            <a:extLst>
              <a:ext uri="{FF2B5EF4-FFF2-40B4-BE49-F238E27FC236}">
                <a16:creationId xmlns:a16="http://schemas.microsoft.com/office/drawing/2014/main" id="{C196702B-CB97-4022-B032-E7A46EB43A2D}"/>
              </a:ext>
            </a:extLst>
          </p:cNvPr>
          <p:cNvSpPr>
            <a:spLocks noChangeArrowheads="1"/>
          </p:cNvSpPr>
          <p:nvPr/>
        </p:nvSpPr>
        <p:spPr bwMode="auto">
          <a:xfrm>
            <a:off x="4356100" y="4365625"/>
            <a:ext cx="215900" cy="215900"/>
          </a:xfrm>
          <a:prstGeom prst="sun">
            <a:avLst>
              <a:gd name="adj" fmla="val 25000"/>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0726" name="Line 6">
            <a:extLst>
              <a:ext uri="{FF2B5EF4-FFF2-40B4-BE49-F238E27FC236}">
                <a16:creationId xmlns:a16="http://schemas.microsoft.com/office/drawing/2014/main" id="{D2C19822-6662-4F87-8DC8-76A0F8466622}"/>
              </a:ext>
            </a:extLst>
          </p:cNvPr>
          <p:cNvSpPr>
            <a:spLocks noChangeShapeType="1"/>
          </p:cNvSpPr>
          <p:nvPr/>
        </p:nvSpPr>
        <p:spPr bwMode="auto">
          <a:xfrm flipV="1">
            <a:off x="4500563" y="836613"/>
            <a:ext cx="0" cy="3529012"/>
          </a:xfrm>
          <a:prstGeom prst="line">
            <a:avLst/>
          </a:prstGeom>
          <a:noFill/>
          <a:ln w="158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27" name="Text Box 7">
            <a:extLst>
              <a:ext uri="{FF2B5EF4-FFF2-40B4-BE49-F238E27FC236}">
                <a16:creationId xmlns:a16="http://schemas.microsoft.com/office/drawing/2014/main" id="{4284E842-827D-4E8E-A6B5-04210CB181F1}"/>
              </a:ext>
            </a:extLst>
          </p:cNvPr>
          <p:cNvSpPr txBox="1">
            <a:spLocks noChangeArrowheads="1"/>
          </p:cNvSpPr>
          <p:nvPr/>
        </p:nvSpPr>
        <p:spPr bwMode="auto">
          <a:xfrm>
            <a:off x="4716463" y="908050"/>
            <a:ext cx="27352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solidFill>
                  <a:schemeClr val="bg1"/>
                </a:solidFill>
              </a:rPr>
              <a:t>b=0</a:t>
            </a:r>
            <a:r>
              <a:rPr lang="en-US" altLang="en-US" b="1">
                <a:solidFill>
                  <a:schemeClr val="bg1"/>
                </a:solidFill>
                <a:latin typeface="Times New Roman" panose="02020603050405020304" pitchFamily="18" charset="0"/>
                <a:cs typeface="Times New Roman" panose="02020603050405020304" pitchFamily="18" charset="0"/>
              </a:rPr>
              <a:t>°</a:t>
            </a:r>
            <a:r>
              <a:rPr lang="tr-TR" altLang="en-US" b="1">
                <a:solidFill>
                  <a:schemeClr val="bg1"/>
                </a:solidFill>
              </a:rPr>
              <a:t>Sagittarus (Yay) takımyıldızı</a:t>
            </a:r>
          </a:p>
        </p:txBody>
      </p:sp>
      <p:sp>
        <p:nvSpPr>
          <p:cNvPr id="30728" name="Line 8">
            <a:extLst>
              <a:ext uri="{FF2B5EF4-FFF2-40B4-BE49-F238E27FC236}">
                <a16:creationId xmlns:a16="http://schemas.microsoft.com/office/drawing/2014/main" id="{439BC545-68F8-4C83-8383-083A57A51316}"/>
              </a:ext>
            </a:extLst>
          </p:cNvPr>
          <p:cNvSpPr>
            <a:spLocks noChangeShapeType="1"/>
          </p:cNvSpPr>
          <p:nvPr/>
        </p:nvSpPr>
        <p:spPr bwMode="auto">
          <a:xfrm flipV="1">
            <a:off x="4572000" y="4508500"/>
            <a:ext cx="2735263" cy="0"/>
          </a:xfrm>
          <a:prstGeom prst="line">
            <a:avLst/>
          </a:prstGeom>
          <a:noFill/>
          <a:ln w="158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29" name="Text Box 9">
            <a:extLst>
              <a:ext uri="{FF2B5EF4-FFF2-40B4-BE49-F238E27FC236}">
                <a16:creationId xmlns:a16="http://schemas.microsoft.com/office/drawing/2014/main" id="{4A5950B2-0C24-4663-8BE1-EFE6CB0CF189}"/>
              </a:ext>
            </a:extLst>
          </p:cNvPr>
          <p:cNvSpPr txBox="1">
            <a:spLocks noChangeArrowheads="1"/>
          </p:cNvSpPr>
          <p:nvPr/>
        </p:nvSpPr>
        <p:spPr bwMode="auto">
          <a:xfrm>
            <a:off x="4643438" y="4076700"/>
            <a:ext cx="2735262"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solidFill>
                  <a:schemeClr val="bg1"/>
                </a:solidFill>
              </a:rPr>
              <a:t>b=270</a:t>
            </a:r>
            <a:r>
              <a:rPr lang="en-US" altLang="en-US" b="1">
                <a:solidFill>
                  <a:schemeClr val="bg1"/>
                </a:solidFill>
                <a:latin typeface="Times New Roman" panose="02020603050405020304" pitchFamily="18" charset="0"/>
                <a:cs typeface="Times New Roman" panose="02020603050405020304" pitchFamily="18" charset="0"/>
              </a:rPr>
              <a:t>°</a:t>
            </a:r>
            <a:r>
              <a:rPr lang="tr-TR" altLang="en-US" b="1">
                <a:solidFill>
                  <a:schemeClr val="bg1"/>
                </a:solidFill>
                <a:latin typeface="Times New Roman" panose="02020603050405020304" pitchFamily="18" charset="0"/>
                <a:cs typeface="Times New Roman" panose="02020603050405020304" pitchFamily="18" charset="0"/>
              </a:rPr>
              <a:t> Vela (Yelken) </a:t>
            </a:r>
            <a:r>
              <a:rPr lang="tr-TR" altLang="en-US" b="1">
                <a:solidFill>
                  <a:schemeClr val="bg1"/>
                </a:solidFill>
              </a:rPr>
              <a:t>takımyıldızı</a:t>
            </a:r>
          </a:p>
          <a:p>
            <a:pPr>
              <a:spcBef>
                <a:spcPct val="50000"/>
              </a:spcBef>
            </a:pPr>
            <a:endParaRPr lang="tr-TR" altLang="en-US" b="1">
              <a:solidFill>
                <a:schemeClr val="bg1"/>
              </a:solidFill>
            </a:endParaRPr>
          </a:p>
        </p:txBody>
      </p:sp>
      <p:sp>
        <p:nvSpPr>
          <p:cNvPr id="30731" name="Line 11">
            <a:extLst>
              <a:ext uri="{FF2B5EF4-FFF2-40B4-BE49-F238E27FC236}">
                <a16:creationId xmlns:a16="http://schemas.microsoft.com/office/drawing/2014/main" id="{AE17496A-038D-4739-9460-4ADEADBA3887}"/>
              </a:ext>
            </a:extLst>
          </p:cNvPr>
          <p:cNvSpPr>
            <a:spLocks noChangeShapeType="1"/>
          </p:cNvSpPr>
          <p:nvPr/>
        </p:nvSpPr>
        <p:spPr bwMode="auto">
          <a:xfrm rot="10800000" flipV="1">
            <a:off x="1547813" y="4508500"/>
            <a:ext cx="2735262" cy="0"/>
          </a:xfrm>
          <a:prstGeom prst="line">
            <a:avLst/>
          </a:prstGeom>
          <a:noFill/>
          <a:ln w="158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32" name="Text Box 12">
            <a:extLst>
              <a:ext uri="{FF2B5EF4-FFF2-40B4-BE49-F238E27FC236}">
                <a16:creationId xmlns:a16="http://schemas.microsoft.com/office/drawing/2014/main" id="{75ACE863-2E71-4DB2-A28C-382523059032}"/>
              </a:ext>
            </a:extLst>
          </p:cNvPr>
          <p:cNvSpPr txBox="1">
            <a:spLocks noChangeArrowheads="1"/>
          </p:cNvSpPr>
          <p:nvPr/>
        </p:nvSpPr>
        <p:spPr bwMode="auto">
          <a:xfrm>
            <a:off x="1547813" y="4149725"/>
            <a:ext cx="2735262"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solidFill>
                  <a:schemeClr val="bg1"/>
                </a:solidFill>
              </a:rPr>
              <a:t>b=90</a:t>
            </a:r>
            <a:r>
              <a:rPr lang="en-US" altLang="en-US" b="1">
                <a:solidFill>
                  <a:schemeClr val="bg1"/>
                </a:solidFill>
                <a:latin typeface="Times New Roman" panose="02020603050405020304" pitchFamily="18" charset="0"/>
                <a:cs typeface="Times New Roman" panose="02020603050405020304" pitchFamily="18" charset="0"/>
              </a:rPr>
              <a:t>°</a:t>
            </a:r>
            <a:r>
              <a:rPr lang="tr-TR" altLang="en-US" b="1">
                <a:solidFill>
                  <a:schemeClr val="bg1"/>
                </a:solidFill>
                <a:latin typeface="Times New Roman" panose="02020603050405020304" pitchFamily="18" charset="0"/>
                <a:cs typeface="Times New Roman" panose="02020603050405020304" pitchFamily="18" charset="0"/>
              </a:rPr>
              <a:t> Cygnus (Kuğu) </a:t>
            </a:r>
            <a:r>
              <a:rPr lang="tr-TR" altLang="en-US" b="1">
                <a:solidFill>
                  <a:schemeClr val="bg1"/>
                </a:solidFill>
              </a:rPr>
              <a:t>takımyıldızı</a:t>
            </a:r>
          </a:p>
          <a:p>
            <a:pPr>
              <a:spcBef>
                <a:spcPct val="50000"/>
              </a:spcBef>
            </a:pPr>
            <a:endParaRPr lang="tr-TR" altLang="en-US" b="1">
              <a:solidFill>
                <a:schemeClr val="bg1"/>
              </a:solidFill>
            </a:endParaRPr>
          </a:p>
        </p:txBody>
      </p:sp>
      <p:sp>
        <p:nvSpPr>
          <p:cNvPr id="30733" name="Line 13">
            <a:extLst>
              <a:ext uri="{FF2B5EF4-FFF2-40B4-BE49-F238E27FC236}">
                <a16:creationId xmlns:a16="http://schemas.microsoft.com/office/drawing/2014/main" id="{FB5A20EA-BC73-4C3C-BC1A-D7FA1A693CC6}"/>
              </a:ext>
            </a:extLst>
          </p:cNvPr>
          <p:cNvSpPr>
            <a:spLocks noChangeShapeType="1"/>
          </p:cNvSpPr>
          <p:nvPr/>
        </p:nvSpPr>
        <p:spPr bwMode="auto">
          <a:xfrm rot="10800000" flipV="1">
            <a:off x="4500563" y="4581525"/>
            <a:ext cx="0" cy="1223963"/>
          </a:xfrm>
          <a:prstGeom prst="line">
            <a:avLst/>
          </a:prstGeom>
          <a:noFill/>
          <a:ln w="158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0734" name="Text Box 14">
            <a:extLst>
              <a:ext uri="{FF2B5EF4-FFF2-40B4-BE49-F238E27FC236}">
                <a16:creationId xmlns:a16="http://schemas.microsoft.com/office/drawing/2014/main" id="{EC1A474E-5EC3-45AD-AB40-8DE632969A55}"/>
              </a:ext>
            </a:extLst>
          </p:cNvPr>
          <p:cNvSpPr txBox="1">
            <a:spLocks noChangeArrowheads="1"/>
          </p:cNvSpPr>
          <p:nvPr/>
        </p:nvSpPr>
        <p:spPr bwMode="auto">
          <a:xfrm>
            <a:off x="3132138" y="5949950"/>
            <a:ext cx="4248150"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solidFill>
                  <a:schemeClr val="bg1"/>
                </a:solidFill>
              </a:rPr>
              <a:t>b=180</a:t>
            </a:r>
            <a:r>
              <a:rPr lang="en-US" altLang="en-US" b="1">
                <a:solidFill>
                  <a:schemeClr val="bg1"/>
                </a:solidFill>
                <a:latin typeface="Times New Roman" panose="02020603050405020304" pitchFamily="18" charset="0"/>
                <a:cs typeface="Times New Roman" panose="02020603050405020304" pitchFamily="18" charset="0"/>
              </a:rPr>
              <a:t>°</a:t>
            </a:r>
            <a:r>
              <a:rPr lang="tr-TR" altLang="en-US" b="1">
                <a:solidFill>
                  <a:schemeClr val="bg1"/>
                </a:solidFill>
                <a:latin typeface="Times New Roman" panose="02020603050405020304" pitchFamily="18" charset="0"/>
                <a:cs typeface="Times New Roman" panose="02020603050405020304" pitchFamily="18" charset="0"/>
              </a:rPr>
              <a:t> Auriga (Arabacı) </a:t>
            </a:r>
            <a:r>
              <a:rPr lang="tr-TR" altLang="en-US" b="1">
                <a:solidFill>
                  <a:schemeClr val="bg1"/>
                </a:solidFill>
              </a:rPr>
              <a:t>takımyıldızı</a:t>
            </a:r>
          </a:p>
          <a:p>
            <a:pPr>
              <a:spcBef>
                <a:spcPct val="50000"/>
              </a:spcBef>
            </a:pPr>
            <a:endParaRPr lang="tr-TR" altLang="en-US" b="1">
              <a:solidFill>
                <a:schemeClr val="bg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035D90D-D8EB-4232-AE36-E735E8D2A9A0}"/>
              </a:ext>
            </a:extLst>
          </p:cNvPr>
          <p:cNvSpPr>
            <a:spLocks noGrp="1" noChangeArrowheads="1"/>
          </p:cNvSpPr>
          <p:nvPr>
            <p:ph type="title"/>
          </p:nvPr>
        </p:nvSpPr>
        <p:spPr/>
        <p:txBody>
          <a:bodyPr/>
          <a:lstStyle/>
          <a:p>
            <a:pPr algn="l"/>
            <a:r>
              <a:rPr lang="tr-TR" altLang="en-US" b="1">
                <a:solidFill>
                  <a:srgbClr val="E00C25"/>
                </a:solidFill>
                <a:latin typeface="Monotype Corsiva" panose="03010101010201010101" pitchFamily="66" charset="0"/>
              </a:rPr>
              <a:t>Kaynaklar</a:t>
            </a:r>
          </a:p>
        </p:txBody>
      </p:sp>
      <p:sp>
        <p:nvSpPr>
          <p:cNvPr id="67587" name="Rectangle 3">
            <a:extLst>
              <a:ext uri="{FF2B5EF4-FFF2-40B4-BE49-F238E27FC236}">
                <a16:creationId xmlns:a16="http://schemas.microsoft.com/office/drawing/2014/main" id="{C84C476E-A8B3-4296-BD6F-6F6709109433}"/>
              </a:ext>
            </a:extLst>
          </p:cNvPr>
          <p:cNvSpPr>
            <a:spLocks noGrp="1" noChangeArrowheads="1"/>
          </p:cNvSpPr>
          <p:nvPr>
            <p:ph type="body" idx="1"/>
          </p:nvPr>
        </p:nvSpPr>
        <p:spPr/>
        <p:txBody>
          <a:bodyPr>
            <a:normAutofit/>
          </a:bodyPr>
          <a:lstStyle/>
          <a:p>
            <a:pPr>
              <a:lnSpc>
                <a:spcPct val="90000"/>
              </a:lnSpc>
            </a:pPr>
            <a:r>
              <a:rPr lang="tr-TR" altLang="en-US" sz="2800" b="1" u="sng">
                <a:latin typeface="Monotype Corsiva" panose="03010101010201010101" pitchFamily="66" charset="0"/>
              </a:rPr>
              <a:t>Astronomi I Ders Notları by Prof. Dr. Semanur ENGİN, Ankara Üniversitesi</a:t>
            </a:r>
          </a:p>
          <a:p>
            <a:pPr>
              <a:lnSpc>
                <a:spcPct val="90000"/>
              </a:lnSpc>
            </a:pPr>
            <a:r>
              <a:rPr lang="tr-TR" altLang="en-US" sz="2800">
                <a:latin typeface="Monotype Corsiva" panose="03010101010201010101" pitchFamily="66" charset="0"/>
                <a:hlinkClick r:id="rId2"/>
              </a:rPr>
              <a:t>http://www.physics.hku.hk/~nature/CD/regulare/lectures/chap02.html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3"/>
              </a:rPr>
              <a:t>http://www.astro.columbia.edu/~archung/labs/fall2001/lec01_fall01.html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4"/>
              </a:rPr>
              <a:t>http://www.timezone.com/library/tmachine/tmachine0005</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5"/>
              </a:rPr>
              <a:t>http://www.phy.olemiss.edu/~luca/astr/Topics-Introduction/Eclipses-N.html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6"/>
              </a:rPr>
              <a:t>http://www.astrologyclub.org/articles/nodes/nodes.htm</a:t>
            </a: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p:txBody>
      </p:sp>
    </p:spTree>
    <p:extLst>
      <p:ext uri="{BB962C8B-B14F-4D97-AF65-F5344CB8AC3E}">
        <p14:creationId xmlns:p14="http://schemas.microsoft.com/office/powerpoint/2010/main" val="913095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98F2484-68DA-418B-9140-182B07A38A9D}"/>
              </a:ext>
            </a:extLst>
          </p:cNvPr>
          <p:cNvSpPr>
            <a:spLocks noGrp="1" noChangeArrowheads="1"/>
          </p:cNvSpPr>
          <p:nvPr>
            <p:ph type="title"/>
          </p:nvPr>
        </p:nvSpPr>
        <p:spPr/>
        <p:txBody>
          <a:bodyPr/>
          <a:lstStyle/>
          <a:p>
            <a:endParaRPr lang="en-US" altLang="en-US"/>
          </a:p>
        </p:txBody>
      </p:sp>
      <p:sp>
        <p:nvSpPr>
          <p:cNvPr id="5123" name="Rectangle 3">
            <a:extLst>
              <a:ext uri="{FF2B5EF4-FFF2-40B4-BE49-F238E27FC236}">
                <a16:creationId xmlns:a16="http://schemas.microsoft.com/office/drawing/2014/main" id="{79C2009A-5EAF-41A3-85F9-DC0CB23719F1}"/>
              </a:ext>
            </a:extLst>
          </p:cNvPr>
          <p:cNvSpPr>
            <a:spLocks noGrp="1" noChangeArrowheads="1"/>
          </p:cNvSpPr>
          <p:nvPr>
            <p:ph type="body" idx="1"/>
          </p:nvPr>
        </p:nvSpPr>
        <p:spPr/>
        <p:txBody>
          <a:bodyPr/>
          <a:lstStyle/>
          <a:p>
            <a:r>
              <a:rPr lang="tr-TR" altLang="en-US"/>
              <a:t>Bilindiği gibi yer yuvarlağı üzerinde bir noktanın yeri enlem ve boylam ile belirtilir. Ancak yer, tam küre şeklinde değildir. Kutuplarda basık, ekvatorda şişkin bir elipsoid görünümdedir. Bu nedenle iki farklı yarıçap söz konusudur.</a:t>
            </a:r>
          </a:p>
          <a:p>
            <a:endParaRPr lang="tr-TR"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4B33B0D-4BAC-40B7-85F0-1F8B40995F95}"/>
              </a:ext>
            </a:extLst>
          </p:cNvPr>
          <p:cNvSpPr>
            <a:spLocks noGrp="1" noChangeArrowheads="1"/>
          </p:cNvSpPr>
          <p:nvPr>
            <p:ph type="title"/>
          </p:nvPr>
        </p:nvSpPr>
        <p:spPr/>
        <p:txBody>
          <a:bodyPr/>
          <a:lstStyle/>
          <a:p>
            <a:endParaRPr lang="en-US" altLang="en-US"/>
          </a:p>
        </p:txBody>
      </p:sp>
      <p:sp>
        <p:nvSpPr>
          <p:cNvPr id="3" name="2 Oval">
            <a:extLst>
              <a:ext uri="{FF2B5EF4-FFF2-40B4-BE49-F238E27FC236}">
                <a16:creationId xmlns:a16="http://schemas.microsoft.com/office/drawing/2014/main" id="{27A1FAAD-9D60-447A-BDB0-5E29C159B4AB}"/>
              </a:ext>
            </a:extLst>
          </p:cNvPr>
          <p:cNvSpPr/>
          <p:nvPr/>
        </p:nvSpPr>
        <p:spPr>
          <a:xfrm>
            <a:off x="1600200" y="2057400"/>
            <a:ext cx="2971800" cy="2438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5" name="4 Düz Bağlayıcı">
            <a:extLst>
              <a:ext uri="{FF2B5EF4-FFF2-40B4-BE49-F238E27FC236}">
                <a16:creationId xmlns:a16="http://schemas.microsoft.com/office/drawing/2014/main" id="{E3C037DF-BC36-4D56-9CA8-DBED8A484E55}"/>
              </a:ext>
            </a:extLst>
          </p:cNvPr>
          <p:cNvCxnSpPr>
            <a:stCxn id="3" idx="2"/>
            <a:endCxn id="3" idx="6"/>
          </p:cNvCxnSpPr>
          <p:nvPr/>
        </p:nvCxnSpPr>
        <p:spPr>
          <a:xfrm rot="10800000" flipH="1">
            <a:off x="1600200" y="3276600"/>
            <a:ext cx="2971800" cy="158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6" name="5 Düz Bağlayıcı">
            <a:extLst>
              <a:ext uri="{FF2B5EF4-FFF2-40B4-BE49-F238E27FC236}">
                <a16:creationId xmlns:a16="http://schemas.microsoft.com/office/drawing/2014/main" id="{29BD8B56-5FA4-41DA-84C9-EA41EEB809F8}"/>
              </a:ext>
            </a:extLst>
          </p:cNvPr>
          <p:cNvCxnSpPr>
            <a:stCxn id="3" idx="4"/>
            <a:endCxn id="3" idx="0"/>
          </p:cNvCxnSpPr>
          <p:nvPr/>
        </p:nvCxnSpPr>
        <p:spPr>
          <a:xfrm rot="5400000" flipH="1">
            <a:off x="1866901" y="3276600"/>
            <a:ext cx="2438400" cy="3175"/>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0" name="9 Düz Ok Bağlayıcısı">
            <a:extLst>
              <a:ext uri="{FF2B5EF4-FFF2-40B4-BE49-F238E27FC236}">
                <a16:creationId xmlns:a16="http://schemas.microsoft.com/office/drawing/2014/main" id="{386320E7-03D0-479A-9E6E-49BF74AA2F4B}"/>
              </a:ext>
            </a:extLst>
          </p:cNvPr>
          <p:cNvCxnSpPr/>
          <p:nvPr/>
        </p:nvCxnSpPr>
        <p:spPr>
          <a:xfrm rot="5400000" flipH="1" flipV="1">
            <a:off x="2971800" y="1905000"/>
            <a:ext cx="1752600" cy="990600"/>
          </a:xfrm>
          <a:prstGeom prst="straightConnector1">
            <a:avLst/>
          </a:prstGeom>
          <a:ln w="190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2" name="11 Düz Bağlayıcı">
            <a:extLst>
              <a:ext uri="{FF2B5EF4-FFF2-40B4-BE49-F238E27FC236}">
                <a16:creationId xmlns:a16="http://schemas.microsoft.com/office/drawing/2014/main" id="{614A224F-B351-49FA-9BC4-511E71FF29F9}"/>
              </a:ext>
            </a:extLst>
          </p:cNvPr>
          <p:cNvCxnSpPr/>
          <p:nvPr/>
        </p:nvCxnSpPr>
        <p:spPr>
          <a:xfrm>
            <a:off x="3143250" y="1790700"/>
            <a:ext cx="1657350" cy="102870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5" name="14 Oval">
            <a:extLst>
              <a:ext uri="{FF2B5EF4-FFF2-40B4-BE49-F238E27FC236}">
                <a16:creationId xmlns:a16="http://schemas.microsoft.com/office/drawing/2014/main" id="{625EFCE3-06A3-48C0-A2F4-BECC59EDA749}"/>
              </a:ext>
            </a:extLst>
          </p:cNvPr>
          <p:cNvSpPr/>
          <p:nvPr/>
        </p:nvSpPr>
        <p:spPr>
          <a:xfrm>
            <a:off x="3916363" y="2344738"/>
            <a:ext cx="46037" cy="460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17" name="16 Düz Bağlayıcı">
            <a:extLst>
              <a:ext uri="{FF2B5EF4-FFF2-40B4-BE49-F238E27FC236}">
                <a16:creationId xmlns:a16="http://schemas.microsoft.com/office/drawing/2014/main" id="{9BBB5D8D-3E76-4063-B5F2-6A80C8734F2D}"/>
              </a:ext>
            </a:extLst>
          </p:cNvPr>
          <p:cNvCxnSpPr/>
          <p:nvPr/>
        </p:nvCxnSpPr>
        <p:spPr>
          <a:xfrm>
            <a:off x="3857625" y="2390775"/>
            <a:ext cx="114300" cy="76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17 Düz Bağlayıcı">
            <a:extLst>
              <a:ext uri="{FF2B5EF4-FFF2-40B4-BE49-F238E27FC236}">
                <a16:creationId xmlns:a16="http://schemas.microsoft.com/office/drawing/2014/main" id="{D389D507-D4F6-403C-9319-2F36B721152F}"/>
              </a:ext>
            </a:extLst>
          </p:cNvPr>
          <p:cNvCxnSpPr/>
          <p:nvPr/>
        </p:nvCxnSpPr>
        <p:spPr>
          <a:xfrm rot="5400000" flipH="1" flipV="1">
            <a:off x="3933825" y="2352675"/>
            <a:ext cx="133350" cy="76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Düz Ok Bağlayıcısı">
            <a:extLst>
              <a:ext uri="{FF2B5EF4-FFF2-40B4-BE49-F238E27FC236}">
                <a16:creationId xmlns:a16="http://schemas.microsoft.com/office/drawing/2014/main" id="{1BFE8252-83BE-4D97-A928-6986D07E757E}"/>
              </a:ext>
            </a:extLst>
          </p:cNvPr>
          <p:cNvCxnSpPr/>
          <p:nvPr/>
        </p:nvCxnSpPr>
        <p:spPr>
          <a:xfrm rot="5400000" flipH="1" flipV="1">
            <a:off x="3419476" y="1771650"/>
            <a:ext cx="990600" cy="317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57" name="81 Metin kutusu">
            <a:extLst>
              <a:ext uri="{FF2B5EF4-FFF2-40B4-BE49-F238E27FC236}">
                <a16:creationId xmlns:a16="http://schemas.microsoft.com/office/drawing/2014/main" id="{C9F5C66C-8216-455D-B205-A35DDFFB8F2E}"/>
              </a:ext>
            </a:extLst>
          </p:cNvPr>
          <p:cNvSpPr txBox="1">
            <a:spLocks noChangeArrowheads="1"/>
          </p:cNvSpPr>
          <p:nvPr/>
        </p:nvSpPr>
        <p:spPr bwMode="auto">
          <a:xfrm>
            <a:off x="1309688" y="3084513"/>
            <a:ext cx="3540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E’</a:t>
            </a:r>
          </a:p>
        </p:txBody>
      </p:sp>
      <p:sp>
        <p:nvSpPr>
          <p:cNvPr id="6158" name="81 Metin kutusu">
            <a:extLst>
              <a:ext uri="{FF2B5EF4-FFF2-40B4-BE49-F238E27FC236}">
                <a16:creationId xmlns:a16="http://schemas.microsoft.com/office/drawing/2014/main" id="{6322E62E-3674-482B-9329-3C8870C4588E}"/>
              </a:ext>
            </a:extLst>
          </p:cNvPr>
          <p:cNvSpPr txBox="1">
            <a:spLocks noChangeArrowheads="1"/>
          </p:cNvSpPr>
          <p:nvPr/>
        </p:nvSpPr>
        <p:spPr bwMode="auto">
          <a:xfrm>
            <a:off x="3100388" y="1512888"/>
            <a:ext cx="304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K</a:t>
            </a:r>
          </a:p>
        </p:txBody>
      </p:sp>
      <p:sp>
        <p:nvSpPr>
          <p:cNvPr id="6159" name="81 Metin kutusu">
            <a:extLst>
              <a:ext uri="{FF2B5EF4-FFF2-40B4-BE49-F238E27FC236}">
                <a16:creationId xmlns:a16="http://schemas.microsoft.com/office/drawing/2014/main" id="{76BC5AD0-6C65-4457-911D-F907FBA10F94}"/>
              </a:ext>
            </a:extLst>
          </p:cNvPr>
          <p:cNvSpPr txBox="1">
            <a:spLocks noChangeArrowheads="1"/>
          </p:cNvSpPr>
          <p:nvPr/>
        </p:nvSpPr>
        <p:spPr bwMode="auto">
          <a:xfrm>
            <a:off x="4652963" y="2495550"/>
            <a:ext cx="3476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G</a:t>
            </a:r>
          </a:p>
        </p:txBody>
      </p:sp>
      <p:sp>
        <p:nvSpPr>
          <p:cNvPr id="6160" name="81 Metin kutusu">
            <a:extLst>
              <a:ext uri="{FF2B5EF4-FFF2-40B4-BE49-F238E27FC236}">
                <a16:creationId xmlns:a16="http://schemas.microsoft.com/office/drawing/2014/main" id="{063639BE-BC21-4D7A-84A7-5656744CAF9D}"/>
              </a:ext>
            </a:extLst>
          </p:cNvPr>
          <p:cNvSpPr txBox="1">
            <a:spLocks noChangeArrowheads="1"/>
          </p:cNvSpPr>
          <p:nvPr/>
        </p:nvSpPr>
        <p:spPr bwMode="auto">
          <a:xfrm>
            <a:off x="3757613" y="989013"/>
            <a:ext cx="3032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P</a:t>
            </a:r>
          </a:p>
        </p:txBody>
      </p:sp>
      <p:sp>
        <p:nvSpPr>
          <p:cNvPr id="6161" name="81 Metin kutusu">
            <a:extLst>
              <a:ext uri="{FF2B5EF4-FFF2-40B4-BE49-F238E27FC236}">
                <a16:creationId xmlns:a16="http://schemas.microsoft.com/office/drawing/2014/main" id="{D460EECE-AF30-40A3-9BD7-A5341E583CFA}"/>
              </a:ext>
            </a:extLst>
          </p:cNvPr>
          <p:cNvSpPr txBox="1">
            <a:spLocks noChangeArrowheads="1"/>
          </p:cNvSpPr>
          <p:nvPr/>
        </p:nvSpPr>
        <p:spPr bwMode="auto">
          <a:xfrm>
            <a:off x="3186113" y="3227388"/>
            <a:ext cx="3127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b="1"/>
              <a:t>M</a:t>
            </a:r>
          </a:p>
        </p:txBody>
      </p:sp>
      <p:sp>
        <p:nvSpPr>
          <p:cNvPr id="6162" name="81 Metin kutusu">
            <a:extLst>
              <a:ext uri="{FF2B5EF4-FFF2-40B4-BE49-F238E27FC236}">
                <a16:creationId xmlns:a16="http://schemas.microsoft.com/office/drawing/2014/main" id="{E4DED075-7EB1-41B2-A788-4C27C6BC7490}"/>
              </a:ext>
            </a:extLst>
          </p:cNvPr>
          <p:cNvSpPr txBox="1">
            <a:spLocks noChangeArrowheads="1"/>
          </p:cNvSpPr>
          <p:nvPr/>
        </p:nvSpPr>
        <p:spPr bwMode="auto">
          <a:xfrm>
            <a:off x="4248150" y="1247775"/>
            <a:ext cx="292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Z</a:t>
            </a:r>
          </a:p>
        </p:txBody>
      </p:sp>
      <p:sp>
        <p:nvSpPr>
          <p:cNvPr id="6163" name="81 Metin kutusu">
            <a:extLst>
              <a:ext uri="{FF2B5EF4-FFF2-40B4-BE49-F238E27FC236}">
                <a16:creationId xmlns:a16="http://schemas.microsoft.com/office/drawing/2014/main" id="{F90EB7FB-F570-43C1-A05B-EB146C03AE0B}"/>
              </a:ext>
            </a:extLst>
          </p:cNvPr>
          <p:cNvSpPr txBox="1">
            <a:spLocks noChangeArrowheads="1"/>
          </p:cNvSpPr>
          <p:nvPr/>
        </p:nvSpPr>
        <p:spPr bwMode="auto">
          <a:xfrm>
            <a:off x="3400425" y="2962275"/>
            <a:ext cx="293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400">
                <a:latin typeface="Calibri" panose="020F0502020204030204" pitchFamily="34" charset="0"/>
                <a:sym typeface="Symbol" panose="05050102010706020507" pitchFamily="18" charset="2"/>
              </a:rPr>
              <a:t></a:t>
            </a:r>
            <a:endParaRPr lang="tr-TR" altLang="en-US" sz="1400">
              <a:latin typeface="Calibri" panose="020F0502020204030204" pitchFamily="34" charset="0"/>
            </a:endParaRPr>
          </a:p>
        </p:txBody>
      </p:sp>
      <p:sp>
        <p:nvSpPr>
          <p:cNvPr id="6164" name="81 Metin kutusu">
            <a:extLst>
              <a:ext uri="{FF2B5EF4-FFF2-40B4-BE49-F238E27FC236}">
                <a16:creationId xmlns:a16="http://schemas.microsoft.com/office/drawing/2014/main" id="{2B4C98EB-21EA-41EE-BB30-B0FF46C0D0AA}"/>
              </a:ext>
            </a:extLst>
          </p:cNvPr>
          <p:cNvSpPr txBox="1">
            <a:spLocks noChangeArrowheads="1"/>
          </p:cNvSpPr>
          <p:nvPr/>
        </p:nvSpPr>
        <p:spPr bwMode="auto">
          <a:xfrm>
            <a:off x="4510088" y="3084513"/>
            <a:ext cx="2968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E</a:t>
            </a:r>
          </a:p>
        </p:txBody>
      </p:sp>
      <p:sp>
        <p:nvSpPr>
          <p:cNvPr id="6165" name="23 Metin kutusu">
            <a:extLst>
              <a:ext uri="{FF2B5EF4-FFF2-40B4-BE49-F238E27FC236}">
                <a16:creationId xmlns:a16="http://schemas.microsoft.com/office/drawing/2014/main" id="{9B12D1E8-890C-4F97-8B45-31FF30D4A849}"/>
              </a:ext>
            </a:extLst>
          </p:cNvPr>
          <p:cNvSpPr txBox="1">
            <a:spLocks noChangeArrowheads="1"/>
          </p:cNvSpPr>
          <p:nvPr/>
        </p:nvSpPr>
        <p:spPr bwMode="auto">
          <a:xfrm rot="1890605">
            <a:off x="3944938" y="2395538"/>
            <a:ext cx="1066800"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900" b="1">
                <a:latin typeface="Arial Black" panose="020B0A04020102020204" pitchFamily="34" charset="0"/>
                <a:cs typeface="Aharoni" pitchFamily="2" charset="0"/>
              </a:rPr>
              <a:t>Ufuk</a:t>
            </a:r>
          </a:p>
        </p:txBody>
      </p:sp>
      <p:sp>
        <p:nvSpPr>
          <p:cNvPr id="6166" name="23 Metin kutusu">
            <a:extLst>
              <a:ext uri="{FF2B5EF4-FFF2-40B4-BE49-F238E27FC236}">
                <a16:creationId xmlns:a16="http://schemas.microsoft.com/office/drawing/2014/main" id="{12DAE6FB-8CCE-4D04-915D-8AF9452F820E}"/>
              </a:ext>
            </a:extLst>
          </p:cNvPr>
          <p:cNvSpPr txBox="1">
            <a:spLocks noChangeArrowheads="1"/>
          </p:cNvSpPr>
          <p:nvPr/>
        </p:nvSpPr>
        <p:spPr bwMode="auto">
          <a:xfrm>
            <a:off x="2305050" y="2095500"/>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900" b="1">
                <a:latin typeface="Arial Black" panose="020B0A04020102020204" pitchFamily="34" charset="0"/>
                <a:cs typeface="Aharoni" pitchFamily="2" charset="0"/>
              </a:rPr>
              <a:t>Kuzey</a:t>
            </a:r>
          </a:p>
          <a:p>
            <a:pPr algn="ctr"/>
            <a:r>
              <a:rPr lang="tr-TR" altLang="en-US" sz="900" b="1">
                <a:latin typeface="Arial Black" panose="020B0A04020102020204" pitchFamily="34" charset="0"/>
                <a:cs typeface="Aharoni" pitchFamily="2" charset="0"/>
              </a:rPr>
              <a:t>Kutbu</a:t>
            </a:r>
          </a:p>
        </p:txBody>
      </p:sp>
      <p:sp>
        <p:nvSpPr>
          <p:cNvPr id="6167" name="23 Metin kutusu">
            <a:extLst>
              <a:ext uri="{FF2B5EF4-FFF2-40B4-BE49-F238E27FC236}">
                <a16:creationId xmlns:a16="http://schemas.microsoft.com/office/drawing/2014/main" id="{49397424-6890-4436-9002-70A052B3C101}"/>
              </a:ext>
            </a:extLst>
          </p:cNvPr>
          <p:cNvSpPr txBox="1">
            <a:spLocks noChangeArrowheads="1"/>
          </p:cNvSpPr>
          <p:nvPr/>
        </p:nvSpPr>
        <p:spPr bwMode="auto">
          <a:xfrm>
            <a:off x="2305050" y="4124325"/>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900" b="1">
                <a:latin typeface="Arial Black" panose="020B0A04020102020204" pitchFamily="34" charset="0"/>
                <a:cs typeface="Aharoni" pitchFamily="2" charset="0"/>
              </a:rPr>
              <a:t>Güney</a:t>
            </a:r>
          </a:p>
          <a:p>
            <a:pPr algn="ctr"/>
            <a:r>
              <a:rPr lang="tr-TR" altLang="en-US" sz="900" b="1">
                <a:latin typeface="Arial Black" panose="020B0A04020102020204" pitchFamily="34" charset="0"/>
                <a:cs typeface="Aharoni" pitchFamily="2" charset="0"/>
              </a:rPr>
              <a:t>Kutbu</a:t>
            </a:r>
          </a:p>
        </p:txBody>
      </p:sp>
      <p:sp>
        <p:nvSpPr>
          <p:cNvPr id="6168" name="23 Metin kutusu">
            <a:extLst>
              <a:ext uri="{FF2B5EF4-FFF2-40B4-BE49-F238E27FC236}">
                <a16:creationId xmlns:a16="http://schemas.microsoft.com/office/drawing/2014/main" id="{0D843358-EED7-4962-988F-88441246E7D0}"/>
              </a:ext>
            </a:extLst>
          </p:cNvPr>
          <p:cNvSpPr txBox="1">
            <a:spLocks noChangeArrowheads="1"/>
          </p:cNvSpPr>
          <p:nvPr/>
        </p:nvSpPr>
        <p:spPr bwMode="auto">
          <a:xfrm>
            <a:off x="1714500" y="3076575"/>
            <a:ext cx="1066800"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900" b="1">
                <a:latin typeface="Arial Black" panose="020B0A04020102020204" pitchFamily="34" charset="0"/>
                <a:cs typeface="Aharoni" pitchFamily="2" charset="0"/>
              </a:rPr>
              <a:t>Yer Ekvatoru</a:t>
            </a:r>
          </a:p>
        </p:txBody>
      </p:sp>
      <p:sp>
        <p:nvSpPr>
          <p:cNvPr id="6169" name="23 Metin kutusu">
            <a:extLst>
              <a:ext uri="{FF2B5EF4-FFF2-40B4-BE49-F238E27FC236}">
                <a16:creationId xmlns:a16="http://schemas.microsoft.com/office/drawing/2014/main" id="{6C3FA02B-9D53-4D83-B56F-C07C62FB8EBC}"/>
              </a:ext>
            </a:extLst>
          </p:cNvPr>
          <p:cNvSpPr txBox="1">
            <a:spLocks noChangeArrowheads="1"/>
          </p:cNvSpPr>
          <p:nvPr/>
        </p:nvSpPr>
        <p:spPr bwMode="auto">
          <a:xfrm>
            <a:off x="1819275" y="3219450"/>
            <a:ext cx="1066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b="1"/>
              <a:t>a</a:t>
            </a:r>
          </a:p>
        </p:txBody>
      </p:sp>
      <p:sp>
        <p:nvSpPr>
          <p:cNvPr id="6170" name="23 Metin kutusu">
            <a:extLst>
              <a:ext uri="{FF2B5EF4-FFF2-40B4-BE49-F238E27FC236}">
                <a16:creationId xmlns:a16="http://schemas.microsoft.com/office/drawing/2014/main" id="{122B71C7-2A50-41D2-AF41-CAFA8694A6D8}"/>
              </a:ext>
            </a:extLst>
          </p:cNvPr>
          <p:cNvSpPr txBox="1">
            <a:spLocks noChangeArrowheads="1"/>
          </p:cNvSpPr>
          <p:nvPr/>
        </p:nvSpPr>
        <p:spPr bwMode="auto">
          <a:xfrm>
            <a:off x="2876550" y="2571750"/>
            <a:ext cx="2857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b="1"/>
              <a:t>b</a:t>
            </a:r>
          </a:p>
        </p:txBody>
      </p:sp>
      <p:cxnSp>
        <p:nvCxnSpPr>
          <p:cNvPr id="42" name="41 Düz Bağlayıcı">
            <a:extLst>
              <a:ext uri="{FF2B5EF4-FFF2-40B4-BE49-F238E27FC236}">
                <a16:creationId xmlns:a16="http://schemas.microsoft.com/office/drawing/2014/main" id="{7654BDA5-41BC-4ABC-9F53-960066C9B66F}"/>
              </a:ext>
            </a:extLst>
          </p:cNvPr>
          <p:cNvCxnSpPr/>
          <p:nvPr/>
        </p:nvCxnSpPr>
        <p:spPr>
          <a:xfrm rot="5400000">
            <a:off x="3005138" y="2347912"/>
            <a:ext cx="1009650" cy="84772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49" name="48 Yay">
            <a:extLst>
              <a:ext uri="{FF2B5EF4-FFF2-40B4-BE49-F238E27FC236}">
                <a16:creationId xmlns:a16="http://schemas.microsoft.com/office/drawing/2014/main" id="{ABED6369-95E5-4C3B-BBF0-50AF8AA4FA5B}"/>
              </a:ext>
            </a:extLst>
          </p:cNvPr>
          <p:cNvSpPr/>
          <p:nvPr/>
        </p:nvSpPr>
        <p:spPr>
          <a:xfrm>
            <a:off x="3200400" y="3124200"/>
            <a:ext cx="304800" cy="304800"/>
          </a:xfrm>
          <a:prstGeom prst="arc">
            <a:avLst>
              <a:gd name="adj1" fmla="val 17609268"/>
              <a:gd name="adj2" fmla="val 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50" name="49 Yay">
            <a:extLst>
              <a:ext uri="{FF2B5EF4-FFF2-40B4-BE49-F238E27FC236}">
                <a16:creationId xmlns:a16="http://schemas.microsoft.com/office/drawing/2014/main" id="{51F9AEA5-C73B-4409-A0D0-0C4158DD7F36}"/>
              </a:ext>
            </a:extLst>
          </p:cNvPr>
          <p:cNvSpPr/>
          <p:nvPr/>
        </p:nvSpPr>
        <p:spPr>
          <a:xfrm>
            <a:off x="2971800" y="3124200"/>
            <a:ext cx="304800" cy="304800"/>
          </a:xfrm>
          <a:prstGeom prst="arc">
            <a:avLst>
              <a:gd name="adj1" fmla="val 17609268"/>
              <a:gd name="adj2" fmla="val 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174" name="81 Metin kutusu">
            <a:extLst>
              <a:ext uri="{FF2B5EF4-FFF2-40B4-BE49-F238E27FC236}">
                <a16:creationId xmlns:a16="http://schemas.microsoft.com/office/drawing/2014/main" id="{DBD60689-9836-4DBF-BDDD-F83119979D6C}"/>
              </a:ext>
            </a:extLst>
          </p:cNvPr>
          <p:cNvSpPr txBox="1">
            <a:spLocks noChangeArrowheads="1"/>
          </p:cNvSpPr>
          <p:nvPr/>
        </p:nvSpPr>
        <p:spPr bwMode="auto">
          <a:xfrm>
            <a:off x="3162300" y="2952750"/>
            <a:ext cx="3381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400">
                <a:latin typeface="Calibri" panose="020F0502020204030204" pitchFamily="34" charset="0"/>
                <a:sym typeface="Symbol" panose="05050102010706020507" pitchFamily="18" charset="2"/>
              </a:rPr>
              <a:t>’</a:t>
            </a:r>
            <a:endParaRPr lang="tr-TR" altLang="en-US" sz="1400">
              <a:latin typeface="Calibri" panose="020F0502020204030204" pitchFamily="34" charset="0"/>
            </a:endParaRPr>
          </a:p>
        </p:txBody>
      </p:sp>
      <p:sp>
        <p:nvSpPr>
          <p:cNvPr id="59" name="58 Yay">
            <a:extLst>
              <a:ext uri="{FF2B5EF4-FFF2-40B4-BE49-F238E27FC236}">
                <a16:creationId xmlns:a16="http://schemas.microsoft.com/office/drawing/2014/main" id="{05C8F8BE-7BDC-485C-ADB3-561CEDB07647}"/>
              </a:ext>
            </a:extLst>
          </p:cNvPr>
          <p:cNvSpPr/>
          <p:nvPr/>
        </p:nvSpPr>
        <p:spPr>
          <a:xfrm>
            <a:off x="3749675" y="2120900"/>
            <a:ext cx="304800" cy="304800"/>
          </a:xfrm>
          <a:prstGeom prst="arc">
            <a:avLst>
              <a:gd name="adj1" fmla="val 12969517"/>
              <a:gd name="adj2" fmla="val 1620000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176" name="81 Metin kutusu">
            <a:extLst>
              <a:ext uri="{FF2B5EF4-FFF2-40B4-BE49-F238E27FC236}">
                <a16:creationId xmlns:a16="http://schemas.microsoft.com/office/drawing/2014/main" id="{375445FE-132D-4A07-8CA0-DE12AC2F4079}"/>
              </a:ext>
            </a:extLst>
          </p:cNvPr>
          <p:cNvSpPr txBox="1">
            <a:spLocks noChangeArrowheads="1"/>
          </p:cNvSpPr>
          <p:nvPr/>
        </p:nvSpPr>
        <p:spPr bwMode="auto">
          <a:xfrm>
            <a:off x="3657600" y="1847850"/>
            <a:ext cx="2936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400">
                <a:latin typeface="Calibri" panose="020F0502020204030204" pitchFamily="34" charset="0"/>
                <a:sym typeface="Symbol" panose="05050102010706020507" pitchFamily="18" charset="2"/>
              </a:rPr>
              <a:t></a:t>
            </a:r>
            <a:endParaRPr lang="tr-TR" altLang="en-US" sz="1400">
              <a:latin typeface="Calibri" panose="020F0502020204030204" pitchFamily="34" charset="0"/>
            </a:endParaRPr>
          </a:p>
        </p:txBody>
      </p:sp>
      <p:sp>
        <p:nvSpPr>
          <p:cNvPr id="6177" name="81 Metin kutusu">
            <a:extLst>
              <a:ext uri="{FF2B5EF4-FFF2-40B4-BE49-F238E27FC236}">
                <a16:creationId xmlns:a16="http://schemas.microsoft.com/office/drawing/2014/main" id="{D38905A8-C535-4F47-B664-C298C1E153AC}"/>
              </a:ext>
            </a:extLst>
          </p:cNvPr>
          <p:cNvSpPr txBox="1">
            <a:spLocks noChangeArrowheads="1"/>
          </p:cNvSpPr>
          <p:nvPr/>
        </p:nvSpPr>
        <p:spPr bwMode="auto">
          <a:xfrm>
            <a:off x="3619500" y="2162175"/>
            <a:ext cx="295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b="1"/>
              <a:t>A</a:t>
            </a:r>
          </a:p>
        </p:txBody>
      </p:sp>
      <p:sp>
        <p:nvSpPr>
          <p:cNvPr id="6178" name="81 Metin kutusu">
            <a:extLst>
              <a:ext uri="{FF2B5EF4-FFF2-40B4-BE49-F238E27FC236}">
                <a16:creationId xmlns:a16="http://schemas.microsoft.com/office/drawing/2014/main" id="{B6D80F32-BF73-4E11-902B-AF43DBBCB998}"/>
              </a:ext>
            </a:extLst>
          </p:cNvPr>
          <p:cNvSpPr txBox="1">
            <a:spLocks noChangeArrowheads="1"/>
          </p:cNvSpPr>
          <p:nvPr/>
        </p:nvSpPr>
        <p:spPr bwMode="auto">
          <a:xfrm>
            <a:off x="2828925" y="3257550"/>
            <a:ext cx="304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200" b="1"/>
              <a:t>O</a:t>
            </a:r>
          </a:p>
        </p:txBody>
      </p:sp>
      <p:sp>
        <p:nvSpPr>
          <p:cNvPr id="6179" name="Text Box 35">
            <a:extLst>
              <a:ext uri="{FF2B5EF4-FFF2-40B4-BE49-F238E27FC236}">
                <a16:creationId xmlns:a16="http://schemas.microsoft.com/office/drawing/2014/main" id="{9E6C2138-6529-40E5-AB29-9B9DE8EA4383}"/>
              </a:ext>
            </a:extLst>
          </p:cNvPr>
          <p:cNvSpPr txBox="1">
            <a:spLocks noChangeArrowheads="1"/>
          </p:cNvSpPr>
          <p:nvPr/>
        </p:nvSpPr>
        <p:spPr bwMode="auto">
          <a:xfrm>
            <a:off x="2268538" y="5949950"/>
            <a:ext cx="18002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t>Şekil 13</a:t>
            </a:r>
          </a:p>
        </p:txBody>
      </p:sp>
      <p:sp>
        <p:nvSpPr>
          <p:cNvPr id="6211" name="Text Box 67">
            <a:extLst>
              <a:ext uri="{FF2B5EF4-FFF2-40B4-BE49-F238E27FC236}">
                <a16:creationId xmlns:a16="http://schemas.microsoft.com/office/drawing/2014/main" id="{0B7223BC-193A-46AF-89BF-23A7FF20B0F6}"/>
              </a:ext>
            </a:extLst>
          </p:cNvPr>
          <p:cNvSpPr txBox="1">
            <a:spLocks noChangeArrowheads="1"/>
          </p:cNvSpPr>
          <p:nvPr/>
        </p:nvSpPr>
        <p:spPr bwMode="auto">
          <a:xfrm>
            <a:off x="5724525" y="2708275"/>
            <a:ext cx="2292350" cy="541338"/>
          </a:xfrm>
          <a:prstGeom prst="rect">
            <a:avLst/>
          </a:prstGeom>
          <a:solidFill>
            <a:srgbClr val="FFFFFF"/>
          </a:solidFill>
          <a:ln w="9525">
            <a:solidFill>
              <a:srgbClr val="000000"/>
            </a:solidFill>
            <a:miter lim="800000"/>
            <a:headEnd/>
            <a:tailEnd/>
          </a:ln>
        </p:spPr>
        <p:txBody>
          <a:bodyPr/>
          <a:lstStyle/>
          <a:p>
            <a:r>
              <a:rPr lang="tr-TR" altLang="en-US" sz="1200">
                <a:latin typeface="Times New Roman" panose="02020603050405020304" pitchFamily="18" charset="0"/>
              </a:rPr>
              <a:t>Ekvator yarıçapı a= 6378.388 km. Kutup yarıçapı   b=6356.912 km</a:t>
            </a:r>
            <a:endParaRPr lang="tr-TR"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792D10C-DF66-4F83-907C-13C70D133961}"/>
              </a:ext>
            </a:extLst>
          </p:cNvPr>
          <p:cNvSpPr>
            <a:spLocks noGrp="1" noChangeArrowheads="1"/>
          </p:cNvSpPr>
          <p:nvPr>
            <p:ph type="title"/>
          </p:nvPr>
        </p:nvSpPr>
        <p:spPr/>
        <p:txBody>
          <a:bodyPr/>
          <a:lstStyle/>
          <a:p>
            <a:endParaRPr lang="en-US" altLang="en-US"/>
          </a:p>
        </p:txBody>
      </p:sp>
      <p:sp>
        <p:nvSpPr>
          <p:cNvPr id="7171" name="Rectangle 3">
            <a:extLst>
              <a:ext uri="{FF2B5EF4-FFF2-40B4-BE49-F238E27FC236}">
                <a16:creationId xmlns:a16="http://schemas.microsoft.com/office/drawing/2014/main" id="{3A4449F5-393C-4235-A729-A3EDF8B7933C}"/>
              </a:ext>
            </a:extLst>
          </p:cNvPr>
          <p:cNvSpPr>
            <a:spLocks noGrp="1" noChangeArrowheads="1"/>
          </p:cNvSpPr>
          <p:nvPr>
            <p:ph type="body" idx="1"/>
          </p:nvPr>
        </p:nvSpPr>
        <p:spPr/>
        <p:txBody>
          <a:bodyPr/>
          <a:lstStyle/>
          <a:p>
            <a:r>
              <a:rPr lang="tr-TR" altLang="en-US" sz="2800"/>
              <a:t>A noktasının ufku bu noktadan elipsoide çizilen teğet düzlemdir. Ufuk düzlemine A noktasında dik olan doğrunun ekvator düzlemi ile yaptığı açıyla A' noktasının çoğrafya enlemi (veya astronomik enlem) denir. A noktasını Yerin merkezine birleştiren doğrunun ekvator düzlemi ile yaptığı açıya da jeosantrik (yer merkezli) enlem denir. Yerin küre şeklinde olmamasından dolayı bu iki enlem birbirinden farklıdır. Ancak aralarında bir bağıntı bulmak mümkündür.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EE0F60D-1624-4B75-ABEF-CFB5213EEECF}"/>
              </a:ext>
            </a:extLst>
          </p:cNvPr>
          <p:cNvSpPr>
            <a:spLocks noGrp="1" noChangeArrowheads="1"/>
          </p:cNvSpPr>
          <p:nvPr>
            <p:ph type="title"/>
          </p:nvPr>
        </p:nvSpPr>
        <p:spPr/>
        <p:txBody>
          <a:bodyPr/>
          <a:lstStyle/>
          <a:p>
            <a:endParaRPr lang="en-US" altLang="en-US"/>
          </a:p>
        </p:txBody>
      </p:sp>
      <p:sp>
        <p:nvSpPr>
          <p:cNvPr id="8195" name="Rectangle 3">
            <a:extLst>
              <a:ext uri="{FF2B5EF4-FFF2-40B4-BE49-F238E27FC236}">
                <a16:creationId xmlns:a16="http://schemas.microsoft.com/office/drawing/2014/main" id="{E8A350F9-F1F9-48AA-9B2B-1FEB0182D297}"/>
              </a:ext>
            </a:extLst>
          </p:cNvPr>
          <p:cNvSpPr>
            <a:spLocks noGrp="1" noChangeArrowheads="1"/>
          </p:cNvSpPr>
          <p:nvPr>
            <p:ph type="body" idx="1"/>
          </p:nvPr>
        </p:nvSpPr>
        <p:spPr/>
        <p:txBody>
          <a:bodyPr/>
          <a:lstStyle/>
          <a:p>
            <a:r>
              <a:rPr lang="tr-TR" altLang="en-US"/>
              <a:t>Şekilden önemli bir özellik bulunur: A noktasından gök kutbu doğrultusunda bakıldığında bu doğrultu ile ufuk düzleminin yaptığı açı A noktasının coğrafya enlemine eşittir. Çünkü göğün kutup doğrultusu yerin dönme eksenine paraleldir, dolayısıyla KAP ve AME  açısı kenarları dik açılar olduklarından birbirlerine eşittir.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A2831F8-8FF5-4B20-8CC4-5579CC94C171}"/>
              </a:ext>
            </a:extLst>
          </p:cNvPr>
          <p:cNvSpPr>
            <a:spLocks noGrp="1" noChangeArrowheads="1"/>
          </p:cNvSpPr>
          <p:nvPr>
            <p:ph type="title"/>
          </p:nvPr>
        </p:nvSpPr>
        <p:spPr/>
        <p:txBody>
          <a:bodyPr/>
          <a:lstStyle/>
          <a:p>
            <a:endParaRPr lang="en-US" altLang="en-US"/>
          </a:p>
        </p:txBody>
      </p:sp>
      <p:sp>
        <p:nvSpPr>
          <p:cNvPr id="9219" name="Rectangle 3">
            <a:extLst>
              <a:ext uri="{FF2B5EF4-FFF2-40B4-BE49-F238E27FC236}">
                <a16:creationId xmlns:a16="http://schemas.microsoft.com/office/drawing/2014/main" id="{8C4F9EF9-1F78-4C91-B56C-CBB9CD5490C0}"/>
              </a:ext>
            </a:extLst>
          </p:cNvPr>
          <p:cNvSpPr>
            <a:spLocks noGrp="1" noChangeArrowheads="1"/>
          </p:cNvSpPr>
          <p:nvPr>
            <p:ph type="body" idx="1"/>
          </p:nvPr>
        </p:nvSpPr>
        <p:spPr/>
        <p:txBody>
          <a:bodyPr/>
          <a:lstStyle/>
          <a:p>
            <a:pPr>
              <a:lnSpc>
                <a:spcPct val="80000"/>
              </a:lnSpc>
            </a:pPr>
            <a:r>
              <a:rPr lang="tr-TR" altLang="en-US" sz="2000"/>
              <a:t>A noktasından geçen ve ekvatora paralel olan düzlemin Yer küresi ile arakesiti olan ve enlem dairesi adı verilen çember üzerindeki her noktanın enlemi A noktasının enlemi ile aynıdır. A noktasının yerini bir anlamlı olarak belirtmek için bir koordinata daha gerek vardır. Bu da coğrafya boylamı veya kısaca boylamdır ve şöyle tanımlanır. A noktasından ve kutuplardan geçen daire (meridyen dairesi veya boylam dairesi) ile yine kutuplardan ve başlangıç olarak seçilen herhangi bir daire (başlangıç meridyeni) arasındaki açıya A noktasının boylamı denir. Washington'da yapılan bit anlaşma (1884) ile Greenwich gözlemevinden geçen meridyen dairesi başlangıç meridyeni olarak kabul edilmiştir.</a:t>
            </a:r>
          </a:p>
          <a:p>
            <a:pPr>
              <a:lnSpc>
                <a:spcPct val="80000"/>
              </a:lnSpc>
            </a:pPr>
            <a:r>
              <a:rPr lang="tr-TR" altLang="en-US" sz="2000"/>
              <a:t>Enlemler 0</a:t>
            </a:r>
            <a:r>
              <a:rPr lang="tr-TR" altLang="en-US" sz="2000" baseline="30000"/>
              <a:t>o</a:t>
            </a:r>
            <a:r>
              <a:rPr lang="tr-TR" altLang="en-US" sz="2000"/>
              <a:t> ile +90</a:t>
            </a:r>
            <a:r>
              <a:rPr lang="tr-TR" altLang="en-US" sz="2000" baseline="30000"/>
              <a:t>o</a:t>
            </a:r>
            <a:r>
              <a:rPr lang="tr-TR" altLang="en-US" sz="2000"/>
              <a:t>(kuzey) ve 0</a:t>
            </a:r>
            <a:r>
              <a:rPr lang="tr-TR" altLang="en-US" sz="2000" baseline="30000"/>
              <a:t>o </a:t>
            </a:r>
            <a:r>
              <a:rPr lang="tr-TR" altLang="en-US" sz="2000"/>
              <a:t>ile (-90</a:t>
            </a:r>
            <a:r>
              <a:rPr lang="tr-TR" altLang="en-US" sz="2000" baseline="30000"/>
              <a:t>o</a:t>
            </a:r>
            <a:r>
              <a:rPr lang="tr-TR" altLang="en-US" sz="2000"/>
              <a:t>) güney arasında ölçülür ve çoğu zaman </a:t>
            </a:r>
            <a:r>
              <a:rPr lang="tr-TR" altLang="en-US" sz="2000" i="1">
                <a:sym typeface="Symbol" panose="05050102010706020507" pitchFamily="18" charset="2"/>
              </a:rPr>
              <a:t></a:t>
            </a:r>
            <a:r>
              <a:rPr lang="tr-TR" altLang="en-US" sz="2000" i="1"/>
              <a:t>  </a:t>
            </a:r>
            <a:r>
              <a:rPr lang="tr-TR" altLang="en-US" sz="2000"/>
              <a:t>harfi ile gösterilir.</a:t>
            </a:r>
          </a:p>
          <a:p>
            <a:pPr>
              <a:lnSpc>
                <a:spcPct val="80000"/>
              </a:lnSpc>
            </a:pPr>
            <a:r>
              <a:rPr lang="tr-TR" altLang="en-US" sz="2000"/>
              <a:t>Boylamlar 0</a:t>
            </a:r>
            <a:r>
              <a:rPr lang="tr-TR" altLang="en-US" sz="2000" baseline="30000"/>
              <a:t>o</a:t>
            </a:r>
            <a:r>
              <a:rPr lang="tr-TR" altLang="en-US" sz="2000"/>
              <a:t> ile +180</a:t>
            </a:r>
            <a:r>
              <a:rPr lang="tr-TR" altLang="en-US" sz="2000" baseline="30000"/>
              <a:t>o</a:t>
            </a:r>
            <a:r>
              <a:rPr lang="tr-TR" altLang="en-US" sz="2000"/>
              <a:t>(batı) ve 0</a:t>
            </a:r>
            <a:r>
              <a:rPr lang="tr-TR" altLang="en-US" sz="2000" baseline="30000"/>
              <a:t>o</a:t>
            </a:r>
            <a:r>
              <a:rPr lang="tr-TR" altLang="en-US" sz="2000"/>
              <a:t> ile -180</a:t>
            </a:r>
            <a:r>
              <a:rPr lang="tr-TR" altLang="en-US" sz="2000" baseline="30000"/>
              <a:t>o</a:t>
            </a:r>
            <a:r>
              <a:rPr lang="tr-TR" altLang="en-US" sz="2000"/>
              <a:t>(doğu) veya zaman biriminde 0s ile +12s(batı) ve 0s ile -12s(doğu) arasında ölçülür.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0909D366-6D07-4D96-979C-1E5B4F3EDD86}"/>
              </a:ext>
            </a:extLst>
          </p:cNvPr>
          <p:cNvSpPr>
            <a:spLocks noGrp="1" noChangeArrowheads="1"/>
          </p:cNvSpPr>
          <p:nvPr>
            <p:ph type="body" idx="1"/>
          </p:nvPr>
        </p:nvSpPr>
        <p:spPr>
          <a:xfrm>
            <a:off x="468313" y="1844675"/>
            <a:ext cx="8229600" cy="4525963"/>
          </a:xfrm>
        </p:spPr>
        <p:txBody>
          <a:bodyPr/>
          <a:lstStyle/>
          <a:p>
            <a:pPr>
              <a:lnSpc>
                <a:spcPct val="80000"/>
              </a:lnSpc>
            </a:pPr>
            <a:r>
              <a:rPr lang="tr-TR" altLang="en-US" sz="2200"/>
              <a:t>Gök küresi üzerindeki, bir noktanın yerini belirlemek için ilk olarak bir temel düzlem ve iki temel noktaya gerek vardır. Sistemler seçilen temel düzleme göre isimlendirilirler. Bu nedenle bir koordinat sistemi tanımlanırken temel düzlem, açı ile ölçülen iki koordinat ve bunların başlangıç noktaları belirtilmelidir.</a:t>
            </a:r>
          </a:p>
          <a:p>
            <a:pPr>
              <a:lnSpc>
                <a:spcPct val="80000"/>
              </a:lnSpc>
            </a:pPr>
            <a:r>
              <a:rPr lang="tr-TR" altLang="en-US" sz="2200"/>
              <a:t>Ufuk koordinat sisteminde temel düzlemi gözlem yerinin ufkudur. Gök küresi, üzerinde bulunan bir Y, yıldızının yüksekliği Y yıldızını A noktasına birleştiren doğrunun ufuk düzlemi ile yaptığı açıdır.Bu açı Y den geçen düşey daire üzerinde Y ile ufuk arasında kalır. YY’ yayı ile ölçülür, h ile gösterilir. Y yıldızının ikinci koordinatı azimut, gözlem yerinin meridyeni ile Y den geçen düzlem arasında kalan açıdır. Bu açı a ile gösterilir ve söz konusu iki düzlemin ufuk dairesi üzerinde ayırdığı yay parçası ile ölçülür. Bazen yükseklik yerine zenit uzaklığı denilen ve Z ile gösterilen ZY yayı kullanılır. Yükseklik ve zenit uzaklığı arasında z + h = 90</a:t>
            </a:r>
            <a:r>
              <a:rPr lang="tr-TR" altLang="en-US" sz="2200" baseline="30000"/>
              <a:t>o</a:t>
            </a:r>
            <a:r>
              <a:rPr lang="tr-TR" altLang="en-US" sz="2200"/>
              <a:t> bağıntısı vardır.</a:t>
            </a:r>
          </a:p>
        </p:txBody>
      </p:sp>
      <p:sp>
        <p:nvSpPr>
          <p:cNvPr id="10244" name="Rectangle 4">
            <a:extLst>
              <a:ext uri="{FF2B5EF4-FFF2-40B4-BE49-F238E27FC236}">
                <a16:creationId xmlns:a16="http://schemas.microsoft.com/office/drawing/2014/main" id="{081B33C3-5A17-4587-BE08-4E9DF0B13A0B}"/>
              </a:ext>
            </a:extLst>
          </p:cNvPr>
          <p:cNvSpPr>
            <a:spLocks noChangeArrowheads="1"/>
          </p:cNvSpPr>
          <p:nvPr/>
        </p:nvSpPr>
        <p:spPr bwMode="auto">
          <a:xfrm>
            <a:off x="684213" y="333375"/>
            <a:ext cx="7772400" cy="1470025"/>
          </a:xfrm>
          <a:prstGeom prst="rect">
            <a:avLst/>
          </a:prstGeom>
          <a:solidFill>
            <a:srgbClr val="A4D1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tr-TR" altLang="en-US" b="1">
                <a:solidFill>
                  <a:srgbClr val="000099"/>
                </a:solidFill>
              </a:rPr>
              <a:t>Ufuk Koordinat Sistemi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45D698B-4207-4053-BB6B-97A4FBB9FF61}"/>
              </a:ext>
            </a:extLst>
          </p:cNvPr>
          <p:cNvSpPr>
            <a:spLocks noGrp="1" noChangeArrowheads="1"/>
          </p:cNvSpPr>
          <p:nvPr>
            <p:ph type="title"/>
          </p:nvPr>
        </p:nvSpPr>
        <p:spPr/>
        <p:txBody>
          <a:bodyPr/>
          <a:lstStyle/>
          <a:p>
            <a:endParaRPr lang="en-US" altLang="en-US"/>
          </a:p>
        </p:txBody>
      </p:sp>
      <p:sp>
        <p:nvSpPr>
          <p:cNvPr id="2" name="1 Oval">
            <a:extLst>
              <a:ext uri="{FF2B5EF4-FFF2-40B4-BE49-F238E27FC236}">
                <a16:creationId xmlns:a16="http://schemas.microsoft.com/office/drawing/2014/main" id="{AC556837-3571-4D39-B336-B1A3420C4845}"/>
              </a:ext>
            </a:extLst>
          </p:cNvPr>
          <p:cNvSpPr/>
          <p:nvPr/>
        </p:nvSpPr>
        <p:spPr>
          <a:xfrm>
            <a:off x="914400" y="1371600"/>
            <a:ext cx="4038600" cy="4038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4" name="3 Düz Bağlayıcı">
            <a:extLst>
              <a:ext uri="{FF2B5EF4-FFF2-40B4-BE49-F238E27FC236}">
                <a16:creationId xmlns:a16="http://schemas.microsoft.com/office/drawing/2014/main" id="{DD719A40-BEAA-4087-AE47-84C147F07D57}"/>
              </a:ext>
            </a:extLst>
          </p:cNvPr>
          <p:cNvCxnSpPr/>
          <p:nvPr/>
        </p:nvCxnSpPr>
        <p:spPr>
          <a:xfrm>
            <a:off x="1295400" y="2209800"/>
            <a:ext cx="1638300" cy="14382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270" name="82 Metin kutusu">
            <a:extLst>
              <a:ext uri="{FF2B5EF4-FFF2-40B4-BE49-F238E27FC236}">
                <a16:creationId xmlns:a16="http://schemas.microsoft.com/office/drawing/2014/main" id="{AD923F9F-2A24-4D62-B953-3EB3C2CFE2CA}"/>
              </a:ext>
            </a:extLst>
          </p:cNvPr>
          <p:cNvSpPr txBox="1">
            <a:spLocks noChangeArrowheads="1"/>
          </p:cNvSpPr>
          <p:nvPr/>
        </p:nvSpPr>
        <p:spPr bwMode="auto">
          <a:xfrm rot="-2643019">
            <a:off x="1019175" y="1911350"/>
            <a:ext cx="3032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a:latin typeface="Calibri" panose="020F0502020204030204" pitchFamily="34" charset="0"/>
              </a:rPr>
              <a:t>P</a:t>
            </a:r>
          </a:p>
        </p:txBody>
      </p:sp>
      <p:grpSp>
        <p:nvGrpSpPr>
          <p:cNvPr id="11271" name="129 Grup">
            <a:extLst>
              <a:ext uri="{FF2B5EF4-FFF2-40B4-BE49-F238E27FC236}">
                <a16:creationId xmlns:a16="http://schemas.microsoft.com/office/drawing/2014/main" id="{FE7CB449-A4DD-40E9-9F2F-2A4552B75F91}"/>
              </a:ext>
            </a:extLst>
          </p:cNvPr>
          <p:cNvGrpSpPr>
            <a:grpSpLocks/>
          </p:cNvGrpSpPr>
          <p:nvPr/>
        </p:nvGrpSpPr>
        <p:grpSpPr bwMode="auto">
          <a:xfrm>
            <a:off x="914400" y="2667000"/>
            <a:ext cx="4038600" cy="1447800"/>
            <a:chOff x="914400" y="2743200"/>
            <a:chExt cx="4038600" cy="1384300"/>
          </a:xfrm>
        </p:grpSpPr>
        <p:sp>
          <p:nvSpPr>
            <p:cNvPr id="18" name="17 Oval">
              <a:extLst>
                <a:ext uri="{FF2B5EF4-FFF2-40B4-BE49-F238E27FC236}">
                  <a16:creationId xmlns:a16="http://schemas.microsoft.com/office/drawing/2014/main" id="{E7C03435-684E-4E18-A36B-5F93C491B0DB}"/>
                </a:ext>
              </a:extLst>
            </p:cNvPr>
            <p:cNvSpPr/>
            <p:nvPr/>
          </p:nvSpPr>
          <p:spPr>
            <a:xfrm>
              <a:off x="914400" y="2743200"/>
              <a:ext cx="4038600" cy="13706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19" name="18 Düz Bağlayıcı">
              <a:extLst>
                <a:ext uri="{FF2B5EF4-FFF2-40B4-BE49-F238E27FC236}">
                  <a16:creationId xmlns:a16="http://schemas.microsoft.com/office/drawing/2014/main" id="{0EACDDCF-9820-49B3-9B10-523A596CDD81}"/>
                </a:ext>
              </a:extLst>
            </p:cNvPr>
            <p:cNvCxnSpPr>
              <a:stCxn id="18" idx="2"/>
              <a:endCxn id="18" idx="6"/>
            </p:cNvCxnSpPr>
            <p:nvPr/>
          </p:nvCxnSpPr>
          <p:spPr>
            <a:xfrm rot="10800000" flipH="1">
              <a:off x="914400" y="3427761"/>
              <a:ext cx="4038600" cy="30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19 Düz Bağlayıcı">
              <a:extLst>
                <a:ext uri="{FF2B5EF4-FFF2-40B4-BE49-F238E27FC236}">
                  <a16:creationId xmlns:a16="http://schemas.microsoft.com/office/drawing/2014/main" id="{91CFD038-DA52-45CA-968C-D39E4FFBD5C6}"/>
                </a:ext>
              </a:extLst>
            </p:cNvPr>
            <p:cNvCxnSpPr/>
            <p:nvPr/>
          </p:nvCxnSpPr>
          <p:spPr>
            <a:xfrm rot="5400000">
              <a:off x="796326" y="3348679"/>
              <a:ext cx="458398"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20 Düz Bağlayıcı">
              <a:extLst>
                <a:ext uri="{FF2B5EF4-FFF2-40B4-BE49-F238E27FC236}">
                  <a16:creationId xmlns:a16="http://schemas.microsoft.com/office/drawing/2014/main" id="{3F7475AF-9683-4ED2-AFB5-1CFDF8EACE23}"/>
                </a:ext>
              </a:extLst>
            </p:cNvPr>
            <p:cNvCxnSpPr/>
            <p:nvPr/>
          </p:nvCxnSpPr>
          <p:spPr>
            <a:xfrm rot="5400000">
              <a:off x="830374" y="3344082"/>
              <a:ext cx="731615" cy="1127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Düz Bağlayıcı">
              <a:extLst>
                <a:ext uri="{FF2B5EF4-FFF2-40B4-BE49-F238E27FC236}">
                  <a16:creationId xmlns:a16="http://schemas.microsoft.com/office/drawing/2014/main" id="{5DA6247B-5ACD-4DD6-AFEE-77A12B2FF28D}"/>
                </a:ext>
              </a:extLst>
            </p:cNvPr>
            <p:cNvCxnSpPr/>
            <p:nvPr/>
          </p:nvCxnSpPr>
          <p:spPr>
            <a:xfrm rot="5400000">
              <a:off x="936041" y="3327483"/>
              <a:ext cx="874295"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22 Düz Bağlayıcı">
              <a:extLst>
                <a:ext uri="{FF2B5EF4-FFF2-40B4-BE49-F238E27FC236}">
                  <a16:creationId xmlns:a16="http://schemas.microsoft.com/office/drawing/2014/main" id="{C21178CA-AFC1-4788-9BFD-5DD61B13F9A4}"/>
                </a:ext>
              </a:extLst>
            </p:cNvPr>
            <p:cNvCxnSpPr/>
            <p:nvPr/>
          </p:nvCxnSpPr>
          <p:spPr>
            <a:xfrm rot="5400000">
              <a:off x="1053536" y="3321963"/>
              <a:ext cx="979027" cy="152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23 Düz Bağlayıcı">
              <a:extLst>
                <a:ext uri="{FF2B5EF4-FFF2-40B4-BE49-F238E27FC236}">
                  <a16:creationId xmlns:a16="http://schemas.microsoft.com/office/drawing/2014/main" id="{E6B3E996-CC64-451A-94D5-ABFCF03D9805}"/>
                </a:ext>
              </a:extLst>
            </p:cNvPr>
            <p:cNvCxnSpPr/>
            <p:nvPr/>
          </p:nvCxnSpPr>
          <p:spPr>
            <a:xfrm rot="5400000">
              <a:off x="1179492" y="3319233"/>
              <a:ext cx="1106530" cy="1730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24 Düz Bağlayıcı">
              <a:extLst>
                <a:ext uri="{FF2B5EF4-FFF2-40B4-BE49-F238E27FC236}">
                  <a16:creationId xmlns:a16="http://schemas.microsoft.com/office/drawing/2014/main" id="{F67ACD61-6771-4C33-9793-71C92AA4D90C}"/>
                </a:ext>
              </a:extLst>
            </p:cNvPr>
            <p:cNvCxnSpPr/>
            <p:nvPr/>
          </p:nvCxnSpPr>
          <p:spPr>
            <a:xfrm rot="5400000">
              <a:off x="1341570" y="3309638"/>
              <a:ext cx="1182423" cy="1952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25 Düz Bağlayıcı">
              <a:extLst>
                <a:ext uri="{FF2B5EF4-FFF2-40B4-BE49-F238E27FC236}">
                  <a16:creationId xmlns:a16="http://schemas.microsoft.com/office/drawing/2014/main" id="{23F5832B-8802-4667-A761-4BB9C36E374B}"/>
                </a:ext>
              </a:extLst>
            </p:cNvPr>
            <p:cNvCxnSpPr/>
            <p:nvPr/>
          </p:nvCxnSpPr>
          <p:spPr>
            <a:xfrm rot="5400000">
              <a:off x="1506169" y="3300698"/>
              <a:ext cx="1264389" cy="22225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26 Düz Bağlayıcı">
              <a:extLst>
                <a:ext uri="{FF2B5EF4-FFF2-40B4-BE49-F238E27FC236}">
                  <a16:creationId xmlns:a16="http://schemas.microsoft.com/office/drawing/2014/main" id="{7058593C-3D2D-463B-91A7-CD1AF7740A7C}"/>
                </a:ext>
              </a:extLst>
            </p:cNvPr>
            <p:cNvCxnSpPr/>
            <p:nvPr/>
          </p:nvCxnSpPr>
          <p:spPr>
            <a:xfrm rot="5400000">
              <a:off x="1688223" y="3303560"/>
              <a:ext cx="1311442" cy="2301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27 Düz Bağlayıcı">
              <a:extLst>
                <a:ext uri="{FF2B5EF4-FFF2-40B4-BE49-F238E27FC236}">
                  <a16:creationId xmlns:a16="http://schemas.microsoft.com/office/drawing/2014/main" id="{B2728725-05E5-45D2-9D11-68CFF10DCC86}"/>
                </a:ext>
              </a:extLst>
            </p:cNvPr>
            <p:cNvCxnSpPr/>
            <p:nvPr/>
          </p:nvCxnSpPr>
          <p:spPr>
            <a:xfrm rot="5400000">
              <a:off x="1870618" y="3311665"/>
              <a:ext cx="1338764" cy="241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28 Düz Bağlayıcı">
              <a:extLst>
                <a:ext uri="{FF2B5EF4-FFF2-40B4-BE49-F238E27FC236}">
                  <a16:creationId xmlns:a16="http://schemas.microsoft.com/office/drawing/2014/main" id="{D73DD859-B98D-4FD2-A8B3-0AB97353401E}"/>
                </a:ext>
              </a:extLst>
            </p:cNvPr>
            <p:cNvCxnSpPr/>
            <p:nvPr/>
          </p:nvCxnSpPr>
          <p:spPr>
            <a:xfrm rot="5400000">
              <a:off x="2039729" y="3324016"/>
              <a:ext cx="1375193"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29 Düz Bağlayıcı">
              <a:extLst>
                <a:ext uri="{FF2B5EF4-FFF2-40B4-BE49-F238E27FC236}">
                  <a16:creationId xmlns:a16="http://schemas.microsoft.com/office/drawing/2014/main" id="{EB0BA1CA-458C-49F1-A68C-3C23B6C8DFC9}"/>
                </a:ext>
              </a:extLst>
            </p:cNvPr>
            <p:cNvCxnSpPr/>
            <p:nvPr/>
          </p:nvCxnSpPr>
          <p:spPr>
            <a:xfrm rot="5400000">
              <a:off x="2249828" y="3312772"/>
              <a:ext cx="1364568"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30 Düz Bağlayıcı">
              <a:extLst>
                <a:ext uri="{FF2B5EF4-FFF2-40B4-BE49-F238E27FC236}">
                  <a16:creationId xmlns:a16="http://schemas.microsoft.com/office/drawing/2014/main" id="{56B11C47-1E1F-4514-B87C-044B4F10EEDC}"/>
                </a:ext>
              </a:extLst>
            </p:cNvPr>
            <p:cNvCxnSpPr/>
            <p:nvPr/>
          </p:nvCxnSpPr>
          <p:spPr>
            <a:xfrm rot="5400000">
              <a:off x="2454477" y="3318843"/>
              <a:ext cx="1358497"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31 Düz Bağlayıcı">
              <a:extLst>
                <a:ext uri="{FF2B5EF4-FFF2-40B4-BE49-F238E27FC236}">
                  <a16:creationId xmlns:a16="http://schemas.microsoft.com/office/drawing/2014/main" id="{31023AF9-F830-41BC-9C27-7B1983732FA2}"/>
                </a:ext>
              </a:extLst>
            </p:cNvPr>
            <p:cNvCxnSpPr/>
            <p:nvPr/>
          </p:nvCxnSpPr>
          <p:spPr>
            <a:xfrm rot="5400000">
              <a:off x="2658227" y="3328569"/>
              <a:ext cx="1347871" cy="231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32 Düz Bağlayıcı">
              <a:extLst>
                <a:ext uri="{FF2B5EF4-FFF2-40B4-BE49-F238E27FC236}">
                  <a16:creationId xmlns:a16="http://schemas.microsoft.com/office/drawing/2014/main" id="{AE442B4F-6691-4102-9E9C-84DCD55309F7}"/>
                </a:ext>
              </a:extLst>
            </p:cNvPr>
            <p:cNvCxnSpPr/>
            <p:nvPr/>
          </p:nvCxnSpPr>
          <p:spPr>
            <a:xfrm rot="5400000">
              <a:off x="2884954" y="3337058"/>
              <a:ext cx="1300817" cy="2254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Düz Bağlayıcı">
              <a:extLst>
                <a:ext uri="{FF2B5EF4-FFF2-40B4-BE49-F238E27FC236}">
                  <a16:creationId xmlns:a16="http://schemas.microsoft.com/office/drawing/2014/main" id="{32987C0B-81C0-4AC6-A595-75E9A227E44A}"/>
                </a:ext>
              </a:extLst>
            </p:cNvPr>
            <p:cNvCxnSpPr/>
            <p:nvPr/>
          </p:nvCxnSpPr>
          <p:spPr>
            <a:xfrm rot="5400000">
              <a:off x="3094943" y="3349653"/>
              <a:ext cx="1250727" cy="2047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34 Düz Bağlayıcı">
              <a:extLst>
                <a:ext uri="{FF2B5EF4-FFF2-40B4-BE49-F238E27FC236}">
                  <a16:creationId xmlns:a16="http://schemas.microsoft.com/office/drawing/2014/main" id="{CD7CA727-6DC4-424B-9EB6-77F9EFF251BA}"/>
                </a:ext>
              </a:extLst>
            </p:cNvPr>
            <p:cNvCxnSpPr/>
            <p:nvPr/>
          </p:nvCxnSpPr>
          <p:spPr>
            <a:xfrm rot="5400000">
              <a:off x="3333708" y="3348930"/>
              <a:ext cx="1174834" cy="203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35 Düz Bağlayıcı">
              <a:extLst>
                <a:ext uri="{FF2B5EF4-FFF2-40B4-BE49-F238E27FC236}">
                  <a16:creationId xmlns:a16="http://schemas.microsoft.com/office/drawing/2014/main" id="{44C170F9-617E-4980-9B2F-2865046947B5}"/>
                </a:ext>
              </a:extLst>
            </p:cNvPr>
            <p:cNvCxnSpPr/>
            <p:nvPr/>
          </p:nvCxnSpPr>
          <p:spPr>
            <a:xfrm rot="5400000">
              <a:off x="3553703" y="3374148"/>
              <a:ext cx="1111083" cy="1952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36 Düz Bağlayıcı">
              <a:extLst>
                <a:ext uri="{FF2B5EF4-FFF2-40B4-BE49-F238E27FC236}">
                  <a16:creationId xmlns:a16="http://schemas.microsoft.com/office/drawing/2014/main" id="{A3B4854B-711F-403B-93A0-E68EC4125072}"/>
                </a:ext>
              </a:extLst>
            </p:cNvPr>
            <p:cNvCxnSpPr/>
            <p:nvPr/>
          </p:nvCxnSpPr>
          <p:spPr>
            <a:xfrm rot="5400000">
              <a:off x="3814686" y="3377776"/>
              <a:ext cx="1000279" cy="1682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37 Düz Bağlayıcı">
              <a:extLst>
                <a:ext uri="{FF2B5EF4-FFF2-40B4-BE49-F238E27FC236}">
                  <a16:creationId xmlns:a16="http://schemas.microsoft.com/office/drawing/2014/main" id="{80B76C41-8A10-476B-A514-076443FB51B1}"/>
                </a:ext>
              </a:extLst>
            </p:cNvPr>
            <p:cNvCxnSpPr/>
            <p:nvPr/>
          </p:nvCxnSpPr>
          <p:spPr>
            <a:xfrm rot="5400000">
              <a:off x="4060380" y="3386681"/>
              <a:ext cx="880366" cy="1428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38 Düz Bağlayıcı">
              <a:extLst>
                <a:ext uri="{FF2B5EF4-FFF2-40B4-BE49-F238E27FC236}">
                  <a16:creationId xmlns:a16="http://schemas.microsoft.com/office/drawing/2014/main" id="{BADFC797-65E2-416F-BA49-BC7BC9BB68BB}"/>
                </a:ext>
              </a:extLst>
            </p:cNvPr>
            <p:cNvCxnSpPr/>
            <p:nvPr/>
          </p:nvCxnSpPr>
          <p:spPr>
            <a:xfrm rot="5400000">
              <a:off x="4332392" y="3401003"/>
              <a:ext cx="696703" cy="1127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39 Düz Bağlayıcı">
              <a:extLst>
                <a:ext uri="{FF2B5EF4-FFF2-40B4-BE49-F238E27FC236}">
                  <a16:creationId xmlns:a16="http://schemas.microsoft.com/office/drawing/2014/main" id="{5053DD82-7DCD-4317-B2EF-50E40589B99E}"/>
                </a:ext>
              </a:extLst>
            </p:cNvPr>
            <p:cNvCxnSpPr/>
            <p:nvPr/>
          </p:nvCxnSpPr>
          <p:spPr>
            <a:xfrm rot="5400000">
              <a:off x="4635653" y="3429195"/>
              <a:ext cx="421969" cy="73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295" name="80 Metin kutusu">
            <a:extLst>
              <a:ext uri="{FF2B5EF4-FFF2-40B4-BE49-F238E27FC236}">
                <a16:creationId xmlns:a16="http://schemas.microsoft.com/office/drawing/2014/main" id="{B077D31F-7A37-4E3B-BD58-4A0E7869FF61}"/>
              </a:ext>
            </a:extLst>
          </p:cNvPr>
          <p:cNvSpPr txBox="1">
            <a:spLocks noChangeArrowheads="1"/>
          </p:cNvSpPr>
          <p:nvPr/>
        </p:nvSpPr>
        <p:spPr bwMode="auto">
          <a:xfrm>
            <a:off x="615950" y="3227388"/>
            <a:ext cx="304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K</a:t>
            </a:r>
          </a:p>
        </p:txBody>
      </p:sp>
      <p:sp>
        <p:nvSpPr>
          <p:cNvPr id="11296" name="81 Metin kutusu">
            <a:extLst>
              <a:ext uri="{FF2B5EF4-FFF2-40B4-BE49-F238E27FC236}">
                <a16:creationId xmlns:a16="http://schemas.microsoft.com/office/drawing/2014/main" id="{5D2813D6-8B89-4F41-9790-F0B1063C2FA6}"/>
              </a:ext>
            </a:extLst>
          </p:cNvPr>
          <p:cNvSpPr txBox="1">
            <a:spLocks noChangeArrowheads="1"/>
          </p:cNvSpPr>
          <p:nvPr/>
        </p:nvSpPr>
        <p:spPr bwMode="auto">
          <a:xfrm>
            <a:off x="4900613" y="3227388"/>
            <a:ext cx="3317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G</a:t>
            </a:r>
          </a:p>
        </p:txBody>
      </p:sp>
      <p:sp>
        <p:nvSpPr>
          <p:cNvPr id="11297" name="81 Metin kutusu">
            <a:extLst>
              <a:ext uri="{FF2B5EF4-FFF2-40B4-BE49-F238E27FC236}">
                <a16:creationId xmlns:a16="http://schemas.microsoft.com/office/drawing/2014/main" id="{FC46AD60-8C14-4CEE-BC1C-9B10DB887C52}"/>
              </a:ext>
            </a:extLst>
          </p:cNvPr>
          <p:cNvSpPr txBox="1">
            <a:spLocks noChangeArrowheads="1"/>
          </p:cNvSpPr>
          <p:nvPr/>
        </p:nvSpPr>
        <p:spPr bwMode="auto">
          <a:xfrm>
            <a:off x="1014413" y="4489450"/>
            <a:ext cx="355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E’</a:t>
            </a:r>
          </a:p>
        </p:txBody>
      </p:sp>
      <p:cxnSp>
        <p:nvCxnSpPr>
          <p:cNvPr id="61" name="60 Düz Bağlayıcı">
            <a:extLst>
              <a:ext uri="{FF2B5EF4-FFF2-40B4-BE49-F238E27FC236}">
                <a16:creationId xmlns:a16="http://schemas.microsoft.com/office/drawing/2014/main" id="{226BDF7C-B938-49EB-B540-227F03654AFB}"/>
              </a:ext>
            </a:extLst>
          </p:cNvPr>
          <p:cNvCxnSpPr/>
          <p:nvPr/>
        </p:nvCxnSpPr>
        <p:spPr>
          <a:xfrm rot="5400000" flipH="1" flipV="1">
            <a:off x="908844" y="3378994"/>
            <a:ext cx="4032250" cy="1746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61 Oval">
            <a:extLst>
              <a:ext uri="{FF2B5EF4-FFF2-40B4-BE49-F238E27FC236}">
                <a16:creationId xmlns:a16="http://schemas.microsoft.com/office/drawing/2014/main" id="{914178DB-DB41-452D-83ED-B438037B3EA6}"/>
              </a:ext>
            </a:extLst>
          </p:cNvPr>
          <p:cNvSpPr/>
          <p:nvPr/>
        </p:nvSpPr>
        <p:spPr>
          <a:xfrm>
            <a:off x="2743200" y="3381375"/>
            <a:ext cx="381000" cy="3810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1300" name="84 Metin kutusu">
            <a:extLst>
              <a:ext uri="{FF2B5EF4-FFF2-40B4-BE49-F238E27FC236}">
                <a16:creationId xmlns:a16="http://schemas.microsoft.com/office/drawing/2014/main" id="{C76FF292-13FB-4484-A60F-0FBA3EE6D952}"/>
              </a:ext>
            </a:extLst>
          </p:cNvPr>
          <p:cNvSpPr txBox="1">
            <a:spLocks noChangeArrowheads="1"/>
          </p:cNvSpPr>
          <p:nvPr/>
        </p:nvSpPr>
        <p:spPr bwMode="auto">
          <a:xfrm>
            <a:off x="1600200" y="3505200"/>
            <a:ext cx="5794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a:latin typeface="Calibri" panose="020F0502020204030204" pitchFamily="34" charset="0"/>
              </a:rPr>
              <a:t>Ufuk</a:t>
            </a:r>
          </a:p>
        </p:txBody>
      </p:sp>
      <p:sp>
        <p:nvSpPr>
          <p:cNvPr id="11301" name="73 Metin kutusu">
            <a:extLst>
              <a:ext uri="{FF2B5EF4-FFF2-40B4-BE49-F238E27FC236}">
                <a16:creationId xmlns:a16="http://schemas.microsoft.com/office/drawing/2014/main" id="{CCD18270-2487-4DE8-B18E-4F463D237B55}"/>
              </a:ext>
            </a:extLst>
          </p:cNvPr>
          <p:cNvSpPr txBox="1">
            <a:spLocks noChangeArrowheads="1"/>
          </p:cNvSpPr>
          <p:nvPr/>
        </p:nvSpPr>
        <p:spPr bwMode="auto">
          <a:xfrm>
            <a:off x="2705100" y="3381375"/>
            <a:ext cx="4524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Yer</a:t>
            </a:r>
          </a:p>
        </p:txBody>
      </p:sp>
      <p:sp>
        <p:nvSpPr>
          <p:cNvPr id="96" name="95 Oval">
            <a:extLst>
              <a:ext uri="{FF2B5EF4-FFF2-40B4-BE49-F238E27FC236}">
                <a16:creationId xmlns:a16="http://schemas.microsoft.com/office/drawing/2014/main" id="{C199660E-6D2F-4AA0-B4C4-75AE22174D2C}"/>
              </a:ext>
            </a:extLst>
          </p:cNvPr>
          <p:cNvSpPr/>
          <p:nvPr/>
        </p:nvSpPr>
        <p:spPr>
          <a:xfrm>
            <a:off x="1600200" y="1600200"/>
            <a:ext cx="2667000" cy="627063"/>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1303" name="81 Metin kutusu">
            <a:extLst>
              <a:ext uri="{FF2B5EF4-FFF2-40B4-BE49-F238E27FC236}">
                <a16:creationId xmlns:a16="http://schemas.microsoft.com/office/drawing/2014/main" id="{2AE17CD7-23AF-41CA-B8CB-4F3E234836D7}"/>
              </a:ext>
            </a:extLst>
          </p:cNvPr>
          <p:cNvSpPr txBox="1">
            <a:spLocks noChangeArrowheads="1"/>
          </p:cNvSpPr>
          <p:nvPr/>
        </p:nvSpPr>
        <p:spPr bwMode="auto">
          <a:xfrm>
            <a:off x="2781300" y="1019175"/>
            <a:ext cx="292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Z</a:t>
            </a:r>
          </a:p>
        </p:txBody>
      </p:sp>
      <p:sp>
        <p:nvSpPr>
          <p:cNvPr id="11304" name="83 Metin kutusu">
            <a:extLst>
              <a:ext uri="{FF2B5EF4-FFF2-40B4-BE49-F238E27FC236}">
                <a16:creationId xmlns:a16="http://schemas.microsoft.com/office/drawing/2014/main" id="{5BE28746-7ABC-48FA-B3C6-726901F1B503}"/>
              </a:ext>
            </a:extLst>
          </p:cNvPr>
          <p:cNvSpPr txBox="1">
            <a:spLocks noChangeArrowheads="1"/>
          </p:cNvSpPr>
          <p:nvPr/>
        </p:nvSpPr>
        <p:spPr bwMode="auto">
          <a:xfrm>
            <a:off x="2743200" y="5391150"/>
            <a:ext cx="3333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a:latin typeface="Calibri" panose="020F0502020204030204" pitchFamily="34" charset="0"/>
              </a:rPr>
              <a:t>N</a:t>
            </a:r>
          </a:p>
        </p:txBody>
      </p:sp>
      <p:sp>
        <p:nvSpPr>
          <p:cNvPr id="102" name="101 Yay">
            <a:extLst>
              <a:ext uri="{FF2B5EF4-FFF2-40B4-BE49-F238E27FC236}">
                <a16:creationId xmlns:a16="http://schemas.microsoft.com/office/drawing/2014/main" id="{4AD7B237-524E-404E-A617-CAC488E3B9D5}"/>
              </a:ext>
            </a:extLst>
          </p:cNvPr>
          <p:cNvSpPr/>
          <p:nvPr/>
        </p:nvSpPr>
        <p:spPr>
          <a:xfrm rot="4369554">
            <a:off x="3314700" y="1257300"/>
            <a:ext cx="304800" cy="304800"/>
          </a:xfrm>
          <a:prstGeom prst="arc">
            <a:avLst>
              <a:gd name="adj1" fmla="val 18965554"/>
              <a:gd name="adj2" fmla="val 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1306" name="81 Metin kutusu">
            <a:extLst>
              <a:ext uri="{FF2B5EF4-FFF2-40B4-BE49-F238E27FC236}">
                <a16:creationId xmlns:a16="http://schemas.microsoft.com/office/drawing/2014/main" id="{9A7EAE66-5466-4512-BB57-60BBBA5366AD}"/>
              </a:ext>
            </a:extLst>
          </p:cNvPr>
          <p:cNvSpPr txBox="1">
            <a:spLocks noChangeArrowheads="1"/>
          </p:cNvSpPr>
          <p:nvPr/>
        </p:nvSpPr>
        <p:spPr bwMode="auto">
          <a:xfrm>
            <a:off x="3495675" y="1400175"/>
            <a:ext cx="2857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a</a:t>
            </a:r>
          </a:p>
        </p:txBody>
      </p:sp>
      <p:sp>
        <p:nvSpPr>
          <p:cNvPr id="11307" name="87 Metin kutusu">
            <a:extLst>
              <a:ext uri="{FF2B5EF4-FFF2-40B4-BE49-F238E27FC236}">
                <a16:creationId xmlns:a16="http://schemas.microsoft.com/office/drawing/2014/main" id="{89680FAC-D7C9-48A2-ACBC-61556AA5EF01}"/>
              </a:ext>
            </a:extLst>
          </p:cNvPr>
          <p:cNvSpPr txBox="1">
            <a:spLocks noChangeArrowheads="1"/>
          </p:cNvSpPr>
          <p:nvPr/>
        </p:nvSpPr>
        <p:spPr bwMode="auto">
          <a:xfrm rot="-1464463">
            <a:off x="4457700" y="3600450"/>
            <a:ext cx="30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a:latin typeface="Calibri" panose="020F0502020204030204" pitchFamily="34" charset="0"/>
              </a:rPr>
              <a:t>&lt;</a:t>
            </a:r>
          </a:p>
        </p:txBody>
      </p:sp>
      <p:sp>
        <p:nvSpPr>
          <p:cNvPr id="11308" name="81 Metin kutusu">
            <a:extLst>
              <a:ext uri="{FF2B5EF4-FFF2-40B4-BE49-F238E27FC236}">
                <a16:creationId xmlns:a16="http://schemas.microsoft.com/office/drawing/2014/main" id="{12BFB40F-4829-4BA4-849B-CF8754386BF8}"/>
              </a:ext>
            </a:extLst>
          </p:cNvPr>
          <p:cNvSpPr txBox="1">
            <a:spLocks noChangeArrowheads="1"/>
          </p:cNvSpPr>
          <p:nvPr/>
        </p:nvSpPr>
        <p:spPr bwMode="auto">
          <a:xfrm>
            <a:off x="4600575" y="3629025"/>
            <a:ext cx="2857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a</a:t>
            </a:r>
          </a:p>
        </p:txBody>
      </p:sp>
      <p:cxnSp>
        <p:nvCxnSpPr>
          <p:cNvPr id="121" name="120 Düz Bağlayıcı">
            <a:extLst>
              <a:ext uri="{FF2B5EF4-FFF2-40B4-BE49-F238E27FC236}">
                <a16:creationId xmlns:a16="http://schemas.microsoft.com/office/drawing/2014/main" id="{72E7A1E5-F28D-468E-8F4C-D6ABE4B2AFC5}"/>
              </a:ext>
            </a:extLst>
          </p:cNvPr>
          <p:cNvCxnSpPr/>
          <p:nvPr/>
        </p:nvCxnSpPr>
        <p:spPr>
          <a:xfrm>
            <a:off x="2924175" y="3381375"/>
            <a:ext cx="1343025" cy="533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124 Düz Bağlayıcı">
            <a:extLst>
              <a:ext uri="{FF2B5EF4-FFF2-40B4-BE49-F238E27FC236}">
                <a16:creationId xmlns:a16="http://schemas.microsoft.com/office/drawing/2014/main" id="{4289B082-E114-4789-AF82-01DD9078FE88}"/>
              </a:ext>
            </a:extLst>
          </p:cNvPr>
          <p:cNvCxnSpPr>
            <a:stCxn id="11301" idx="0"/>
          </p:cNvCxnSpPr>
          <p:nvPr/>
        </p:nvCxnSpPr>
        <p:spPr>
          <a:xfrm rot="5400000" flipH="1" flipV="1">
            <a:off x="2808287" y="2198688"/>
            <a:ext cx="1304925" cy="106045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9" name="128 Yay">
            <a:extLst>
              <a:ext uri="{FF2B5EF4-FFF2-40B4-BE49-F238E27FC236}">
                <a16:creationId xmlns:a16="http://schemas.microsoft.com/office/drawing/2014/main" id="{C606EFC8-42D2-45BB-96B1-E2E53C8F2113}"/>
              </a:ext>
            </a:extLst>
          </p:cNvPr>
          <p:cNvSpPr/>
          <p:nvPr/>
        </p:nvSpPr>
        <p:spPr>
          <a:xfrm>
            <a:off x="2771775" y="3095625"/>
            <a:ext cx="304800" cy="304800"/>
          </a:xfrm>
          <a:prstGeom prst="arc">
            <a:avLst>
              <a:gd name="adj1" fmla="val 16043461"/>
              <a:gd name="adj2" fmla="val 20698429"/>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30" name="129 Yay">
            <a:extLst>
              <a:ext uri="{FF2B5EF4-FFF2-40B4-BE49-F238E27FC236}">
                <a16:creationId xmlns:a16="http://schemas.microsoft.com/office/drawing/2014/main" id="{10961E89-BB7E-45E9-A353-DF7CB5D42D8C}"/>
              </a:ext>
            </a:extLst>
          </p:cNvPr>
          <p:cNvSpPr/>
          <p:nvPr/>
        </p:nvSpPr>
        <p:spPr>
          <a:xfrm>
            <a:off x="2819400" y="3200400"/>
            <a:ext cx="304800" cy="304800"/>
          </a:xfrm>
          <a:prstGeom prst="arc">
            <a:avLst>
              <a:gd name="adj1" fmla="val 17799750"/>
              <a:gd name="adj2" fmla="val 1948272"/>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1313" name="81 Metin kutusu">
            <a:extLst>
              <a:ext uri="{FF2B5EF4-FFF2-40B4-BE49-F238E27FC236}">
                <a16:creationId xmlns:a16="http://schemas.microsoft.com/office/drawing/2014/main" id="{F64AC964-B4EE-4B6F-996B-BC99D2E365A4}"/>
              </a:ext>
            </a:extLst>
          </p:cNvPr>
          <p:cNvSpPr txBox="1">
            <a:spLocks noChangeArrowheads="1"/>
          </p:cNvSpPr>
          <p:nvPr/>
        </p:nvSpPr>
        <p:spPr bwMode="auto">
          <a:xfrm>
            <a:off x="3076575" y="3105150"/>
            <a:ext cx="2952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h</a:t>
            </a:r>
          </a:p>
        </p:txBody>
      </p:sp>
      <p:sp>
        <p:nvSpPr>
          <p:cNvPr id="11314" name="81 Metin kutusu">
            <a:extLst>
              <a:ext uri="{FF2B5EF4-FFF2-40B4-BE49-F238E27FC236}">
                <a16:creationId xmlns:a16="http://schemas.microsoft.com/office/drawing/2014/main" id="{B540E4A8-F6F8-408F-87D2-E47E01D2D5E4}"/>
              </a:ext>
            </a:extLst>
          </p:cNvPr>
          <p:cNvSpPr txBox="1">
            <a:spLocks noChangeArrowheads="1"/>
          </p:cNvSpPr>
          <p:nvPr/>
        </p:nvSpPr>
        <p:spPr bwMode="auto">
          <a:xfrm>
            <a:off x="2933700" y="2857500"/>
            <a:ext cx="2667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z</a:t>
            </a:r>
          </a:p>
        </p:txBody>
      </p:sp>
      <p:sp>
        <p:nvSpPr>
          <p:cNvPr id="11315" name="81 Metin kutusu">
            <a:extLst>
              <a:ext uri="{FF2B5EF4-FFF2-40B4-BE49-F238E27FC236}">
                <a16:creationId xmlns:a16="http://schemas.microsoft.com/office/drawing/2014/main" id="{2A961A8A-20E1-4CA9-A836-957E77776AE1}"/>
              </a:ext>
            </a:extLst>
          </p:cNvPr>
          <p:cNvSpPr txBox="1">
            <a:spLocks noChangeArrowheads="1"/>
          </p:cNvSpPr>
          <p:nvPr/>
        </p:nvSpPr>
        <p:spPr bwMode="auto">
          <a:xfrm>
            <a:off x="2667000" y="3124200"/>
            <a:ext cx="309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tr-TR" altLang="en-US" sz="1600" b="1">
                <a:latin typeface="Calibri" panose="020F0502020204030204" pitchFamily="34" charset="0"/>
              </a:rPr>
              <a:t>A</a:t>
            </a:r>
          </a:p>
        </p:txBody>
      </p:sp>
      <p:sp>
        <p:nvSpPr>
          <p:cNvPr id="134" name="133 Yay">
            <a:extLst>
              <a:ext uri="{FF2B5EF4-FFF2-40B4-BE49-F238E27FC236}">
                <a16:creationId xmlns:a16="http://schemas.microsoft.com/office/drawing/2014/main" id="{CBCCFCAC-0E62-41DF-AAEF-3093AFDA37E9}"/>
              </a:ext>
            </a:extLst>
          </p:cNvPr>
          <p:cNvSpPr/>
          <p:nvPr/>
        </p:nvSpPr>
        <p:spPr>
          <a:xfrm>
            <a:off x="1533525" y="1376363"/>
            <a:ext cx="2790825" cy="4029075"/>
          </a:xfrm>
          <a:prstGeom prst="arc">
            <a:avLst>
              <a:gd name="adj1" fmla="val 16191616"/>
              <a:gd name="adj2" fmla="val 5424377"/>
            </a:avLst>
          </a:prstGeom>
          <a:ln w="25400">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35" name="134 5-Nokta Yıldız">
            <a:extLst>
              <a:ext uri="{FF2B5EF4-FFF2-40B4-BE49-F238E27FC236}">
                <a16:creationId xmlns:a16="http://schemas.microsoft.com/office/drawing/2014/main" id="{72F140A5-0011-4AA1-917D-3D008688604A}"/>
              </a:ext>
            </a:extLst>
          </p:cNvPr>
          <p:cNvSpPr/>
          <p:nvPr/>
        </p:nvSpPr>
        <p:spPr>
          <a:xfrm>
            <a:off x="4171950" y="3810000"/>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36" name="135 5-Nokta Yıldız">
            <a:extLst>
              <a:ext uri="{FF2B5EF4-FFF2-40B4-BE49-F238E27FC236}">
                <a16:creationId xmlns:a16="http://schemas.microsoft.com/office/drawing/2014/main" id="{19FE0017-5989-4D10-B2E9-16542DCB6727}"/>
              </a:ext>
            </a:extLst>
          </p:cNvPr>
          <p:cNvSpPr/>
          <p:nvPr/>
        </p:nvSpPr>
        <p:spPr>
          <a:xfrm>
            <a:off x="3886200" y="1981200"/>
            <a:ext cx="190500" cy="190500"/>
          </a:xfrm>
          <a:prstGeom prst="star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1319" name="Rectangle 55">
            <a:extLst>
              <a:ext uri="{FF2B5EF4-FFF2-40B4-BE49-F238E27FC236}">
                <a16:creationId xmlns:a16="http://schemas.microsoft.com/office/drawing/2014/main" id="{6F1DF577-DCF4-46D8-99F7-36AF37C6918F}"/>
              </a:ext>
            </a:extLst>
          </p:cNvPr>
          <p:cNvSpPr>
            <a:spLocks noChangeArrowheads="1"/>
          </p:cNvSpPr>
          <p:nvPr/>
        </p:nvSpPr>
        <p:spPr bwMode="auto">
          <a:xfrm>
            <a:off x="4703763" y="4799013"/>
            <a:ext cx="627697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tr-TR" altLang="en-US" sz="1500" b="1">
                <a:solidFill>
                  <a:srgbClr val="E00C25"/>
                </a:solidFill>
              </a:rPr>
              <a:t>h:</a:t>
            </a:r>
            <a:r>
              <a:rPr lang="tr-TR" altLang="en-US" sz="1500"/>
              <a:t> </a:t>
            </a:r>
            <a:r>
              <a:rPr lang="pl-PL" altLang="en-US" sz="1500"/>
              <a:t>yüksekligi 0</a:t>
            </a:r>
            <a:r>
              <a:rPr lang="tr-TR" altLang="en-US" sz="1500" baseline="30000"/>
              <a:t>o</a:t>
            </a:r>
            <a:r>
              <a:rPr lang="pl-PL" altLang="en-US" sz="1500"/>
              <a:t> ile +90</a:t>
            </a:r>
            <a:r>
              <a:rPr lang="tr-TR" altLang="en-US" sz="1500"/>
              <a:t>°</a:t>
            </a:r>
            <a:r>
              <a:rPr lang="pl-PL" altLang="en-US" sz="1500"/>
              <a:t> (zenit) ve 0</a:t>
            </a:r>
            <a:r>
              <a:rPr lang="tr-TR" altLang="en-US" sz="1500"/>
              <a:t>°</a:t>
            </a:r>
            <a:r>
              <a:rPr lang="pl-PL" altLang="en-US" sz="1500" baseline="30000"/>
              <a:t> </a:t>
            </a:r>
            <a:r>
              <a:rPr lang="pl-PL" altLang="en-US" sz="1500"/>
              <a:t> ile </a:t>
            </a:r>
            <a:r>
              <a:rPr lang="tr-TR" altLang="en-US" sz="1500"/>
              <a:t>-90°(nadir) </a:t>
            </a:r>
          </a:p>
          <a:p>
            <a:pPr algn="just"/>
            <a:r>
              <a:rPr lang="tr-TR" altLang="en-US" sz="1500" b="1">
                <a:solidFill>
                  <a:srgbClr val="E00C25"/>
                </a:solidFill>
              </a:rPr>
              <a:t>z:</a:t>
            </a:r>
            <a:r>
              <a:rPr lang="pl-PL" altLang="en-US" sz="1500" b="1">
                <a:solidFill>
                  <a:srgbClr val="E00C25"/>
                </a:solidFill>
              </a:rPr>
              <a:t> </a:t>
            </a:r>
            <a:r>
              <a:rPr lang="pl-PL" altLang="en-US" sz="1500"/>
              <a:t>zenit uzaklığı 0</a:t>
            </a:r>
            <a:r>
              <a:rPr lang="tr-TR" altLang="en-US" sz="1500" baseline="30000"/>
              <a:t>o</a:t>
            </a:r>
            <a:r>
              <a:rPr lang="pl-PL" altLang="en-US" sz="1500"/>
              <a:t> (zenit'ile 180</a:t>
            </a:r>
            <a:r>
              <a:rPr lang="tr-TR" altLang="en-US" sz="1500"/>
              <a:t>°</a:t>
            </a:r>
            <a:r>
              <a:rPr lang="pl-PL" altLang="en-US" sz="1500"/>
              <a:t> (nadir) </a:t>
            </a:r>
            <a:r>
              <a:rPr lang="tr-TR" altLang="en-US" sz="1500"/>
              <a:t>arasında</a:t>
            </a:r>
          </a:p>
          <a:p>
            <a:pPr algn="just"/>
            <a:r>
              <a:rPr lang="tr-TR" altLang="en-US" sz="1500" b="1">
                <a:solidFill>
                  <a:srgbClr val="E00C25"/>
                </a:solidFill>
              </a:rPr>
              <a:t>a: </a:t>
            </a:r>
            <a:r>
              <a:rPr lang="tr-TR" altLang="en-US" sz="1500"/>
              <a:t>azimutu güney noktasından itibaren negatif </a:t>
            </a:r>
          </a:p>
          <a:p>
            <a:pPr algn="just"/>
            <a:r>
              <a:rPr lang="tr-TR" altLang="en-US" sz="1500"/>
              <a:t>    yönde (bati) 0° den 360° ye kadar ölçülür.</a:t>
            </a:r>
          </a:p>
        </p:txBody>
      </p:sp>
      <p:sp>
        <p:nvSpPr>
          <p:cNvPr id="11321" name="Rectangle 57">
            <a:extLst>
              <a:ext uri="{FF2B5EF4-FFF2-40B4-BE49-F238E27FC236}">
                <a16:creationId xmlns:a16="http://schemas.microsoft.com/office/drawing/2014/main" id="{D3530398-4CE0-472E-BF69-65003DE3FCC4}"/>
              </a:ext>
            </a:extLst>
          </p:cNvPr>
          <p:cNvSpPr>
            <a:spLocks noChangeArrowheads="1"/>
          </p:cNvSpPr>
          <p:nvPr/>
        </p:nvSpPr>
        <p:spPr bwMode="auto">
          <a:xfrm>
            <a:off x="0" y="6515100"/>
            <a:ext cx="88820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en-US" sz="1600"/>
              <a:t>Bir yıldızın ufuk koordinatları zamanın fonksiyonu olarak değişir ; bu günlük hareketin sonucudur.</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TotalTime>
  <Words>1805</Words>
  <Application>Microsoft Office PowerPoint</Application>
  <PresentationFormat>On-screen Show (4:3)</PresentationFormat>
  <Paragraphs>183</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Arial Black</vt:lpstr>
      <vt:lpstr>Calibri</vt:lpstr>
      <vt:lpstr>Monotype Corsiva</vt:lpstr>
      <vt:lpstr>Symbol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Unicorn</dc:creator>
  <cp:lastModifiedBy>Hakan.Volkan.Senavci</cp:lastModifiedBy>
  <cp:revision>9</cp:revision>
  <dcterms:created xsi:type="dcterms:W3CDTF">2009-10-01T13:00:21Z</dcterms:created>
  <dcterms:modified xsi:type="dcterms:W3CDTF">2020-05-09T14:51:10Z</dcterms:modified>
</cp:coreProperties>
</file>