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1" r:id="rId1"/>
  </p:sldMasterIdLst>
  <p:notesMasterIdLst>
    <p:notesMasterId r:id="rId18"/>
  </p:notesMasterIdLst>
  <p:sldIdLst>
    <p:sldId id="257" r:id="rId2"/>
    <p:sldId id="258" r:id="rId3"/>
    <p:sldId id="259" r:id="rId4"/>
    <p:sldId id="345" r:id="rId5"/>
    <p:sldId id="260" r:id="rId6"/>
    <p:sldId id="346" r:id="rId7"/>
    <p:sldId id="266" r:id="rId8"/>
    <p:sldId id="339" r:id="rId9"/>
    <p:sldId id="269" r:id="rId10"/>
    <p:sldId id="270" r:id="rId11"/>
    <p:sldId id="271" r:id="rId12"/>
    <p:sldId id="272" r:id="rId13"/>
    <p:sldId id="274" r:id="rId14"/>
    <p:sldId id="276" r:id="rId15"/>
    <p:sldId id="340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71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3945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3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FFE3D-438C-4A4A-87D0-74DC290884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746BB0E-1D77-414A-AABE-93C7061625D6}">
      <dgm:prSet phldrT="[Metin]"/>
      <dgm:spPr/>
      <dgm:t>
        <a:bodyPr/>
        <a:lstStyle/>
        <a:p>
          <a:r>
            <a:rPr lang="tr-TR" dirty="0"/>
            <a:t>Biyolojik Başlangıçlar</a:t>
          </a:r>
        </a:p>
      </dgm:t>
    </dgm:pt>
    <dgm:pt modelId="{8CCE85C2-5263-49A2-90A1-41E1A47DD940}" type="parTrans" cxnId="{1DF5D841-D8D3-4640-A5E4-BDE784CE2F5E}">
      <dgm:prSet/>
      <dgm:spPr/>
      <dgm:t>
        <a:bodyPr/>
        <a:lstStyle/>
        <a:p>
          <a:endParaRPr lang="tr-TR"/>
        </a:p>
      </dgm:t>
    </dgm:pt>
    <dgm:pt modelId="{1616FA7F-4D0D-40BC-AAE5-B9CADCADE706}" type="sibTrans" cxnId="{1DF5D841-D8D3-4640-A5E4-BDE784CE2F5E}">
      <dgm:prSet/>
      <dgm:spPr/>
      <dgm:t>
        <a:bodyPr/>
        <a:lstStyle/>
        <a:p>
          <a:endParaRPr lang="tr-TR"/>
        </a:p>
      </dgm:t>
    </dgm:pt>
    <dgm:pt modelId="{77C56744-60AA-490C-9791-10D5EE1F7DEB}">
      <dgm:prSet phldrT="[Metin]"/>
      <dgm:spPr/>
      <dgm:t>
        <a:bodyPr/>
        <a:lstStyle/>
        <a:p>
          <a:r>
            <a:rPr lang="tr-TR" dirty="0"/>
            <a:t>Evrimsel Bakış Açısı</a:t>
          </a:r>
        </a:p>
      </dgm:t>
    </dgm:pt>
    <dgm:pt modelId="{933F89FC-5DAA-4CB6-AF23-20EE73540E9A}" type="parTrans" cxnId="{FA5B8976-C622-42DA-A187-C33CBA721B54}">
      <dgm:prSet/>
      <dgm:spPr/>
      <dgm:t>
        <a:bodyPr/>
        <a:lstStyle/>
        <a:p>
          <a:endParaRPr lang="tr-TR"/>
        </a:p>
      </dgm:t>
    </dgm:pt>
    <dgm:pt modelId="{00284C98-283F-4A5B-99B8-B04ED3317985}" type="sibTrans" cxnId="{FA5B8976-C622-42DA-A187-C33CBA721B54}">
      <dgm:prSet/>
      <dgm:spPr/>
      <dgm:t>
        <a:bodyPr/>
        <a:lstStyle/>
        <a:p>
          <a:endParaRPr lang="tr-TR"/>
        </a:p>
      </dgm:t>
    </dgm:pt>
    <dgm:pt modelId="{53F5C505-37C7-4842-9D16-495CE3B4D532}">
      <dgm:prSet phldrT="[Metin]"/>
      <dgm:spPr/>
      <dgm:t>
        <a:bodyPr/>
        <a:lstStyle/>
        <a:p>
          <a:r>
            <a:rPr lang="tr-TR" dirty="0"/>
            <a:t>Üreme ile ilgili Güçlükler ve Seçimler</a:t>
          </a:r>
        </a:p>
      </dgm:t>
    </dgm:pt>
    <dgm:pt modelId="{4149FFCC-245D-40AA-BE33-DBCBCBD12A17}" type="parTrans" cxnId="{84AF2B62-AD90-4830-8BBF-714758FB5648}">
      <dgm:prSet/>
      <dgm:spPr/>
      <dgm:t>
        <a:bodyPr/>
        <a:lstStyle/>
        <a:p>
          <a:endParaRPr lang="tr-TR"/>
        </a:p>
      </dgm:t>
    </dgm:pt>
    <dgm:pt modelId="{2FC78F46-1CFB-43FB-99A2-79585997A428}" type="sibTrans" cxnId="{84AF2B62-AD90-4830-8BBF-714758FB5648}">
      <dgm:prSet/>
      <dgm:spPr/>
      <dgm:t>
        <a:bodyPr/>
        <a:lstStyle/>
        <a:p>
          <a:endParaRPr lang="tr-TR"/>
        </a:p>
      </dgm:t>
    </dgm:pt>
    <dgm:pt modelId="{A88F04D0-4986-4DF3-B2A1-6E69A1A0599D}">
      <dgm:prSet/>
      <dgm:spPr/>
      <dgm:t>
        <a:bodyPr/>
        <a:lstStyle/>
        <a:p>
          <a:r>
            <a:rPr lang="tr-TR" dirty="0"/>
            <a:t>Gelişimin Genetik Temelleri</a:t>
          </a:r>
        </a:p>
      </dgm:t>
    </dgm:pt>
    <dgm:pt modelId="{30238351-4E43-403B-90AA-F158101570EA}" type="parTrans" cxnId="{54058501-3CC6-44D0-96EC-017F9ED6E098}">
      <dgm:prSet/>
      <dgm:spPr/>
      <dgm:t>
        <a:bodyPr/>
        <a:lstStyle/>
        <a:p>
          <a:endParaRPr lang="tr-TR"/>
        </a:p>
      </dgm:t>
    </dgm:pt>
    <dgm:pt modelId="{F03B94E1-6612-4B56-BDA9-C7AC6E5CAFFD}" type="sibTrans" cxnId="{54058501-3CC6-44D0-96EC-017F9ED6E098}">
      <dgm:prSet/>
      <dgm:spPr/>
      <dgm:t>
        <a:bodyPr/>
        <a:lstStyle/>
        <a:p>
          <a:endParaRPr lang="tr-TR"/>
        </a:p>
      </dgm:t>
    </dgm:pt>
    <dgm:pt modelId="{C6D375AF-D37B-4712-BF73-583255FE6ACC}">
      <dgm:prSet phldrT="[Metin]"/>
      <dgm:spPr/>
      <dgm:t>
        <a:bodyPr/>
        <a:lstStyle/>
        <a:p>
          <a:r>
            <a:rPr lang="tr-TR" dirty="0"/>
            <a:t>Kalıtım ve Çevre Etkileşimi</a:t>
          </a:r>
        </a:p>
      </dgm:t>
    </dgm:pt>
    <dgm:pt modelId="{C74C3694-AE1A-43DC-985B-1EA8F3434498}" type="parTrans" cxnId="{25213E9F-AFD0-416D-80C1-E24EE3BA6B68}">
      <dgm:prSet/>
      <dgm:spPr/>
      <dgm:t>
        <a:bodyPr/>
        <a:lstStyle/>
        <a:p>
          <a:endParaRPr lang="tr-TR"/>
        </a:p>
      </dgm:t>
    </dgm:pt>
    <dgm:pt modelId="{CA9522F5-C75D-4F58-8483-EE36735333A0}" type="sibTrans" cxnId="{25213E9F-AFD0-416D-80C1-E24EE3BA6B68}">
      <dgm:prSet/>
      <dgm:spPr/>
      <dgm:t>
        <a:bodyPr/>
        <a:lstStyle/>
        <a:p>
          <a:endParaRPr lang="tr-TR"/>
        </a:p>
      </dgm:t>
    </dgm:pt>
    <dgm:pt modelId="{24E1C8B6-0DE8-47FD-8D13-70E8AFFE83B8}" type="pres">
      <dgm:prSet presAssocID="{713FFE3D-438C-4A4A-87D0-74DC290884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DEC516-1432-496A-8BBF-17C9F68054A2}" type="pres">
      <dgm:prSet presAssocID="{F746BB0E-1D77-414A-AABE-93C7061625D6}" presName="hierRoot1" presStyleCnt="0"/>
      <dgm:spPr/>
    </dgm:pt>
    <dgm:pt modelId="{553666B0-2257-4E5B-AA99-2E75EB123A05}" type="pres">
      <dgm:prSet presAssocID="{F746BB0E-1D77-414A-AABE-93C7061625D6}" presName="composite" presStyleCnt="0"/>
      <dgm:spPr/>
    </dgm:pt>
    <dgm:pt modelId="{B2168E2B-488B-406F-8CB8-F4256851BFA0}" type="pres">
      <dgm:prSet presAssocID="{F746BB0E-1D77-414A-AABE-93C7061625D6}" presName="background" presStyleLbl="node0" presStyleIdx="0" presStyleCnt="1"/>
      <dgm:spPr/>
    </dgm:pt>
    <dgm:pt modelId="{4B152760-263B-4CFC-8F5D-EAD7B5ED3992}" type="pres">
      <dgm:prSet presAssocID="{F746BB0E-1D77-414A-AABE-93C7061625D6}" presName="text" presStyleLbl="fgAcc0" presStyleIdx="0" presStyleCnt="1">
        <dgm:presLayoutVars>
          <dgm:chPref val="3"/>
        </dgm:presLayoutVars>
      </dgm:prSet>
      <dgm:spPr/>
    </dgm:pt>
    <dgm:pt modelId="{7998945A-6A8F-41EF-A9E4-95DCA16142BA}" type="pres">
      <dgm:prSet presAssocID="{F746BB0E-1D77-414A-AABE-93C7061625D6}" presName="hierChild2" presStyleCnt="0"/>
      <dgm:spPr/>
    </dgm:pt>
    <dgm:pt modelId="{F10E0EE1-728E-46B2-8E07-749857023800}" type="pres">
      <dgm:prSet presAssocID="{933F89FC-5DAA-4CB6-AF23-20EE73540E9A}" presName="Name10" presStyleLbl="parChTrans1D2" presStyleIdx="0" presStyleCnt="4"/>
      <dgm:spPr/>
    </dgm:pt>
    <dgm:pt modelId="{59259871-2731-46DD-BA56-071622774AA1}" type="pres">
      <dgm:prSet presAssocID="{77C56744-60AA-490C-9791-10D5EE1F7DEB}" presName="hierRoot2" presStyleCnt="0"/>
      <dgm:spPr/>
    </dgm:pt>
    <dgm:pt modelId="{28D10F84-7012-41CD-B7F5-D75A32DA72EC}" type="pres">
      <dgm:prSet presAssocID="{77C56744-60AA-490C-9791-10D5EE1F7DEB}" presName="composite2" presStyleCnt="0"/>
      <dgm:spPr/>
    </dgm:pt>
    <dgm:pt modelId="{6B5E0532-282D-4915-96EC-A8655A6E249C}" type="pres">
      <dgm:prSet presAssocID="{77C56744-60AA-490C-9791-10D5EE1F7DEB}" presName="background2" presStyleLbl="node2" presStyleIdx="0" presStyleCnt="4"/>
      <dgm:spPr/>
    </dgm:pt>
    <dgm:pt modelId="{0AC469E5-4DE3-47FC-A03F-41E3F7C9CC8B}" type="pres">
      <dgm:prSet presAssocID="{77C56744-60AA-490C-9791-10D5EE1F7DEB}" presName="text2" presStyleLbl="fgAcc2" presStyleIdx="0" presStyleCnt="4">
        <dgm:presLayoutVars>
          <dgm:chPref val="3"/>
        </dgm:presLayoutVars>
      </dgm:prSet>
      <dgm:spPr/>
    </dgm:pt>
    <dgm:pt modelId="{83D8E9E9-52DC-4DF9-BD98-662F21385CA0}" type="pres">
      <dgm:prSet presAssocID="{77C56744-60AA-490C-9791-10D5EE1F7DEB}" presName="hierChild3" presStyleCnt="0"/>
      <dgm:spPr/>
    </dgm:pt>
    <dgm:pt modelId="{1C52EAE6-3D37-4336-9831-4AE13D5BA130}" type="pres">
      <dgm:prSet presAssocID="{30238351-4E43-403B-90AA-F158101570EA}" presName="Name10" presStyleLbl="parChTrans1D2" presStyleIdx="1" presStyleCnt="4"/>
      <dgm:spPr/>
    </dgm:pt>
    <dgm:pt modelId="{455ECA80-64CD-499B-B6D1-B6B029A8D135}" type="pres">
      <dgm:prSet presAssocID="{A88F04D0-4986-4DF3-B2A1-6E69A1A0599D}" presName="hierRoot2" presStyleCnt="0"/>
      <dgm:spPr/>
    </dgm:pt>
    <dgm:pt modelId="{899C70A8-6987-40E6-9743-BC74C8DCC02D}" type="pres">
      <dgm:prSet presAssocID="{A88F04D0-4986-4DF3-B2A1-6E69A1A0599D}" presName="composite2" presStyleCnt="0"/>
      <dgm:spPr/>
    </dgm:pt>
    <dgm:pt modelId="{3BF35971-4A21-4E37-9860-16E3D7AE1603}" type="pres">
      <dgm:prSet presAssocID="{A88F04D0-4986-4DF3-B2A1-6E69A1A0599D}" presName="background2" presStyleLbl="node2" presStyleIdx="1" presStyleCnt="4"/>
      <dgm:spPr/>
    </dgm:pt>
    <dgm:pt modelId="{09148539-9F22-4473-8593-570FC8D3E9EA}" type="pres">
      <dgm:prSet presAssocID="{A88F04D0-4986-4DF3-B2A1-6E69A1A0599D}" presName="text2" presStyleLbl="fgAcc2" presStyleIdx="1" presStyleCnt="4">
        <dgm:presLayoutVars>
          <dgm:chPref val="3"/>
        </dgm:presLayoutVars>
      </dgm:prSet>
      <dgm:spPr/>
    </dgm:pt>
    <dgm:pt modelId="{78FF80B6-AF95-4B2D-98E7-F25E79C97989}" type="pres">
      <dgm:prSet presAssocID="{A88F04D0-4986-4DF3-B2A1-6E69A1A0599D}" presName="hierChild3" presStyleCnt="0"/>
      <dgm:spPr/>
    </dgm:pt>
    <dgm:pt modelId="{F0EF95BD-B6F0-4EF2-8DA8-C2ADA4F0BCDA}" type="pres">
      <dgm:prSet presAssocID="{4149FFCC-245D-40AA-BE33-DBCBCBD12A17}" presName="Name10" presStyleLbl="parChTrans1D2" presStyleIdx="2" presStyleCnt="4"/>
      <dgm:spPr/>
    </dgm:pt>
    <dgm:pt modelId="{16CD52BE-2079-4655-B6D3-2059985B74D0}" type="pres">
      <dgm:prSet presAssocID="{53F5C505-37C7-4842-9D16-495CE3B4D532}" presName="hierRoot2" presStyleCnt="0"/>
      <dgm:spPr/>
    </dgm:pt>
    <dgm:pt modelId="{BB780245-DD60-40DE-B66C-14BA0F3D8F8A}" type="pres">
      <dgm:prSet presAssocID="{53F5C505-37C7-4842-9D16-495CE3B4D532}" presName="composite2" presStyleCnt="0"/>
      <dgm:spPr/>
    </dgm:pt>
    <dgm:pt modelId="{EFFCAF8F-981B-4BEE-95E4-B78BC212A35D}" type="pres">
      <dgm:prSet presAssocID="{53F5C505-37C7-4842-9D16-495CE3B4D532}" presName="background2" presStyleLbl="node2" presStyleIdx="2" presStyleCnt="4"/>
      <dgm:spPr/>
    </dgm:pt>
    <dgm:pt modelId="{7DE7DA7A-4530-4031-B9A1-64B9DD4D8F01}" type="pres">
      <dgm:prSet presAssocID="{53F5C505-37C7-4842-9D16-495CE3B4D532}" presName="text2" presStyleLbl="fgAcc2" presStyleIdx="2" presStyleCnt="4">
        <dgm:presLayoutVars>
          <dgm:chPref val="3"/>
        </dgm:presLayoutVars>
      </dgm:prSet>
      <dgm:spPr/>
    </dgm:pt>
    <dgm:pt modelId="{B3AB3252-AD98-46CD-B418-CE9AB2B6CF80}" type="pres">
      <dgm:prSet presAssocID="{53F5C505-37C7-4842-9D16-495CE3B4D532}" presName="hierChild3" presStyleCnt="0"/>
      <dgm:spPr/>
    </dgm:pt>
    <dgm:pt modelId="{94F5E62D-41ED-4C36-8090-BAD4A4006F64}" type="pres">
      <dgm:prSet presAssocID="{C74C3694-AE1A-43DC-985B-1EA8F3434498}" presName="Name10" presStyleLbl="parChTrans1D2" presStyleIdx="3" presStyleCnt="4"/>
      <dgm:spPr/>
    </dgm:pt>
    <dgm:pt modelId="{4AEF088B-E71F-4648-A7C8-4D1FDF6AAC6A}" type="pres">
      <dgm:prSet presAssocID="{C6D375AF-D37B-4712-BF73-583255FE6ACC}" presName="hierRoot2" presStyleCnt="0"/>
      <dgm:spPr/>
    </dgm:pt>
    <dgm:pt modelId="{AD85E127-CD00-484B-9BBE-255B0D10631F}" type="pres">
      <dgm:prSet presAssocID="{C6D375AF-D37B-4712-BF73-583255FE6ACC}" presName="composite2" presStyleCnt="0"/>
      <dgm:spPr/>
    </dgm:pt>
    <dgm:pt modelId="{46046664-0B64-430F-8D8D-AD6169062187}" type="pres">
      <dgm:prSet presAssocID="{C6D375AF-D37B-4712-BF73-583255FE6ACC}" presName="background2" presStyleLbl="node2" presStyleIdx="3" presStyleCnt="4"/>
      <dgm:spPr/>
    </dgm:pt>
    <dgm:pt modelId="{540B5F36-AE48-484A-8F9C-7400C492EF6B}" type="pres">
      <dgm:prSet presAssocID="{C6D375AF-D37B-4712-BF73-583255FE6ACC}" presName="text2" presStyleLbl="fgAcc2" presStyleIdx="3" presStyleCnt="4">
        <dgm:presLayoutVars>
          <dgm:chPref val="3"/>
        </dgm:presLayoutVars>
      </dgm:prSet>
      <dgm:spPr/>
    </dgm:pt>
    <dgm:pt modelId="{EB17E739-E569-437A-8C72-DB0CB8D1D8FA}" type="pres">
      <dgm:prSet presAssocID="{C6D375AF-D37B-4712-BF73-583255FE6ACC}" presName="hierChild3" presStyleCnt="0"/>
      <dgm:spPr/>
    </dgm:pt>
  </dgm:ptLst>
  <dgm:cxnLst>
    <dgm:cxn modelId="{54058501-3CC6-44D0-96EC-017F9ED6E098}" srcId="{F746BB0E-1D77-414A-AABE-93C7061625D6}" destId="{A88F04D0-4986-4DF3-B2A1-6E69A1A0599D}" srcOrd="1" destOrd="0" parTransId="{30238351-4E43-403B-90AA-F158101570EA}" sibTransId="{F03B94E1-6612-4B56-BDA9-C7AC6E5CAFFD}"/>
    <dgm:cxn modelId="{63121F36-4207-4E02-BAE2-38B2D6794EBD}" type="presOf" srcId="{A88F04D0-4986-4DF3-B2A1-6E69A1A0599D}" destId="{09148539-9F22-4473-8593-570FC8D3E9EA}" srcOrd="0" destOrd="0" presId="urn:microsoft.com/office/officeart/2005/8/layout/hierarchy1"/>
    <dgm:cxn modelId="{EEFBDB3C-1671-46F7-BF0C-D652E19026B6}" type="presOf" srcId="{30238351-4E43-403B-90AA-F158101570EA}" destId="{1C52EAE6-3D37-4336-9831-4AE13D5BA130}" srcOrd="0" destOrd="0" presId="urn:microsoft.com/office/officeart/2005/8/layout/hierarchy1"/>
    <dgm:cxn modelId="{1DF5D841-D8D3-4640-A5E4-BDE784CE2F5E}" srcId="{713FFE3D-438C-4A4A-87D0-74DC29088411}" destId="{F746BB0E-1D77-414A-AABE-93C7061625D6}" srcOrd="0" destOrd="0" parTransId="{8CCE85C2-5263-49A2-90A1-41E1A47DD940}" sibTransId="{1616FA7F-4D0D-40BC-AAE5-B9CADCADE706}"/>
    <dgm:cxn modelId="{84AF2B62-AD90-4830-8BBF-714758FB5648}" srcId="{F746BB0E-1D77-414A-AABE-93C7061625D6}" destId="{53F5C505-37C7-4842-9D16-495CE3B4D532}" srcOrd="2" destOrd="0" parTransId="{4149FFCC-245D-40AA-BE33-DBCBCBD12A17}" sibTransId="{2FC78F46-1CFB-43FB-99A2-79585997A428}"/>
    <dgm:cxn modelId="{34F7054F-A9FD-4F0B-B891-E71ACA13A3AA}" type="presOf" srcId="{77C56744-60AA-490C-9791-10D5EE1F7DEB}" destId="{0AC469E5-4DE3-47FC-A03F-41E3F7C9CC8B}" srcOrd="0" destOrd="0" presId="urn:microsoft.com/office/officeart/2005/8/layout/hierarchy1"/>
    <dgm:cxn modelId="{FA5B8976-C622-42DA-A187-C33CBA721B54}" srcId="{F746BB0E-1D77-414A-AABE-93C7061625D6}" destId="{77C56744-60AA-490C-9791-10D5EE1F7DEB}" srcOrd="0" destOrd="0" parTransId="{933F89FC-5DAA-4CB6-AF23-20EE73540E9A}" sibTransId="{00284C98-283F-4A5B-99B8-B04ED3317985}"/>
    <dgm:cxn modelId="{E6743994-E699-406B-AA82-A6E1217BFC2F}" type="presOf" srcId="{C74C3694-AE1A-43DC-985B-1EA8F3434498}" destId="{94F5E62D-41ED-4C36-8090-BAD4A4006F64}" srcOrd="0" destOrd="0" presId="urn:microsoft.com/office/officeart/2005/8/layout/hierarchy1"/>
    <dgm:cxn modelId="{25213E9F-AFD0-416D-80C1-E24EE3BA6B68}" srcId="{F746BB0E-1D77-414A-AABE-93C7061625D6}" destId="{C6D375AF-D37B-4712-BF73-583255FE6ACC}" srcOrd="3" destOrd="0" parTransId="{C74C3694-AE1A-43DC-985B-1EA8F3434498}" sibTransId="{CA9522F5-C75D-4F58-8483-EE36735333A0}"/>
    <dgm:cxn modelId="{7DAD2FB1-080A-4DD4-9E4C-4FBF28EFA4F5}" type="presOf" srcId="{4149FFCC-245D-40AA-BE33-DBCBCBD12A17}" destId="{F0EF95BD-B6F0-4EF2-8DA8-C2ADA4F0BCDA}" srcOrd="0" destOrd="0" presId="urn:microsoft.com/office/officeart/2005/8/layout/hierarchy1"/>
    <dgm:cxn modelId="{556862B3-4B83-49DE-976D-ECC3BC70C80E}" type="presOf" srcId="{53F5C505-37C7-4842-9D16-495CE3B4D532}" destId="{7DE7DA7A-4530-4031-B9A1-64B9DD4D8F01}" srcOrd="0" destOrd="0" presId="urn:microsoft.com/office/officeart/2005/8/layout/hierarchy1"/>
    <dgm:cxn modelId="{B05E2BBF-BF12-4AC9-AD7E-A455A052FA38}" type="presOf" srcId="{C6D375AF-D37B-4712-BF73-583255FE6ACC}" destId="{540B5F36-AE48-484A-8F9C-7400C492EF6B}" srcOrd="0" destOrd="0" presId="urn:microsoft.com/office/officeart/2005/8/layout/hierarchy1"/>
    <dgm:cxn modelId="{ABDF89D1-D77C-4402-AAED-F6204E8C2FA4}" type="presOf" srcId="{933F89FC-5DAA-4CB6-AF23-20EE73540E9A}" destId="{F10E0EE1-728E-46B2-8E07-749857023800}" srcOrd="0" destOrd="0" presId="urn:microsoft.com/office/officeart/2005/8/layout/hierarchy1"/>
    <dgm:cxn modelId="{776E6AEC-B91F-45ED-BF01-93A7FCCAC684}" type="presOf" srcId="{713FFE3D-438C-4A4A-87D0-74DC29088411}" destId="{24E1C8B6-0DE8-47FD-8D13-70E8AFFE83B8}" srcOrd="0" destOrd="0" presId="urn:microsoft.com/office/officeart/2005/8/layout/hierarchy1"/>
    <dgm:cxn modelId="{0E286CFE-09EF-41AB-BEFA-88949E14EE6A}" type="presOf" srcId="{F746BB0E-1D77-414A-AABE-93C7061625D6}" destId="{4B152760-263B-4CFC-8F5D-EAD7B5ED3992}" srcOrd="0" destOrd="0" presId="urn:microsoft.com/office/officeart/2005/8/layout/hierarchy1"/>
    <dgm:cxn modelId="{0F35BFF8-BDDC-48DF-8766-A795C881DC7C}" type="presParOf" srcId="{24E1C8B6-0DE8-47FD-8D13-70E8AFFE83B8}" destId="{0DDEC516-1432-496A-8BBF-17C9F68054A2}" srcOrd="0" destOrd="0" presId="urn:microsoft.com/office/officeart/2005/8/layout/hierarchy1"/>
    <dgm:cxn modelId="{2C34CA7D-F903-41B1-AD0F-93612243291B}" type="presParOf" srcId="{0DDEC516-1432-496A-8BBF-17C9F68054A2}" destId="{553666B0-2257-4E5B-AA99-2E75EB123A05}" srcOrd="0" destOrd="0" presId="urn:microsoft.com/office/officeart/2005/8/layout/hierarchy1"/>
    <dgm:cxn modelId="{03521652-9CAD-4FDF-A102-FD206FB62E93}" type="presParOf" srcId="{553666B0-2257-4E5B-AA99-2E75EB123A05}" destId="{B2168E2B-488B-406F-8CB8-F4256851BFA0}" srcOrd="0" destOrd="0" presId="urn:microsoft.com/office/officeart/2005/8/layout/hierarchy1"/>
    <dgm:cxn modelId="{A97D3D89-9912-4C32-8F71-1FA811E3CE48}" type="presParOf" srcId="{553666B0-2257-4E5B-AA99-2E75EB123A05}" destId="{4B152760-263B-4CFC-8F5D-EAD7B5ED3992}" srcOrd="1" destOrd="0" presId="urn:microsoft.com/office/officeart/2005/8/layout/hierarchy1"/>
    <dgm:cxn modelId="{7121F153-8CE1-4D80-B476-D2837DF33B6C}" type="presParOf" srcId="{0DDEC516-1432-496A-8BBF-17C9F68054A2}" destId="{7998945A-6A8F-41EF-A9E4-95DCA16142BA}" srcOrd="1" destOrd="0" presId="urn:microsoft.com/office/officeart/2005/8/layout/hierarchy1"/>
    <dgm:cxn modelId="{F8764674-DA49-4657-80EE-7514BCF4A672}" type="presParOf" srcId="{7998945A-6A8F-41EF-A9E4-95DCA16142BA}" destId="{F10E0EE1-728E-46B2-8E07-749857023800}" srcOrd="0" destOrd="0" presId="urn:microsoft.com/office/officeart/2005/8/layout/hierarchy1"/>
    <dgm:cxn modelId="{AD31966D-124C-4F17-A437-BAFE7EF6638E}" type="presParOf" srcId="{7998945A-6A8F-41EF-A9E4-95DCA16142BA}" destId="{59259871-2731-46DD-BA56-071622774AA1}" srcOrd="1" destOrd="0" presId="urn:microsoft.com/office/officeart/2005/8/layout/hierarchy1"/>
    <dgm:cxn modelId="{98AD76A0-55BB-4178-8EDB-F697D14E2923}" type="presParOf" srcId="{59259871-2731-46DD-BA56-071622774AA1}" destId="{28D10F84-7012-41CD-B7F5-D75A32DA72EC}" srcOrd="0" destOrd="0" presId="urn:microsoft.com/office/officeart/2005/8/layout/hierarchy1"/>
    <dgm:cxn modelId="{7522A7DB-A539-4A00-B4EC-D72E769EB969}" type="presParOf" srcId="{28D10F84-7012-41CD-B7F5-D75A32DA72EC}" destId="{6B5E0532-282D-4915-96EC-A8655A6E249C}" srcOrd="0" destOrd="0" presId="urn:microsoft.com/office/officeart/2005/8/layout/hierarchy1"/>
    <dgm:cxn modelId="{B20B78E3-1B34-4754-9C51-AEB59135B61F}" type="presParOf" srcId="{28D10F84-7012-41CD-B7F5-D75A32DA72EC}" destId="{0AC469E5-4DE3-47FC-A03F-41E3F7C9CC8B}" srcOrd="1" destOrd="0" presId="urn:microsoft.com/office/officeart/2005/8/layout/hierarchy1"/>
    <dgm:cxn modelId="{D0FE8D1F-B22A-4601-A4AA-4F8F7B7443FD}" type="presParOf" srcId="{59259871-2731-46DD-BA56-071622774AA1}" destId="{83D8E9E9-52DC-4DF9-BD98-662F21385CA0}" srcOrd="1" destOrd="0" presId="urn:microsoft.com/office/officeart/2005/8/layout/hierarchy1"/>
    <dgm:cxn modelId="{A4D82688-3D45-491D-9B2F-9961762B3AAD}" type="presParOf" srcId="{7998945A-6A8F-41EF-A9E4-95DCA16142BA}" destId="{1C52EAE6-3D37-4336-9831-4AE13D5BA130}" srcOrd="2" destOrd="0" presId="urn:microsoft.com/office/officeart/2005/8/layout/hierarchy1"/>
    <dgm:cxn modelId="{A7D1AD06-C5BB-4AA7-A20F-8BF4BE76CFB1}" type="presParOf" srcId="{7998945A-6A8F-41EF-A9E4-95DCA16142BA}" destId="{455ECA80-64CD-499B-B6D1-B6B029A8D135}" srcOrd="3" destOrd="0" presId="urn:microsoft.com/office/officeart/2005/8/layout/hierarchy1"/>
    <dgm:cxn modelId="{881D655F-C08E-4B05-BA1B-BFFBD9448279}" type="presParOf" srcId="{455ECA80-64CD-499B-B6D1-B6B029A8D135}" destId="{899C70A8-6987-40E6-9743-BC74C8DCC02D}" srcOrd="0" destOrd="0" presId="urn:microsoft.com/office/officeart/2005/8/layout/hierarchy1"/>
    <dgm:cxn modelId="{52BD297B-29D1-4E54-9494-24916CD5AD19}" type="presParOf" srcId="{899C70A8-6987-40E6-9743-BC74C8DCC02D}" destId="{3BF35971-4A21-4E37-9860-16E3D7AE1603}" srcOrd="0" destOrd="0" presId="urn:microsoft.com/office/officeart/2005/8/layout/hierarchy1"/>
    <dgm:cxn modelId="{0048CA71-CFF4-453C-B568-3A3CE76AE62D}" type="presParOf" srcId="{899C70A8-6987-40E6-9743-BC74C8DCC02D}" destId="{09148539-9F22-4473-8593-570FC8D3E9EA}" srcOrd="1" destOrd="0" presId="urn:microsoft.com/office/officeart/2005/8/layout/hierarchy1"/>
    <dgm:cxn modelId="{D3CF0A4E-6FC3-4F03-B5ED-81842E442948}" type="presParOf" srcId="{455ECA80-64CD-499B-B6D1-B6B029A8D135}" destId="{78FF80B6-AF95-4B2D-98E7-F25E79C97989}" srcOrd="1" destOrd="0" presId="urn:microsoft.com/office/officeart/2005/8/layout/hierarchy1"/>
    <dgm:cxn modelId="{794B40BB-B92E-47C7-9516-33A7CA045173}" type="presParOf" srcId="{7998945A-6A8F-41EF-A9E4-95DCA16142BA}" destId="{F0EF95BD-B6F0-4EF2-8DA8-C2ADA4F0BCDA}" srcOrd="4" destOrd="0" presId="urn:microsoft.com/office/officeart/2005/8/layout/hierarchy1"/>
    <dgm:cxn modelId="{56E338BF-10FC-4FAF-B4AB-8990C328082F}" type="presParOf" srcId="{7998945A-6A8F-41EF-A9E4-95DCA16142BA}" destId="{16CD52BE-2079-4655-B6D3-2059985B74D0}" srcOrd="5" destOrd="0" presId="urn:microsoft.com/office/officeart/2005/8/layout/hierarchy1"/>
    <dgm:cxn modelId="{54B34ED3-EC53-4677-A8D7-1DEDAD7469FB}" type="presParOf" srcId="{16CD52BE-2079-4655-B6D3-2059985B74D0}" destId="{BB780245-DD60-40DE-B66C-14BA0F3D8F8A}" srcOrd="0" destOrd="0" presId="urn:microsoft.com/office/officeart/2005/8/layout/hierarchy1"/>
    <dgm:cxn modelId="{1841ECFA-C03D-4839-B6D6-8604F62AE956}" type="presParOf" srcId="{BB780245-DD60-40DE-B66C-14BA0F3D8F8A}" destId="{EFFCAF8F-981B-4BEE-95E4-B78BC212A35D}" srcOrd="0" destOrd="0" presId="urn:microsoft.com/office/officeart/2005/8/layout/hierarchy1"/>
    <dgm:cxn modelId="{F77C7C72-835F-4DEF-9EEE-59AEB8C64139}" type="presParOf" srcId="{BB780245-DD60-40DE-B66C-14BA0F3D8F8A}" destId="{7DE7DA7A-4530-4031-B9A1-64B9DD4D8F01}" srcOrd="1" destOrd="0" presId="urn:microsoft.com/office/officeart/2005/8/layout/hierarchy1"/>
    <dgm:cxn modelId="{87EFDCAF-B34D-42A7-83A2-2B1DF1839DAC}" type="presParOf" srcId="{16CD52BE-2079-4655-B6D3-2059985B74D0}" destId="{B3AB3252-AD98-46CD-B418-CE9AB2B6CF80}" srcOrd="1" destOrd="0" presId="urn:microsoft.com/office/officeart/2005/8/layout/hierarchy1"/>
    <dgm:cxn modelId="{E3310328-4EBD-4D30-8354-758D2E7FC3AA}" type="presParOf" srcId="{7998945A-6A8F-41EF-A9E4-95DCA16142BA}" destId="{94F5E62D-41ED-4C36-8090-BAD4A4006F64}" srcOrd="6" destOrd="0" presId="urn:microsoft.com/office/officeart/2005/8/layout/hierarchy1"/>
    <dgm:cxn modelId="{C44F506C-BCE4-4E62-A83A-C8C0B316045B}" type="presParOf" srcId="{7998945A-6A8F-41EF-A9E4-95DCA16142BA}" destId="{4AEF088B-E71F-4648-A7C8-4D1FDF6AAC6A}" srcOrd="7" destOrd="0" presId="urn:microsoft.com/office/officeart/2005/8/layout/hierarchy1"/>
    <dgm:cxn modelId="{1A16C4ED-A612-43CB-BC9A-B9D55052B61B}" type="presParOf" srcId="{4AEF088B-E71F-4648-A7C8-4D1FDF6AAC6A}" destId="{AD85E127-CD00-484B-9BBE-255B0D10631F}" srcOrd="0" destOrd="0" presId="urn:microsoft.com/office/officeart/2005/8/layout/hierarchy1"/>
    <dgm:cxn modelId="{AEA8CE5F-3E86-4373-8098-452F39276067}" type="presParOf" srcId="{AD85E127-CD00-484B-9BBE-255B0D10631F}" destId="{46046664-0B64-430F-8D8D-AD6169062187}" srcOrd="0" destOrd="0" presId="urn:microsoft.com/office/officeart/2005/8/layout/hierarchy1"/>
    <dgm:cxn modelId="{F0687B37-B13F-4321-A51F-F394FF7572FB}" type="presParOf" srcId="{AD85E127-CD00-484B-9BBE-255B0D10631F}" destId="{540B5F36-AE48-484A-8F9C-7400C492EF6B}" srcOrd="1" destOrd="0" presId="urn:microsoft.com/office/officeart/2005/8/layout/hierarchy1"/>
    <dgm:cxn modelId="{E4B91A38-8547-4BE7-8D33-DC7447378C2A}" type="presParOf" srcId="{4AEF088B-E71F-4648-A7C8-4D1FDF6AAC6A}" destId="{EB17E739-E569-437A-8C72-DB0CB8D1D8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4646B-695E-4D8A-896C-5BDC83422D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0FFAA0-04C6-4A35-AD66-63330EF1FCD9}">
      <dgm:prSet phldrT="[Metin]"/>
      <dgm:spPr/>
      <dgm:t>
        <a:bodyPr/>
        <a:lstStyle/>
        <a:p>
          <a:r>
            <a:rPr lang="tr-TR" dirty="0"/>
            <a:t>Evrim Perspektifi</a:t>
          </a:r>
        </a:p>
      </dgm:t>
    </dgm:pt>
    <dgm:pt modelId="{9AEF828F-5C04-4FBF-8F92-2833DEDBA602}" type="parTrans" cxnId="{904D2EDD-DDE3-4313-BB93-DA2A584346BB}">
      <dgm:prSet/>
      <dgm:spPr/>
      <dgm:t>
        <a:bodyPr/>
        <a:lstStyle/>
        <a:p>
          <a:endParaRPr lang="tr-TR"/>
        </a:p>
      </dgm:t>
    </dgm:pt>
    <dgm:pt modelId="{296F1977-A021-4AEC-8F59-D6FAF19BD717}" type="sibTrans" cxnId="{904D2EDD-DDE3-4313-BB93-DA2A584346BB}">
      <dgm:prSet/>
      <dgm:spPr/>
      <dgm:t>
        <a:bodyPr/>
        <a:lstStyle/>
        <a:p>
          <a:endParaRPr lang="tr-TR"/>
        </a:p>
      </dgm:t>
    </dgm:pt>
    <dgm:pt modelId="{BC6141BC-0D77-4101-94AA-90D906301745}">
      <dgm:prSet phldrT="[Metin]"/>
      <dgm:spPr/>
      <dgm:t>
        <a:bodyPr/>
        <a:lstStyle/>
        <a:p>
          <a:r>
            <a:rPr lang="tr-TR" dirty="0"/>
            <a:t>Doğal Seçilim ve Uyum Davranışı</a:t>
          </a:r>
        </a:p>
      </dgm:t>
    </dgm:pt>
    <dgm:pt modelId="{084AB803-76D9-4C87-B4DE-ACF6E9B1F21B}" type="parTrans" cxnId="{7F3006E4-BDB4-4E27-B275-301BB29A214C}">
      <dgm:prSet/>
      <dgm:spPr/>
      <dgm:t>
        <a:bodyPr/>
        <a:lstStyle/>
        <a:p>
          <a:endParaRPr lang="tr-TR"/>
        </a:p>
      </dgm:t>
    </dgm:pt>
    <dgm:pt modelId="{E3F322E9-53F8-490E-B337-32213AD4B1BF}" type="sibTrans" cxnId="{7F3006E4-BDB4-4E27-B275-301BB29A214C}">
      <dgm:prSet/>
      <dgm:spPr/>
      <dgm:t>
        <a:bodyPr/>
        <a:lstStyle/>
        <a:p>
          <a:endParaRPr lang="tr-TR"/>
        </a:p>
      </dgm:t>
    </dgm:pt>
    <dgm:pt modelId="{245077F0-7E45-4A8B-BCEB-9B073580643B}">
      <dgm:prSet phldrT="[Metin]"/>
      <dgm:spPr/>
      <dgm:t>
        <a:bodyPr/>
        <a:lstStyle/>
        <a:p>
          <a:r>
            <a:rPr lang="tr-TR" dirty="0"/>
            <a:t>Evrimsel Psikoloji</a:t>
          </a:r>
        </a:p>
      </dgm:t>
    </dgm:pt>
    <dgm:pt modelId="{F7C30959-A0ED-4365-995F-76F85CE31720}" type="parTrans" cxnId="{DBD40386-8FF6-4EEF-874B-0A04BABB5003}">
      <dgm:prSet/>
      <dgm:spPr/>
      <dgm:t>
        <a:bodyPr/>
        <a:lstStyle/>
        <a:p>
          <a:endParaRPr lang="tr-TR"/>
        </a:p>
      </dgm:t>
    </dgm:pt>
    <dgm:pt modelId="{3A090D35-B553-4520-9574-35C714B45D3F}" type="sibTrans" cxnId="{DBD40386-8FF6-4EEF-874B-0A04BABB5003}">
      <dgm:prSet/>
      <dgm:spPr/>
      <dgm:t>
        <a:bodyPr/>
        <a:lstStyle/>
        <a:p>
          <a:endParaRPr lang="tr-TR"/>
        </a:p>
      </dgm:t>
    </dgm:pt>
    <dgm:pt modelId="{6ED18714-61F3-4C3F-B2BB-A8CAC7C36868}" type="pres">
      <dgm:prSet presAssocID="{5AB4646B-695E-4D8A-896C-5BDC83422D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854FD7-1D32-40EE-8D40-0800462BF046}" type="pres">
      <dgm:prSet presAssocID="{510FFAA0-04C6-4A35-AD66-63330EF1FCD9}" presName="hierRoot1" presStyleCnt="0"/>
      <dgm:spPr/>
    </dgm:pt>
    <dgm:pt modelId="{75FA6E69-4DEC-4481-8F81-E026C18C505B}" type="pres">
      <dgm:prSet presAssocID="{510FFAA0-04C6-4A35-AD66-63330EF1FCD9}" presName="composite" presStyleCnt="0"/>
      <dgm:spPr/>
    </dgm:pt>
    <dgm:pt modelId="{4716868D-E075-4887-8973-2A81AF36703A}" type="pres">
      <dgm:prSet presAssocID="{510FFAA0-04C6-4A35-AD66-63330EF1FCD9}" presName="background" presStyleLbl="node0" presStyleIdx="0" presStyleCnt="1"/>
      <dgm:spPr/>
    </dgm:pt>
    <dgm:pt modelId="{6E182C59-8462-463E-94EA-B7CBADD399F6}" type="pres">
      <dgm:prSet presAssocID="{510FFAA0-04C6-4A35-AD66-63330EF1FCD9}" presName="text" presStyleLbl="fgAcc0" presStyleIdx="0" presStyleCnt="1">
        <dgm:presLayoutVars>
          <dgm:chPref val="3"/>
        </dgm:presLayoutVars>
      </dgm:prSet>
      <dgm:spPr/>
    </dgm:pt>
    <dgm:pt modelId="{B0F8962F-8EEE-4682-9446-3B81FE00191A}" type="pres">
      <dgm:prSet presAssocID="{510FFAA0-04C6-4A35-AD66-63330EF1FCD9}" presName="hierChild2" presStyleCnt="0"/>
      <dgm:spPr/>
    </dgm:pt>
    <dgm:pt modelId="{653DEEF9-F0C1-4AAF-9F44-5E7E70FD2881}" type="pres">
      <dgm:prSet presAssocID="{084AB803-76D9-4C87-B4DE-ACF6E9B1F21B}" presName="Name10" presStyleLbl="parChTrans1D2" presStyleIdx="0" presStyleCnt="2"/>
      <dgm:spPr/>
    </dgm:pt>
    <dgm:pt modelId="{ED6E0F31-25E6-4E7E-8070-EE7B6D2A31BC}" type="pres">
      <dgm:prSet presAssocID="{BC6141BC-0D77-4101-94AA-90D906301745}" presName="hierRoot2" presStyleCnt="0"/>
      <dgm:spPr/>
    </dgm:pt>
    <dgm:pt modelId="{67E10F7B-291D-4D0F-8795-3E8A559E130A}" type="pres">
      <dgm:prSet presAssocID="{BC6141BC-0D77-4101-94AA-90D906301745}" presName="composite2" presStyleCnt="0"/>
      <dgm:spPr/>
    </dgm:pt>
    <dgm:pt modelId="{D95CE667-1FD3-461F-93D1-2F138A4AF05B}" type="pres">
      <dgm:prSet presAssocID="{BC6141BC-0D77-4101-94AA-90D906301745}" presName="background2" presStyleLbl="node2" presStyleIdx="0" presStyleCnt="2"/>
      <dgm:spPr/>
    </dgm:pt>
    <dgm:pt modelId="{07E95285-EEDD-42AF-BD12-E87164E623A8}" type="pres">
      <dgm:prSet presAssocID="{BC6141BC-0D77-4101-94AA-90D906301745}" presName="text2" presStyleLbl="fgAcc2" presStyleIdx="0" presStyleCnt="2">
        <dgm:presLayoutVars>
          <dgm:chPref val="3"/>
        </dgm:presLayoutVars>
      </dgm:prSet>
      <dgm:spPr/>
    </dgm:pt>
    <dgm:pt modelId="{5FE15D74-5AC3-4E1B-857A-4612700F455A}" type="pres">
      <dgm:prSet presAssocID="{BC6141BC-0D77-4101-94AA-90D906301745}" presName="hierChild3" presStyleCnt="0"/>
      <dgm:spPr/>
    </dgm:pt>
    <dgm:pt modelId="{3BCD48C9-66D5-4BAD-BDEB-3B9E42E7628A}" type="pres">
      <dgm:prSet presAssocID="{F7C30959-A0ED-4365-995F-76F85CE31720}" presName="Name10" presStyleLbl="parChTrans1D2" presStyleIdx="1" presStyleCnt="2"/>
      <dgm:spPr/>
    </dgm:pt>
    <dgm:pt modelId="{A952E247-3E1D-4610-9E05-B60D067352FD}" type="pres">
      <dgm:prSet presAssocID="{245077F0-7E45-4A8B-BCEB-9B073580643B}" presName="hierRoot2" presStyleCnt="0"/>
      <dgm:spPr/>
    </dgm:pt>
    <dgm:pt modelId="{98F92FAC-52DF-4DA8-BEF6-C6A92CF93E2A}" type="pres">
      <dgm:prSet presAssocID="{245077F0-7E45-4A8B-BCEB-9B073580643B}" presName="composite2" presStyleCnt="0"/>
      <dgm:spPr/>
    </dgm:pt>
    <dgm:pt modelId="{5896A193-C38C-431F-8226-D3B6C7508F7A}" type="pres">
      <dgm:prSet presAssocID="{245077F0-7E45-4A8B-BCEB-9B073580643B}" presName="background2" presStyleLbl="node2" presStyleIdx="1" presStyleCnt="2"/>
      <dgm:spPr/>
    </dgm:pt>
    <dgm:pt modelId="{0B80911C-8067-4DE3-A95D-F3831EC5AA12}" type="pres">
      <dgm:prSet presAssocID="{245077F0-7E45-4A8B-BCEB-9B073580643B}" presName="text2" presStyleLbl="fgAcc2" presStyleIdx="1" presStyleCnt="2">
        <dgm:presLayoutVars>
          <dgm:chPref val="3"/>
        </dgm:presLayoutVars>
      </dgm:prSet>
      <dgm:spPr/>
    </dgm:pt>
    <dgm:pt modelId="{8BB7FC43-CD04-4536-87C8-11CE76575368}" type="pres">
      <dgm:prSet presAssocID="{245077F0-7E45-4A8B-BCEB-9B073580643B}" presName="hierChild3" presStyleCnt="0"/>
      <dgm:spPr/>
    </dgm:pt>
  </dgm:ptLst>
  <dgm:cxnLst>
    <dgm:cxn modelId="{749EDB2C-66A8-4529-8DF8-A7CD30D1729C}" type="presOf" srcId="{F7C30959-A0ED-4365-995F-76F85CE31720}" destId="{3BCD48C9-66D5-4BAD-BDEB-3B9E42E7628A}" srcOrd="0" destOrd="0" presId="urn:microsoft.com/office/officeart/2005/8/layout/hierarchy1"/>
    <dgm:cxn modelId="{427C2A34-340B-451E-B7C2-C51ACB9D7835}" type="presOf" srcId="{BC6141BC-0D77-4101-94AA-90D906301745}" destId="{07E95285-EEDD-42AF-BD12-E87164E623A8}" srcOrd="0" destOrd="0" presId="urn:microsoft.com/office/officeart/2005/8/layout/hierarchy1"/>
    <dgm:cxn modelId="{09A06B5A-3094-4883-A06D-C9C5376BC6F5}" type="presOf" srcId="{5AB4646B-695E-4D8A-896C-5BDC83422DA7}" destId="{6ED18714-61F3-4C3F-B2BB-A8CAC7C36868}" srcOrd="0" destOrd="0" presId="urn:microsoft.com/office/officeart/2005/8/layout/hierarchy1"/>
    <dgm:cxn modelId="{DBD40386-8FF6-4EEF-874B-0A04BABB5003}" srcId="{510FFAA0-04C6-4A35-AD66-63330EF1FCD9}" destId="{245077F0-7E45-4A8B-BCEB-9B073580643B}" srcOrd="1" destOrd="0" parTransId="{F7C30959-A0ED-4365-995F-76F85CE31720}" sibTransId="{3A090D35-B553-4520-9574-35C714B45D3F}"/>
    <dgm:cxn modelId="{FF33EEBE-A426-478C-AC94-84A46112CC36}" type="presOf" srcId="{084AB803-76D9-4C87-B4DE-ACF6E9B1F21B}" destId="{653DEEF9-F0C1-4AAF-9F44-5E7E70FD2881}" srcOrd="0" destOrd="0" presId="urn:microsoft.com/office/officeart/2005/8/layout/hierarchy1"/>
    <dgm:cxn modelId="{752127C2-6D11-4A24-B586-A6C21B5C8F7B}" type="presOf" srcId="{510FFAA0-04C6-4A35-AD66-63330EF1FCD9}" destId="{6E182C59-8462-463E-94EA-B7CBADD399F6}" srcOrd="0" destOrd="0" presId="urn:microsoft.com/office/officeart/2005/8/layout/hierarchy1"/>
    <dgm:cxn modelId="{E513E7D7-3B71-499B-AC0B-C4AA095CDFBE}" type="presOf" srcId="{245077F0-7E45-4A8B-BCEB-9B073580643B}" destId="{0B80911C-8067-4DE3-A95D-F3831EC5AA12}" srcOrd="0" destOrd="0" presId="urn:microsoft.com/office/officeart/2005/8/layout/hierarchy1"/>
    <dgm:cxn modelId="{904D2EDD-DDE3-4313-BB93-DA2A584346BB}" srcId="{5AB4646B-695E-4D8A-896C-5BDC83422DA7}" destId="{510FFAA0-04C6-4A35-AD66-63330EF1FCD9}" srcOrd="0" destOrd="0" parTransId="{9AEF828F-5C04-4FBF-8F92-2833DEDBA602}" sibTransId="{296F1977-A021-4AEC-8F59-D6FAF19BD717}"/>
    <dgm:cxn modelId="{7F3006E4-BDB4-4E27-B275-301BB29A214C}" srcId="{510FFAA0-04C6-4A35-AD66-63330EF1FCD9}" destId="{BC6141BC-0D77-4101-94AA-90D906301745}" srcOrd="0" destOrd="0" parTransId="{084AB803-76D9-4C87-B4DE-ACF6E9B1F21B}" sibTransId="{E3F322E9-53F8-490E-B337-32213AD4B1BF}"/>
    <dgm:cxn modelId="{CD3B5E5D-1A75-49F7-84C2-1E83264370B6}" type="presParOf" srcId="{6ED18714-61F3-4C3F-B2BB-A8CAC7C36868}" destId="{61854FD7-1D32-40EE-8D40-0800462BF046}" srcOrd="0" destOrd="0" presId="urn:microsoft.com/office/officeart/2005/8/layout/hierarchy1"/>
    <dgm:cxn modelId="{62349EFB-51F8-4BE5-99D9-311DCF42F655}" type="presParOf" srcId="{61854FD7-1D32-40EE-8D40-0800462BF046}" destId="{75FA6E69-4DEC-4481-8F81-E026C18C505B}" srcOrd="0" destOrd="0" presId="urn:microsoft.com/office/officeart/2005/8/layout/hierarchy1"/>
    <dgm:cxn modelId="{073B676E-B324-4B77-A5AC-AFEE021961F1}" type="presParOf" srcId="{75FA6E69-4DEC-4481-8F81-E026C18C505B}" destId="{4716868D-E075-4887-8973-2A81AF36703A}" srcOrd="0" destOrd="0" presId="urn:microsoft.com/office/officeart/2005/8/layout/hierarchy1"/>
    <dgm:cxn modelId="{DA8C7349-3BA9-4AA8-9E9D-1278FF5C3595}" type="presParOf" srcId="{75FA6E69-4DEC-4481-8F81-E026C18C505B}" destId="{6E182C59-8462-463E-94EA-B7CBADD399F6}" srcOrd="1" destOrd="0" presId="urn:microsoft.com/office/officeart/2005/8/layout/hierarchy1"/>
    <dgm:cxn modelId="{604E4DB1-9D85-40C9-8F74-F0AE22CD34BD}" type="presParOf" srcId="{61854FD7-1D32-40EE-8D40-0800462BF046}" destId="{B0F8962F-8EEE-4682-9446-3B81FE00191A}" srcOrd="1" destOrd="0" presId="urn:microsoft.com/office/officeart/2005/8/layout/hierarchy1"/>
    <dgm:cxn modelId="{B81C6FA6-C891-496E-AF1A-3C9F4F4126E5}" type="presParOf" srcId="{B0F8962F-8EEE-4682-9446-3B81FE00191A}" destId="{653DEEF9-F0C1-4AAF-9F44-5E7E70FD2881}" srcOrd="0" destOrd="0" presId="urn:microsoft.com/office/officeart/2005/8/layout/hierarchy1"/>
    <dgm:cxn modelId="{9D6606F1-B3F4-4F91-A727-EFB74C2B14AE}" type="presParOf" srcId="{B0F8962F-8EEE-4682-9446-3B81FE00191A}" destId="{ED6E0F31-25E6-4E7E-8070-EE7B6D2A31BC}" srcOrd="1" destOrd="0" presId="urn:microsoft.com/office/officeart/2005/8/layout/hierarchy1"/>
    <dgm:cxn modelId="{464E2DA1-9B5D-451E-9187-746C0C82A39C}" type="presParOf" srcId="{ED6E0F31-25E6-4E7E-8070-EE7B6D2A31BC}" destId="{67E10F7B-291D-4D0F-8795-3E8A559E130A}" srcOrd="0" destOrd="0" presId="urn:microsoft.com/office/officeart/2005/8/layout/hierarchy1"/>
    <dgm:cxn modelId="{DEF3E149-0D9A-4D41-89B7-EB479C2777EA}" type="presParOf" srcId="{67E10F7B-291D-4D0F-8795-3E8A559E130A}" destId="{D95CE667-1FD3-461F-93D1-2F138A4AF05B}" srcOrd="0" destOrd="0" presId="urn:microsoft.com/office/officeart/2005/8/layout/hierarchy1"/>
    <dgm:cxn modelId="{59277EB0-826D-4514-AFA6-7ADA0B3DD98A}" type="presParOf" srcId="{67E10F7B-291D-4D0F-8795-3E8A559E130A}" destId="{07E95285-EEDD-42AF-BD12-E87164E623A8}" srcOrd="1" destOrd="0" presId="urn:microsoft.com/office/officeart/2005/8/layout/hierarchy1"/>
    <dgm:cxn modelId="{F2169F56-2AC1-48ED-A71C-31C367577DF9}" type="presParOf" srcId="{ED6E0F31-25E6-4E7E-8070-EE7B6D2A31BC}" destId="{5FE15D74-5AC3-4E1B-857A-4612700F455A}" srcOrd="1" destOrd="0" presId="urn:microsoft.com/office/officeart/2005/8/layout/hierarchy1"/>
    <dgm:cxn modelId="{2589B268-B5AD-4C3E-B9C7-ADA8B927E763}" type="presParOf" srcId="{B0F8962F-8EEE-4682-9446-3B81FE00191A}" destId="{3BCD48C9-66D5-4BAD-BDEB-3B9E42E7628A}" srcOrd="2" destOrd="0" presId="urn:microsoft.com/office/officeart/2005/8/layout/hierarchy1"/>
    <dgm:cxn modelId="{BACC8FEC-D13E-4DFF-A0EA-60A2D281D749}" type="presParOf" srcId="{B0F8962F-8EEE-4682-9446-3B81FE00191A}" destId="{A952E247-3E1D-4610-9E05-B60D067352FD}" srcOrd="3" destOrd="0" presId="urn:microsoft.com/office/officeart/2005/8/layout/hierarchy1"/>
    <dgm:cxn modelId="{FF50877D-8268-4B35-A598-AC8BA7A777D4}" type="presParOf" srcId="{A952E247-3E1D-4610-9E05-B60D067352FD}" destId="{98F92FAC-52DF-4DA8-BEF6-C6A92CF93E2A}" srcOrd="0" destOrd="0" presId="urn:microsoft.com/office/officeart/2005/8/layout/hierarchy1"/>
    <dgm:cxn modelId="{863F398F-AAF6-499C-BA57-41CEBE8ACD1D}" type="presParOf" srcId="{98F92FAC-52DF-4DA8-BEF6-C6A92CF93E2A}" destId="{5896A193-C38C-431F-8226-D3B6C7508F7A}" srcOrd="0" destOrd="0" presId="urn:microsoft.com/office/officeart/2005/8/layout/hierarchy1"/>
    <dgm:cxn modelId="{B78EEFEF-0CCB-4757-99CA-04CF16C6568D}" type="presParOf" srcId="{98F92FAC-52DF-4DA8-BEF6-C6A92CF93E2A}" destId="{0B80911C-8067-4DE3-A95D-F3831EC5AA12}" srcOrd="1" destOrd="0" presId="urn:microsoft.com/office/officeart/2005/8/layout/hierarchy1"/>
    <dgm:cxn modelId="{70FABABD-4579-4312-ACA4-5B5F06A2D6AB}" type="presParOf" srcId="{A952E247-3E1D-4610-9E05-B60D067352FD}" destId="{8BB7FC43-CD04-4536-87C8-11CE765753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7A56A9-A129-4AC4-A3AF-5170596487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B570FF-A11C-43EB-BAF6-ABDFA6F8E12B}">
      <dgm:prSet phldrT="[Metin]"/>
      <dgm:spPr/>
      <dgm:t>
        <a:bodyPr/>
        <a:lstStyle/>
        <a:p>
          <a:r>
            <a:rPr lang="tr-TR" dirty="0"/>
            <a:t>Genetik Temeller</a:t>
          </a:r>
        </a:p>
      </dgm:t>
    </dgm:pt>
    <dgm:pt modelId="{54E339A5-4C3D-4AA5-BA3B-DACD3301D570}" type="parTrans" cxnId="{0F9F9061-4D6F-4479-88EB-D88C3E88360D}">
      <dgm:prSet/>
      <dgm:spPr/>
      <dgm:t>
        <a:bodyPr/>
        <a:lstStyle/>
        <a:p>
          <a:endParaRPr lang="tr-TR"/>
        </a:p>
      </dgm:t>
    </dgm:pt>
    <dgm:pt modelId="{CE525C76-434F-4079-A56E-CCF98C598812}" type="sibTrans" cxnId="{0F9F9061-4D6F-4479-88EB-D88C3E88360D}">
      <dgm:prSet/>
      <dgm:spPr/>
      <dgm:t>
        <a:bodyPr/>
        <a:lstStyle/>
        <a:p>
          <a:endParaRPr lang="tr-TR"/>
        </a:p>
      </dgm:t>
    </dgm:pt>
    <dgm:pt modelId="{CD60220B-670F-4CC2-AF03-68C16AA4A116}">
      <dgm:prSet phldrT="[Metin]"/>
      <dgm:spPr/>
      <dgm:t>
        <a:bodyPr/>
        <a:lstStyle/>
        <a:p>
          <a:r>
            <a:rPr lang="tr-TR" dirty="0"/>
            <a:t>Mitoz ve </a:t>
          </a:r>
          <a:r>
            <a:rPr lang="tr-TR" dirty="0" err="1"/>
            <a:t>Mayoz</a:t>
          </a:r>
          <a:endParaRPr lang="tr-TR" dirty="0"/>
        </a:p>
      </dgm:t>
    </dgm:pt>
    <dgm:pt modelId="{0AE3EDD1-31E4-4342-B684-EC1D405E58CE}" type="parTrans" cxnId="{0126551D-89A6-428D-8A6F-3FB4D1E81A22}">
      <dgm:prSet/>
      <dgm:spPr/>
      <dgm:t>
        <a:bodyPr/>
        <a:lstStyle/>
        <a:p>
          <a:endParaRPr lang="tr-TR"/>
        </a:p>
      </dgm:t>
    </dgm:pt>
    <dgm:pt modelId="{E70CD399-396A-4C3E-B2A3-46014C683819}" type="sibTrans" cxnId="{0126551D-89A6-428D-8A6F-3FB4D1E81A22}">
      <dgm:prSet/>
      <dgm:spPr/>
      <dgm:t>
        <a:bodyPr/>
        <a:lstStyle/>
        <a:p>
          <a:endParaRPr lang="tr-TR"/>
        </a:p>
      </dgm:t>
    </dgm:pt>
    <dgm:pt modelId="{497F7202-A0B0-45D0-8015-662A0A6A79EB}">
      <dgm:prSet phldrT="[Metin]"/>
      <dgm:spPr/>
      <dgm:t>
        <a:bodyPr/>
        <a:lstStyle/>
        <a:p>
          <a:r>
            <a:rPr lang="tr-TR" dirty="0"/>
            <a:t>Genetik İlkeler</a:t>
          </a:r>
        </a:p>
      </dgm:t>
    </dgm:pt>
    <dgm:pt modelId="{D536CFB9-61CF-4B86-9EA1-12511B0F9AE4}" type="parTrans" cxnId="{535FD840-59C9-4590-9A4B-145E32C550C7}">
      <dgm:prSet/>
      <dgm:spPr/>
      <dgm:t>
        <a:bodyPr/>
        <a:lstStyle/>
        <a:p>
          <a:endParaRPr lang="tr-TR"/>
        </a:p>
      </dgm:t>
    </dgm:pt>
    <dgm:pt modelId="{299FAEAF-B3A8-4720-A6B3-F187723A729A}" type="sibTrans" cxnId="{535FD840-59C9-4590-9A4B-145E32C550C7}">
      <dgm:prSet/>
      <dgm:spPr/>
      <dgm:t>
        <a:bodyPr/>
        <a:lstStyle/>
        <a:p>
          <a:endParaRPr lang="tr-TR"/>
        </a:p>
      </dgm:t>
    </dgm:pt>
    <dgm:pt modelId="{D29D83A0-03D7-41E8-A2AB-C50D41EC2F8F}">
      <dgm:prSet phldrT="[Metin]"/>
      <dgm:spPr/>
      <dgm:t>
        <a:bodyPr/>
        <a:lstStyle/>
        <a:p>
          <a:r>
            <a:rPr lang="tr-TR" dirty="0"/>
            <a:t>Davranış Genetiği</a:t>
          </a:r>
        </a:p>
      </dgm:t>
    </dgm:pt>
    <dgm:pt modelId="{30582159-4058-4C44-9994-3E6597EE1963}" type="parTrans" cxnId="{54AE5A2C-9BF5-4FB0-BA90-FEFA0299F04B}">
      <dgm:prSet/>
      <dgm:spPr/>
      <dgm:t>
        <a:bodyPr/>
        <a:lstStyle/>
        <a:p>
          <a:endParaRPr lang="tr-TR"/>
        </a:p>
      </dgm:t>
    </dgm:pt>
    <dgm:pt modelId="{13EE3921-9800-4F0E-B75B-570DE10D59CC}" type="sibTrans" cxnId="{54AE5A2C-9BF5-4FB0-BA90-FEFA0299F04B}">
      <dgm:prSet/>
      <dgm:spPr/>
      <dgm:t>
        <a:bodyPr/>
        <a:lstStyle/>
        <a:p>
          <a:endParaRPr lang="tr-TR"/>
        </a:p>
      </dgm:t>
    </dgm:pt>
    <dgm:pt modelId="{BAA47367-3C4D-4BAB-BA83-D5E8F6D9F81F}">
      <dgm:prSet phldrT="[Metin]"/>
      <dgm:spPr/>
      <dgm:t>
        <a:bodyPr/>
        <a:lstStyle/>
        <a:p>
          <a:r>
            <a:rPr lang="tr-TR" dirty="0"/>
            <a:t>Moleküler Genetik</a:t>
          </a:r>
        </a:p>
      </dgm:t>
    </dgm:pt>
    <dgm:pt modelId="{C3BE53FB-A6E7-4B90-B1E1-9F1F6BEA7904}" type="parTrans" cxnId="{80C5D5C8-4B41-4641-AE4F-E221D9FFD9F1}">
      <dgm:prSet/>
      <dgm:spPr/>
      <dgm:t>
        <a:bodyPr/>
        <a:lstStyle/>
        <a:p>
          <a:endParaRPr lang="tr-TR"/>
        </a:p>
      </dgm:t>
    </dgm:pt>
    <dgm:pt modelId="{5C8C12DF-E928-4674-A247-F88BF12F9330}" type="sibTrans" cxnId="{80C5D5C8-4B41-4641-AE4F-E221D9FFD9F1}">
      <dgm:prSet/>
      <dgm:spPr/>
      <dgm:t>
        <a:bodyPr/>
        <a:lstStyle/>
        <a:p>
          <a:endParaRPr lang="tr-TR"/>
        </a:p>
      </dgm:t>
    </dgm:pt>
    <dgm:pt modelId="{B3715FB0-2197-4B0A-AAC2-1BDD28E44E83}">
      <dgm:prSet phldrT="[Metin]"/>
      <dgm:spPr/>
      <dgm:t>
        <a:bodyPr/>
        <a:lstStyle/>
        <a:p>
          <a:r>
            <a:rPr lang="tr-TR" dirty="0"/>
            <a:t>Kromozom ve Gen Anomalileri</a:t>
          </a:r>
        </a:p>
      </dgm:t>
    </dgm:pt>
    <dgm:pt modelId="{6E6BE014-79AF-409A-9E64-E01A59445D70}" type="parTrans" cxnId="{BF2A128E-64F1-47F2-8AC9-0D5B9C7EA9CA}">
      <dgm:prSet/>
      <dgm:spPr/>
      <dgm:t>
        <a:bodyPr/>
        <a:lstStyle/>
        <a:p>
          <a:endParaRPr lang="tr-TR"/>
        </a:p>
      </dgm:t>
    </dgm:pt>
    <dgm:pt modelId="{30E4A6D9-AE9B-42E9-9AFF-1B19FABBD7FE}" type="sibTrans" cxnId="{BF2A128E-64F1-47F2-8AC9-0D5B9C7EA9CA}">
      <dgm:prSet/>
      <dgm:spPr/>
      <dgm:t>
        <a:bodyPr/>
        <a:lstStyle/>
        <a:p>
          <a:endParaRPr lang="tr-TR"/>
        </a:p>
      </dgm:t>
    </dgm:pt>
    <dgm:pt modelId="{647C1A09-4099-443D-80D3-21F380930790}" type="pres">
      <dgm:prSet presAssocID="{C47A56A9-A129-4AC4-A3AF-5170596487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77D97D-07BB-46D3-B256-8CD685CE7D57}" type="pres">
      <dgm:prSet presAssocID="{51B570FF-A11C-43EB-BAF6-ABDFA6F8E12B}" presName="hierRoot1" presStyleCnt="0"/>
      <dgm:spPr/>
    </dgm:pt>
    <dgm:pt modelId="{29B5AD52-8710-4ED4-B0AD-1018AA94EB31}" type="pres">
      <dgm:prSet presAssocID="{51B570FF-A11C-43EB-BAF6-ABDFA6F8E12B}" presName="composite" presStyleCnt="0"/>
      <dgm:spPr/>
    </dgm:pt>
    <dgm:pt modelId="{167B1DAC-6174-45A4-A5F5-4C4EA8ECBBFC}" type="pres">
      <dgm:prSet presAssocID="{51B570FF-A11C-43EB-BAF6-ABDFA6F8E12B}" presName="background" presStyleLbl="node0" presStyleIdx="0" presStyleCnt="1"/>
      <dgm:spPr/>
    </dgm:pt>
    <dgm:pt modelId="{CF2AA1E8-A334-42DB-A384-26086F95B5E6}" type="pres">
      <dgm:prSet presAssocID="{51B570FF-A11C-43EB-BAF6-ABDFA6F8E12B}" presName="text" presStyleLbl="fgAcc0" presStyleIdx="0" presStyleCnt="1">
        <dgm:presLayoutVars>
          <dgm:chPref val="3"/>
        </dgm:presLayoutVars>
      </dgm:prSet>
      <dgm:spPr/>
    </dgm:pt>
    <dgm:pt modelId="{CEF0F78C-DEAD-491B-9CE8-47C82330B8C2}" type="pres">
      <dgm:prSet presAssocID="{51B570FF-A11C-43EB-BAF6-ABDFA6F8E12B}" presName="hierChild2" presStyleCnt="0"/>
      <dgm:spPr/>
    </dgm:pt>
    <dgm:pt modelId="{3F950D7F-98CE-4E3E-9495-C8A9E3482608}" type="pres">
      <dgm:prSet presAssocID="{0AE3EDD1-31E4-4342-B684-EC1D405E58CE}" presName="Name10" presStyleLbl="parChTrans1D2" presStyleIdx="0" presStyleCnt="5"/>
      <dgm:spPr/>
    </dgm:pt>
    <dgm:pt modelId="{D87E6073-B23F-4AFC-9B6C-3182E57350BE}" type="pres">
      <dgm:prSet presAssocID="{CD60220B-670F-4CC2-AF03-68C16AA4A116}" presName="hierRoot2" presStyleCnt="0"/>
      <dgm:spPr/>
    </dgm:pt>
    <dgm:pt modelId="{7769984A-1F33-4F12-8094-0B8D1368949F}" type="pres">
      <dgm:prSet presAssocID="{CD60220B-670F-4CC2-AF03-68C16AA4A116}" presName="composite2" presStyleCnt="0"/>
      <dgm:spPr/>
    </dgm:pt>
    <dgm:pt modelId="{A0AB773A-0595-423E-93B0-EC8E2C80BD03}" type="pres">
      <dgm:prSet presAssocID="{CD60220B-670F-4CC2-AF03-68C16AA4A116}" presName="background2" presStyleLbl="node2" presStyleIdx="0" presStyleCnt="5"/>
      <dgm:spPr/>
    </dgm:pt>
    <dgm:pt modelId="{C72EBD32-9504-4FA3-8C89-6DA3C88EAA1B}" type="pres">
      <dgm:prSet presAssocID="{CD60220B-670F-4CC2-AF03-68C16AA4A116}" presName="text2" presStyleLbl="fgAcc2" presStyleIdx="0" presStyleCnt="5">
        <dgm:presLayoutVars>
          <dgm:chPref val="3"/>
        </dgm:presLayoutVars>
      </dgm:prSet>
      <dgm:spPr/>
    </dgm:pt>
    <dgm:pt modelId="{C646D720-5A2D-430F-886A-5B0B65CE4A3D}" type="pres">
      <dgm:prSet presAssocID="{CD60220B-670F-4CC2-AF03-68C16AA4A116}" presName="hierChild3" presStyleCnt="0"/>
      <dgm:spPr/>
    </dgm:pt>
    <dgm:pt modelId="{10A7900F-3C83-4A2F-8706-EF15FB548729}" type="pres">
      <dgm:prSet presAssocID="{D536CFB9-61CF-4B86-9EA1-12511B0F9AE4}" presName="Name10" presStyleLbl="parChTrans1D2" presStyleIdx="1" presStyleCnt="5"/>
      <dgm:spPr/>
    </dgm:pt>
    <dgm:pt modelId="{4B5BF81D-070C-47C8-BD17-B26D4D5A1A4E}" type="pres">
      <dgm:prSet presAssocID="{497F7202-A0B0-45D0-8015-662A0A6A79EB}" presName="hierRoot2" presStyleCnt="0"/>
      <dgm:spPr/>
    </dgm:pt>
    <dgm:pt modelId="{D8F34598-FC4C-4C13-9AAB-39098B2D2921}" type="pres">
      <dgm:prSet presAssocID="{497F7202-A0B0-45D0-8015-662A0A6A79EB}" presName="composite2" presStyleCnt="0"/>
      <dgm:spPr/>
    </dgm:pt>
    <dgm:pt modelId="{D294C61F-5B99-4171-929C-3E5CC5A4B336}" type="pres">
      <dgm:prSet presAssocID="{497F7202-A0B0-45D0-8015-662A0A6A79EB}" presName="background2" presStyleLbl="node2" presStyleIdx="1" presStyleCnt="5"/>
      <dgm:spPr/>
    </dgm:pt>
    <dgm:pt modelId="{6274A207-A614-4444-AE1B-BEB13DF19136}" type="pres">
      <dgm:prSet presAssocID="{497F7202-A0B0-45D0-8015-662A0A6A79EB}" presName="text2" presStyleLbl="fgAcc2" presStyleIdx="1" presStyleCnt="5">
        <dgm:presLayoutVars>
          <dgm:chPref val="3"/>
        </dgm:presLayoutVars>
      </dgm:prSet>
      <dgm:spPr/>
    </dgm:pt>
    <dgm:pt modelId="{6EAF3F06-BA73-43E7-82A9-01C067A0DDC5}" type="pres">
      <dgm:prSet presAssocID="{497F7202-A0B0-45D0-8015-662A0A6A79EB}" presName="hierChild3" presStyleCnt="0"/>
      <dgm:spPr/>
    </dgm:pt>
    <dgm:pt modelId="{B7B3A506-0BE4-4A79-8420-5273B7D5FB98}" type="pres">
      <dgm:prSet presAssocID="{30582159-4058-4C44-9994-3E6597EE1963}" presName="Name10" presStyleLbl="parChTrans1D2" presStyleIdx="2" presStyleCnt="5"/>
      <dgm:spPr/>
    </dgm:pt>
    <dgm:pt modelId="{63BF91BD-115C-4490-8A94-7C624AB24089}" type="pres">
      <dgm:prSet presAssocID="{D29D83A0-03D7-41E8-A2AB-C50D41EC2F8F}" presName="hierRoot2" presStyleCnt="0"/>
      <dgm:spPr/>
    </dgm:pt>
    <dgm:pt modelId="{73F187D2-A12C-4559-8A70-87B8E9557F3D}" type="pres">
      <dgm:prSet presAssocID="{D29D83A0-03D7-41E8-A2AB-C50D41EC2F8F}" presName="composite2" presStyleCnt="0"/>
      <dgm:spPr/>
    </dgm:pt>
    <dgm:pt modelId="{843D6AE5-1937-4631-8349-90B976F9DCF4}" type="pres">
      <dgm:prSet presAssocID="{D29D83A0-03D7-41E8-A2AB-C50D41EC2F8F}" presName="background2" presStyleLbl="node2" presStyleIdx="2" presStyleCnt="5"/>
      <dgm:spPr/>
    </dgm:pt>
    <dgm:pt modelId="{A297A811-1BC9-44C1-83B5-7485804ADBCB}" type="pres">
      <dgm:prSet presAssocID="{D29D83A0-03D7-41E8-A2AB-C50D41EC2F8F}" presName="text2" presStyleLbl="fgAcc2" presStyleIdx="2" presStyleCnt="5">
        <dgm:presLayoutVars>
          <dgm:chPref val="3"/>
        </dgm:presLayoutVars>
      </dgm:prSet>
      <dgm:spPr/>
    </dgm:pt>
    <dgm:pt modelId="{546C207F-6037-4E2C-9A20-4331B8140295}" type="pres">
      <dgm:prSet presAssocID="{D29D83A0-03D7-41E8-A2AB-C50D41EC2F8F}" presName="hierChild3" presStyleCnt="0"/>
      <dgm:spPr/>
    </dgm:pt>
    <dgm:pt modelId="{EF9BC2D2-3312-45F8-9684-164D1094C640}" type="pres">
      <dgm:prSet presAssocID="{C3BE53FB-A6E7-4B90-B1E1-9F1F6BEA7904}" presName="Name10" presStyleLbl="parChTrans1D2" presStyleIdx="3" presStyleCnt="5"/>
      <dgm:spPr/>
    </dgm:pt>
    <dgm:pt modelId="{86D186E8-4A5C-4E36-97BF-CA2F1EAE8096}" type="pres">
      <dgm:prSet presAssocID="{BAA47367-3C4D-4BAB-BA83-D5E8F6D9F81F}" presName="hierRoot2" presStyleCnt="0"/>
      <dgm:spPr/>
    </dgm:pt>
    <dgm:pt modelId="{9906D639-7A97-4746-B32F-62372CE100F4}" type="pres">
      <dgm:prSet presAssocID="{BAA47367-3C4D-4BAB-BA83-D5E8F6D9F81F}" presName="composite2" presStyleCnt="0"/>
      <dgm:spPr/>
    </dgm:pt>
    <dgm:pt modelId="{FCA55F11-9AD0-403B-B842-0B7A061DCA1E}" type="pres">
      <dgm:prSet presAssocID="{BAA47367-3C4D-4BAB-BA83-D5E8F6D9F81F}" presName="background2" presStyleLbl="node2" presStyleIdx="3" presStyleCnt="5"/>
      <dgm:spPr/>
    </dgm:pt>
    <dgm:pt modelId="{BC22B4EF-918A-4288-8DD1-B12497B9A063}" type="pres">
      <dgm:prSet presAssocID="{BAA47367-3C4D-4BAB-BA83-D5E8F6D9F81F}" presName="text2" presStyleLbl="fgAcc2" presStyleIdx="3" presStyleCnt="5">
        <dgm:presLayoutVars>
          <dgm:chPref val="3"/>
        </dgm:presLayoutVars>
      </dgm:prSet>
      <dgm:spPr/>
    </dgm:pt>
    <dgm:pt modelId="{84B33DF0-C46B-4DDC-8BED-963D06BC2762}" type="pres">
      <dgm:prSet presAssocID="{BAA47367-3C4D-4BAB-BA83-D5E8F6D9F81F}" presName="hierChild3" presStyleCnt="0"/>
      <dgm:spPr/>
    </dgm:pt>
    <dgm:pt modelId="{AD1062BB-CC5E-4A9C-A942-D892245A7541}" type="pres">
      <dgm:prSet presAssocID="{6E6BE014-79AF-409A-9E64-E01A59445D70}" presName="Name10" presStyleLbl="parChTrans1D2" presStyleIdx="4" presStyleCnt="5"/>
      <dgm:spPr/>
    </dgm:pt>
    <dgm:pt modelId="{1015886A-FA04-42E3-8DDF-03FC8DCE250C}" type="pres">
      <dgm:prSet presAssocID="{B3715FB0-2197-4B0A-AAC2-1BDD28E44E83}" presName="hierRoot2" presStyleCnt="0"/>
      <dgm:spPr/>
    </dgm:pt>
    <dgm:pt modelId="{D06465D0-FDA7-4B0A-9F29-7AD6D730C774}" type="pres">
      <dgm:prSet presAssocID="{B3715FB0-2197-4B0A-AAC2-1BDD28E44E83}" presName="composite2" presStyleCnt="0"/>
      <dgm:spPr/>
    </dgm:pt>
    <dgm:pt modelId="{52915CCE-930A-498F-AE9D-CD2555A9546E}" type="pres">
      <dgm:prSet presAssocID="{B3715FB0-2197-4B0A-AAC2-1BDD28E44E83}" presName="background2" presStyleLbl="node2" presStyleIdx="4" presStyleCnt="5"/>
      <dgm:spPr/>
    </dgm:pt>
    <dgm:pt modelId="{60372DC0-9207-4F8A-A14D-1E3E35D14B8F}" type="pres">
      <dgm:prSet presAssocID="{B3715FB0-2197-4B0A-AAC2-1BDD28E44E83}" presName="text2" presStyleLbl="fgAcc2" presStyleIdx="4" presStyleCnt="5">
        <dgm:presLayoutVars>
          <dgm:chPref val="3"/>
        </dgm:presLayoutVars>
      </dgm:prSet>
      <dgm:spPr/>
    </dgm:pt>
    <dgm:pt modelId="{1ED7DE2C-2DC4-46F3-A266-D2ED0802CB9B}" type="pres">
      <dgm:prSet presAssocID="{B3715FB0-2197-4B0A-AAC2-1BDD28E44E83}" presName="hierChild3" presStyleCnt="0"/>
      <dgm:spPr/>
    </dgm:pt>
  </dgm:ptLst>
  <dgm:cxnLst>
    <dgm:cxn modelId="{B9E70B02-FDEC-45F5-A6AC-7CF4B0C386BB}" type="presOf" srcId="{D29D83A0-03D7-41E8-A2AB-C50D41EC2F8F}" destId="{A297A811-1BC9-44C1-83B5-7485804ADBCB}" srcOrd="0" destOrd="0" presId="urn:microsoft.com/office/officeart/2005/8/layout/hierarchy1"/>
    <dgm:cxn modelId="{0126551D-89A6-428D-8A6F-3FB4D1E81A22}" srcId="{51B570FF-A11C-43EB-BAF6-ABDFA6F8E12B}" destId="{CD60220B-670F-4CC2-AF03-68C16AA4A116}" srcOrd="0" destOrd="0" parTransId="{0AE3EDD1-31E4-4342-B684-EC1D405E58CE}" sibTransId="{E70CD399-396A-4C3E-B2A3-46014C683819}"/>
    <dgm:cxn modelId="{019A7424-C175-488F-BD77-8701B16BF3F5}" type="presOf" srcId="{BAA47367-3C4D-4BAB-BA83-D5E8F6D9F81F}" destId="{BC22B4EF-918A-4288-8DD1-B12497B9A063}" srcOrd="0" destOrd="0" presId="urn:microsoft.com/office/officeart/2005/8/layout/hierarchy1"/>
    <dgm:cxn modelId="{54AE5A2C-9BF5-4FB0-BA90-FEFA0299F04B}" srcId="{51B570FF-A11C-43EB-BAF6-ABDFA6F8E12B}" destId="{D29D83A0-03D7-41E8-A2AB-C50D41EC2F8F}" srcOrd="2" destOrd="0" parTransId="{30582159-4058-4C44-9994-3E6597EE1963}" sibTransId="{13EE3921-9800-4F0E-B75B-570DE10D59CC}"/>
    <dgm:cxn modelId="{9763992D-A912-42F2-B1B0-7E04A02C471E}" type="presOf" srcId="{D536CFB9-61CF-4B86-9EA1-12511B0F9AE4}" destId="{10A7900F-3C83-4A2F-8706-EF15FB548729}" srcOrd="0" destOrd="0" presId="urn:microsoft.com/office/officeart/2005/8/layout/hierarchy1"/>
    <dgm:cxn modelId="{7C69CD35-8F92-4C5E-8FA9-7B8D40424A67}" type="presOf" srcId="{C47A56A9-A129-4AC4-A3AF-5170596487A8}" destId="{647C1A09-4099-443D-80D3-21F380930790}" srcOrd="0" destOrd="0" presId="urn:microsoft.com/office/officeart/2005/8/layout/hierarchy1"/>
    <dgm:cxn modelId="{535FD840-59C9-4590-9A4B-145E32C550C7}" srcId="{51B570FF-A11C-43EB-BAF6-ABDFA6F8E12B}" destId="{497F7202-A0B0-45D0-8015-662A0A6A79EB}" srcOrd="1" destOrd="0" parTransId="{D536CFB9-61CF-4B86-9EA1-12511B0F9AE4}" sibTransId="{299FAEAF-B3A8-4720-A6B3-F187723A729A}"/>
    <dgm:cxn modelId="{36BA4560-E34F-4DB8-9884-DE42515AC738}" type="presOf" srcId="{6E6BE014-79AF-409A-9E64-E01A59445D70}" destId="{AD1062BB-CC5E-4A9C-A942-D892245A7541}" srcOrd="0" destOrd="0" presId="urn:microsoft.com/office/officeart/2005/8/layout/hierarchy1"/>
    <dgm:cxn modelId="{0F9F9061-4D6F-4479-88EB-D88C3E88360D}" srcId="{C47A56A9-A129-4AC4-A3AF-5170596487A8}" destId="{51B570FF-A11C-43EB-BAF6-ABDFA6F8E12B}" srcOrd="0" destOrd="0" parTransId="{54E339A5-4C3D-4AA5-BA3B-DACD3301D570}" sibTransId="{CE525C76-434F-4079-A56E-CCF98C598812}"/>
    <dgm:cxn modelId="{DBD9DF6D-6FF1-48F4-AB92-3D3AE7BD8B8E}" type="presOf" srcId="{B3715FB0-2197-4B0A-AAC2-1BDD28E44E83}" destId="{60372DC0-9207-4F8A-A14D-1E3E35D14B8F}" srcOrd="0" destOrd="0" presId="urn:microsoft.com/office/officeart/2005/8/layout/hierarchy1"/>
    <dgm:cxn modelId="{6EA0EB83-AB06-4735-B642-3C86E482B83A}" type="presOf" srcId="{0AE3EDD1-31E4-4342-B684-EC1D405E58CE}" destId="{3F950D7F-98CE-4E3E-9495-C8A9E3482608}" srcOrd="0" destOrd="0" presId="urn:microsoft.com/office/officeart/2005/8/layout/hierarchy1"/>
    <dgm:cxn modelId="{BF2A128E-64F1-47F2-8AC9-0D5B9C7EA9CA}" srcId="{51B570FF-A11C-43EB-BAF6-ABDFA6F8E12B}" destId="{B3715FB0-2197-4B0A-AAC2-1BDD28E44E83}" srcOrd="4" destOrd="0" parTransId="{6E6BE014-79AF-409A-9E64-E01A59445D70}" sibTransId="{30E4A6D9-AE9B-42E9-9AFF-1B19FABBD7FE}"/>
    <dgm:cxn modelId="{876A26AD-7D13-4174-A14D-5C5956A5D6CB}" type="presOf" srcId="{30582159-4058-4C44-9994-3E6597EE1963}" destId="{B7B3A506-0BE4-4A79-8420-5273B7D5FB98}" srcOrd="0" destOrd="0" presId="urn:microsoft.com/office/officeart/2005/8/layout/hierarchy1"/>
    <dgm:cxn modelId="{E86F30AF-5B95-4646-81EB-1A2EF4B09127}" type="presOf" srcId="{497F7202-A0B0-45D0-8015-662A0A6A79EB}" destId="{6274A207-A614-4444-AE1B-BEB13DF19136}" srcOrd="0" destOrd="0" presId="urn:microsoft.com/office/officeart/2005/8/layout/hierarchy1"/>
    <dgm:cxn modelId="{80C5D5C8-4B41-4641-AE4F-E221D9FFD9F1}" srcId="{51B570FF-A11C-43EB-BAF6-ABDFA6F8E12B}" destId="{BAA47367-3C4D-4BAB-BA83-D5E8F6D9F81F}" srcOrd="3" destOrd="0" parTransId="{C3BE53FB-A6E7-4B90-B1E1-9F1F6BEA7904}" sibTransId="{5C8C12DF-E928-4674-A247-F88BF12F9330}"/>
    <dgm:cxn modelId="{27311FCB-C851-47D8-9BE4-12B049C1550C}" type="presOf" srcId="{C3BE53FB-A6E7-4B90-B1E1-9F1F6BEA7904}" destId="{EF9BC2D2-3312-45F8-9684-164D1094C640}" srcOrd="0" destOrd="0" presId="urn:microsoft.com/office/officeart/2005/8/layout/hierarchy1"/>
    <dgm:cxn modelId="{0CC4C6DB-F189-44ED-AA52-6536C0763C64}" type="presOf" srcId="{CD60220B-670F-4CC2-AF03-68C16AA4A116}" destId="{C72EBD32-9504-4FA3-8C89-6DA3C88EAA1B}" srcOrd="0" destOrd="0" presId="urn:microsoft.com/office/officeart/2005/8/layout/hierarchy1"/>
    <dgm:cxn modelId="{092BDFEC-FA8C-4A95-B336-E5CCC8F5475D}" type="presOf" srcId="{51B570FF-A11C-43EB-BAF6-ABDFA6F8E12B}" destId="{CF2AA1E8-A334-42DB-A384-26086F95B5E6}" srcOrd="0" destOrd="0" presId="urn:microsoft.com/office/officeart/2005/8/layout/hierarchy1"/>
    <dgm:cxn modelId="{E2545268-5EDE-4C2A-B0C9-8303284BE79E}" type="presParOf" srcId="{647C1A09-4099-443D-80D3-21F380930790}" destId="{F677D97D-07BB-46D3-B256-8CD685CE7D57}" srcOrd="0" destOrd="0" presId="urn:microsoft.com/office/officeart/2005/8/layout/hierarchy1"/>
    <dgm:cxn modelId="{B082AD0D-8CAF-4B12-A998-02E6DDDF5D2D}" type="presParOf" srcId="{F677D97D-07BB-46D3-B256-8CD685CE7D57}" destId="{29B5AD52-8710-4ED4-B0AD-1018AA94EB31}" srcOrd="0" destOrd="0" presId="urn:microsoft.com/office/officeart/2005/8/layout/hierarchy1"/>
    <dgm:cxn modelId="{44909625-686A-470A-AD7D-2663D0C8EF3E}" type="presParOf" srcId="{29B5AD52-8710-4ED4-B0AD-1018AA94EB31}" destId="{167B1DAC-6174-45A4-A5F5-4C4EA8ECBBFC}" srcOrd="0" destOrd="0" presId="urn:microsoft.com/office/officeart/2005/8/layout/hierarchy1"/>
    <dgm:cxn modelId="{62520F40-D09B-45B8-BB5B-B88A5AFB7120}" type="presParOf" srcId="{29B5AD52-8710-4ED4-B0AD-1018AA94EB31}" destId="{CF2AA1E8-A334-42DB-A384-26086F95B5E6}" srcOrd="1" destOrd="0" presId="urn:microsoft.com/office/officeart/2005/8/layout/hierarchy1"/>
    <dgm:cxn modelId="{B1310BE2-08B8-4DC0-BE63-5238F8C5708F}" type="presParOf" srcId="{F677D97D-07BB-46D3-B256-8CD685CE7D57}" destId="{CEF0F78C-DEAD-491B-9CE8-47C82330B8C2}" srcOrd="1" destOrd="0" presId="urn:microsoft.com/office/officeart/2005/8/layout/hierarchy1"/>
    <dgm:cxn modelId="{4EAE35BC-81FA-4BCE-9163-28F50D71B900}" type="presParOf" srcId="{CEF0F78C-DEAD-491B-9CE8-47C82330B8C2}" destId="{3F950D7F-98CE-4E3E-9495-C8A9E3482608}" srcOrd="0" destOrd="0" presId="urn:microsoft.com/office/officeart/2005/8/layout/hierarchy1"/>
    <dgm:cxn modelId="{D3CE10C1-4E0A-46DB-91AF-ED165A68E567}" type="presParOf" srcId="{CEF0F78C-DEAD-491B-9CE8-47C82330B8C2}" destId="{D87E6073-B23F-4AFC-9B6C-3182E57350BE}" srcOrd="1" destOrd="0" presId="urn:microsoft.com/office/officeart/2005/8/layout/hierarchy1"/>
    <dgm:cxn modelId="{41BF44D7-6720-4154-A241-45BDC7CAE304}" type="presParOf" srcId="{D87E6073-B23F-4AFC-9B6C-3182E57350BE}" destId="{7769984A-1F33-4F12-8094-0B8D1368949F}" srcOrd="0" destOrd="0" presId="urn:microsoft.com/office/officeart/2005/8/layout/hierarchy1"/>
    <dgm:cxn modelId="{F12F48DB-7CEE-4E8E-9376-83C9A9FB5E34}" type="presParOf" srcId="{7769984A-1F33-4F12-8094-0B8D1368949F}" destId="{A0AB773A-0595-423E-93B0-EC8E2C80BD03}" srcOrd="0" destOrd="0" presId="urn:microsoft.com/office/officeart/2005/8/layout/hierarchy1"/>
    <dgm:cxn modelId="{B6FA8298-E303-4E26-AC75-F60AE1EACE02}" type="presParOf" srcId="{7769984A-1F33-4F12-8094-0B8D1368949F}" destId="{C72EBD32-9504-4FA3-8C89-6DA3C88EAA1B}" srcOrd="1" destOrd="0" presId="urn:microsoft.com/office/officeart/2005/8/layout/hierarchy1"/>
    <dgm:cxn modelId="{288DD749-E793-472F-876C-2BA6EDACD5C2}" type="presParOf" srcId="{D87E6073-B23F-4AFC-9B6C-3182E57350BE}" destId="{C646D720-5A2D-430F-886A-5B0B65CE4A3D}" srcOrd="1" destOrd="0" presId="urn:microsoft.com/office/officeart/2005/8/layout/hierarchy1"/>
    <dgm:cxn modelId="{4646AE88-0BEF-4971-BEF9-7C0F8ED516AF}" type="presParOf" srcId="{CEF0F78C-DEAD-491B-9CE8-47C82330B8C2}" destId="{10A7900F-3C83-4A2F-8706-EF15FB548729}" srcOrd="2" destOrd="0" presId="urn:microsoft.com/office/officeart/2005/8/layout/hierarchy1"/>
    <dgm:cxn modelId="{9326E039-E596-4293-A252-B8A3C5B16D00}" type="presParOf" srcId="{CEF0F78C-DEAD-491B-9CE8-47C82330B8C2}" destId="{4B5BF81D-070C-47C8-BD17-B26D4D5A1A4E}" srcOrd="3" destOrd="0" presId="urn:microsoft.com/office/officeart/2005/8/layout/hierarchy1"/>
    <dgm:cxn modelId="{6B60328B-4A36-490B-802C-B3DF295D6F59}" type="presParOf" srcId="{4B5BF81D-070C-47C8-BD17-B26D4D5A1A4E}" destId="{D8F34598-FC4C-4C13-9AAB-39098B2D2921}" srcOrd="0" destOrd="0" presId="urn:microsoft.com/office/officeart/2005/8/layout/hierarchy1"/>
    <dgm:cxn modelId="{C8570803-1A59-4426-8F9B-54555C42B4DD}" type="presParOf" srcId="{D8F34598-FC4C-4C13-9AAB-39098B2D2921}" destId="{D294C61F-5B99-4171-929C-3E5CC5A4B336}" srcOrd="0" destOrd="0" presId="urn:microsoft.com/office/officeart/2005/8/layout/hierarchy1"/>
    <dgm:cxn modelId="{75D32F49-CE5F-40C7-8CC0-345053D9B51D}" type="presParOf" srcId="{D8F34598-FC4C-4C13-9AAB-39098B2D2921}" destId="{6274A207-A614-4444-AE1B-BEB13DF19136}" srcOrd="1" destOrd="0" presId="urn:microsoft.com/office/officeart/2005/8/layout/hierarchy1"/>
    <dgm:cxn modelId="{A2713AD4-6B17-4C63-BD4E-7A8DDDF0647E}" type="presParOf" srcId="{4B5BF81D-070C-47C8-BD17-B26D4D5A1A4E}" destId="{6EAF3F06-BA73-43E7-82A9-01C067A0DDC5}" srcOrd="1" destOrd="0" presId="urn:microsoft.com/office/officeart/2005/8/layout/hierarchy1"/>
    <dgm:cxn modelId="{5BFDA337-954D-43A2-87AE-C0B45180AA11}" type="presParOf" srcId="{CEF0F78C-DEAD-491B-9CE8-47C82330B8C2}" destId="{B7B3A506-0BE4-4A79-8420-5273B7D5FB98}" srcOrd="4" destOrd="0" presId="urn:microsoft.com/office/officeart/2005/8/layout/hierarchy1"/>
    <dgm:cxn modelId="{2CB8AA3A-9155-4AEF-A9BF-0601E88F0831}" type="presParOf" srcId="{CEF0F78C-DEAD-491B-9CE8-47C82330B8C2}" destId="{63BF91BD-115C-4490-8A94-7C624AB24089}" srcOrd="5" destOrd="0" presId="urn:microsoft.com/office/officeart/2005/8/layout/hierarchy1"/>
    <dgm:cxn modelId="{28DF35D3-BD5A-45F7-AEF3-4B88077E6D24}" type="presParOf" srcId="{63BF91BD-115C-4490-8A94-7C624AB24089}" destId="{73F187D2-A12C-4559-8A70-87B8E9557F3D}" srcOrd="0" destOrd="0" presId="urn:microsoft.com/office/officeart/2005/8/layout/hierarchy1"/>
    <dgm:cxn modelId="{B75A6099-FB49-4785-B590-4E9298ABFCE5}" type="presParOf" srcId="{73F187D2-A12C-4559-8A70-87B8E9557F3D}" destId="{843D6AE5-1937-4631-8349-90B976F9DCF4}" srcOrd="0" destOrd="0" presId="urn:microsoft.com/office/officeart/2005/8/layout/hierarchy1"/>
    <dgm:cxn modelId="{F23D2617-4913-48D3-A62C-D4488ED2B77B}" type="presParOf" srcId="{73F187D2-A12C-4559-8A70-87B8E9557F3D}" destId="{A297A811-1BC9-44C1-83B5-7485804ADBCB}" srcOrd="1" destOrd="0" presId="urn:microsoft.com/office/officeart/2005/8/layout/hierarchy1"/>
    <dgm:cxn modelId="{580F4865-D800-46B9-8440-AEBAD7FC3324}" type="presParOf" srcId="{63BF91BD-115C-4490-8A94-7C624AB24089}" destId="{546C207F-6037-4E2C-9A20-4331B8140295}" srcOrd="1" destOrd="0" presId="urn:microsoft.com/office/officeart/2005/8/layout/hierarchy1"/>
    <dgm:cxn modelId="{03B95874-1C1B-4642-8C9E-71D59231151D}" type="presParOf" srcId="{CEF0F78C-DEAD-491B-9CE8-47C82330B8C2}" destId="{EF9BC2D2-3312-45F8-9684-164D1094C640}" srcOrd="6" destOrd="0" presId="urn:microsoft.com/office/officeart/2005/8/layout/hierarchy1"/>
    <dgm:cxn modelId="{25AAEA1C-C7A6-4C3F-9D75-8A9D5E7FFC54}" type="presParOf" srcId="{CEF0F78C-DEAD-491B-9CE8-47C82330B8C2}" destId="{86D186E8-4A5C-4E36-97BF-CA2F1EAE8096}" srcOrd="7" destOrd="0" presId="urn:microsoft.com/office/officeart/2005/8/layout/hierarchy1"/>
    <dgm:cxn modelId="{35AB4A0B-4755-4919-A08C-18CB549815A4}" type="presParOf" srcId="{86D186E8-4A5C-4E36-97BF-CA2F1EAE8096}" destId="{9906D639-7A97-4746-B32F-62372CE100F4}" srcOrd="0" destOrd="0" presId="urn:microsoft.com/office/officeart/2005/8/layout/hierarchy1"/>
    <dgm:cxn modelId="{25EE2226-8308-47B4-94D8-D8E6521C44EF}" type="presParOf" srcId="{9906D639-7A97-4746-B32F-62372CE100F4}" destId="{FCA55F11-9AD0-403B-B842-0B7A061DCA1E}" srcOrd="0" destOrd="0" presId="urn:microsoft.com/office/officeart/2005/8/layout/hierarchy1"/>
    <dgm:cxn modelId="{E9CA165E-0EBD-4861-AC10-404775345042}" type="presParOf" srcId="{9906D639-7A97-4746-B32F-62372CE100F4}" destId="{BC22B4EF-918A-4288-8DD1-B12497B9A063}" srcOrd="1" destOrd="0" presId="urn:microsoft.com/office/officeart/2005/8/layout/hierarchy1"/>
    <dgm:cxn modelId="{A3DB647D-35BA-4E12-A651-7342B66D88A2}" type="presParOf" srcId="{86D186E8-4A5C-4E36-97BF-CA2F1EAE8096}" destId="{84B33DF0-C46B-4DDC-8BED-963D06BC2762}" srcOrd="1" destOrd="0" presId="urn:microsoft.com/office/officeart/2005/8/layout/hierarchy1"/>
    <dgm:cxn modelId="{EB199A9E-9988-481F-ADAE-0F08D3AC0EAD}" type="presParOf" srcId="{CEF0F78C-DEAD-491B-9CE8-47C82330B8C2}" destId="{AD1062BB-CC5E-4A9C-A942-D892245A7541}" srcOrd="8" destOrd="0" presId="urn:microsoft.com/office/officeart/2005/8/layout/hierarchy1"/>
    <dgm:cxn modelId="{8695BE36-05C1-4656-AF0F-C18F09C6D11F}" type="presParOf" srcId="{CEF0F78C-DEAD-491B-9CE8-47C82330B8C2}" destId="{1015886A-FA04-42E3-8DDF-03FC8DCE250C}" srcOrd="9" destOrd="0" presId="urn:microsoft.com/office/officeart/2005/8/layout/hierarchy1"/>
    <dgm:cxn modelId="{C9771B95-3F8D-4B7B-96C3-21A4853B7779}" type="presParOf" srcId="{1015886A-FA04-42E3-8DDF-03FC8DCE250C}" destId="{D06465D0-FDA7-4B0A-9F29-7AD6D730C774}" srcOrd="0" destOrd="0" presId="urn:microsoft.com/office/officeart/2005/8/layout/hierarchy1"/>
    <dgm:cxn modelId="{0FF5CBDF-7285-4294-B083-DBA2BC4EA1F9}" type="presParOf" srcId="{D06465D0-FDA7-4B0A-9F29-7AD6D730C774}" destId="{52915CCE-930A-498F-AE9D-CD2555A9546E}" srcOrd="0" destOrd="0" presId="urn:microsoft.com/office/officeart/2005/8/layout/hierarchy1"/>
    <dgm:cxn modelId="{2454455D-59C3-45C9-A502-6BA39563ADAF}" type="presParOf" srcId="{D06465D0-FDA7-4B0A-9F29-7AD6D730C774}" destId="{60372DC0-9207-4F8A-A14D-1E3E35D14B8F}" srcOrd="1" destOrd="0" presId="urn:microsoft.com/office/officeart/2005/8/layout/hierarchy1"/>
    <dgm:cxn modelId="{8BB690F7-B2B7-4C03-AEA3-5469841D025F}" type="presParOf" srcId="{1015886A-FA04-42E3-8DDF-03FC8DCE250C}" destId="{1ED7DE2C-2DC4-46F3-A266-D2ED0802CB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5E62D-41ED-4C36-8090-BAD4A4006F64}">
      <dsp:nvSpPr>
        <dsp:cNvPr id="0" name=""/>
        <dsp:cNvSpPr/>
      </dsp:nvSpPr>
      <dsp:spPr>
        <a:xfrm>
          <a:off x="4044226" y="2645019"/>
          <a:ext cx="3175700" cy="503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12"/>
              </a:lnTo>
              <a:lnTo>
                <a:pt x="3175700" y="343312"/>
              </a:lnTo>
              <a:lnTo>
                <a:pt x="3175700" y="503781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F95BD-B6F0-4EF2-8DA8-C2ADA4F0BCDA}">
      <dsp:nvSpPr>
        <dsp:cNvPr id="0" name=""/>
        <dsp:cNvSpPr/>
      </dsp:nvSpPr>
      <dsp:spPr>
        <a:xfrm>
          <a:off x="4044226" y="2645019"/>
          <a:ext cx="1058566" cy="503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12"/>
              </a:lnTo>
              <a:lnTo>
                <a:pt x="1058566" y="343312"/>
              </a:lnTo>
              <a:lnTo>
                <a:pt x="1058566" y="503781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2EAE6-3D37-4336-9831-4AE13D5BA130}">
      <dsp:nvSpPr>
        <dsp:cNvPr id="0" name=""/>
        <dsp:cNvSpPr/>
      </dsp:nvSpPr>
      <dsp:spPr>
        <a:xfrm>
          <a:off x="2985659" y="2645019"/>
          <a:ext cx="1058566" cy="503781"/>
        </a:xfrm>
        <a:custGeom>
          <a:avLst/>
          <a:gdLst/>
          <a:ahLst/>
          <a:cxnLst/>
          <a:rect l="0" t="0" r="0" b="0"/>
          <a:pathLst>
            <a:path>
              <a:moveTo>
                <a:pt x="1058566" y="0"/>
              </a:moveTo>
              <a:lnTo>
                <a:pt x="1058566" y="343312"/>
              </a:lnTo>
              <a:lnTo>
                <a:pt x="0" y="343312"/>
              </a:lnTo>
              <a:lnTo>
                <a:pt x="0" y="503781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E0EE1-728E-46B2-8E07-749857023800}">
      <dsp:nvSpPr>
        <dsp:cNvPr id="0" name=""/>
        <dsp:cNvSpPr/>
      </dsp:nvSpPr>
      <dsp:spPr>
        <a:xfrm>
          <a:off x="868526" y="2645019"/>
          <a:ext cx="3175700" cy="503781"/>
        </a:xfrm>
        <a:custGeom>
          <a:avLst/>
          <a:gdLst/>
          <a:ahLst/>
          <a:cxnLst/>
          <a:rect l="0" t="0" r="0" b="0"/>
          <a:pathLst>
            <a:path>
              <a:moveTo>
                <a:pt x="3175700" y="0"/>
              </a:moveTo>
              <a:lnTo>
                <a:pt x="3175700" y="343312"/>
              </a:lnTo>
              <a:lnTo>
                <a:pt x="0" y="343312"/>
              </a:lnTo>
              <a:lnTo>
                <a:pt x="0" y="503781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68E2B-488B-406F-8CB8-F4256851BFA0}">
      <dsp:nvSpPr>
        <dsp:cNvPr id="0" name=""/>
        <dsp:cNvSpPr/>
      </dsp:nvSpPr>
      <dsp:spPr>
        <a:xfrm>
          <a:off x="3178126" y="1545072"/>
          <a:ext cx="1732200" cy="109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52760-263B-4CFC-8F5D-EAD7B5ED3992}">
      <dsp:nvSpPr>
        <dsp:cNvPr id="0" name=""/>
        <dsp:cNvSpPr/>
      </dsp:nvSpPr>
      <dsp:spPr>
        <a:xfrm>
          <a:off x="3370593" y="1727915"/>
          <a:ext cx="1732200" cy="109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Biyolojik Başlangıçlar</a:t>
          </a:r>
        </a:p>
      </dsp:txBody>
      <dsp:txXfrm>
        <a:off x="3402809" y="1760131"/>
        <a:ext cx="1667768" cy="1035515"/>
      </dsp:txXfrm>
    </dsp:sp>
    <dsp:sp modelId="{6B5E0532-282D-4915-96EC-A8655A6E249C}">
      <dsp:nvSpPr>
        <dsp:cNvPr id="0" name=""/>
        <dsp:cNvSpPr/>
      </dsp:nvSpPr>
      <dsp:spPr>
        <a:xfrm>
          <a:off x="2426" y="3148801"/>
          <a:ext cx="1732200" cy="109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469E5-4DE3-47FC-A03F-41E3F7C9CC8B}">
      <dsp:nvSpPr>
        <dsp:cNvPr id="0" name=""/>
        <dsp:cNvSpPr/>
      </dsp:nvSpPr>
      <dsp:spPr>
        <a:xfrm>
          <a:off x="194892" y="3331644"/>
          <a:ext cx="1732200" cy="109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Evrimsel Bakış Açısı</a:t>
          </a:r>
        </a:p>
      </dsp:txBody>
      <dsp:txXfrm>
        <a:off x="227108" y="3363860"/>
        <a:ext cx="1667768" cy="1035515"/>
      </dsp:txXfrm>
    </dsp:sp>
    <dsp:sp modelId="{3BF35971-4A21-4E37-9860-16E3D7AE1603}">
      <dsp:nvSpPr>
        <dsp:cNvPr id="0" name=""/>
        <dsp:cNvSpPr/>
      </dsp:nvSpPr>
      <dsp:spPr>
        <a:xfrm>
          <a:off x="2119559" y="3148801"/>
          <a:ext cx="1732200" cy="109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48539-9F22-4473-8593-570FC8D3E9EA}">
      <dsp:nvSpPr>
        <dsp:cNvPr id="0" name=""/>
        <dsp:cNvSpPr/>
      </dsp:nvSpPr>
      <dsp:spPr>
        <a:xfrm>
          <a:off x="2312026" y="3331644"/>
          <a:ext cx="1732200" cy="109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Gelişimin Genetik Temelleri</a:t>
          </a:r>
        </a:p>
      </dsp:txBody>
      <dsp:txXfrm>
        <a:off x="2344242" y="3363860"/>
        <a:ext cx="1667768" cy="1035515"/>
      </dsp:txXfrm>
    </dsp:sp>
    <dsp:sp modelId="{EFFCAF8F-981B-4BEE-95E4-B78BC212A35D}">
      <dsp:nvSpPr>
        <dsp:cNvPr id="0" name=""/>
        <dsp:cNvSpPr/>
      </dsp:nvSpPr>
      <dsp:spPr>
        <a:xfrm>
          <a:off x="4236693" y="3148801"/>
          <a:ext cx="1732200" cy="109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7DA7A-4530-4031-B9A1-64B9DD4D8F01}">
      <dsp:nvSpPr>
        <dsp:cNvPr id="0" name=""/>
        <dsp:cNvSpPr/>
      </dsp:nvSpPr>
      <dsp:spPr>
        <a:xfrm>
          <a:off x="4429160" y="3331644"/>
          <a:ext cx="1732200" cy="109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Üreme ile ilgili Güçlükler ve Seçimler</a:t>
          </a:r>
        </a:p>
      </dsp:txBody>
      <dsp:txXfrm>
        <a:off x="4461376" y="3363860"/>
        <a:ext cx="1667768" cy="1035515"/>
      </dsp:txXfrm>
    </dsp:sp>
    <dsp:sp modelId="{46046664-0B64-430F-8D8D-AD6169062187}">
      <dsp:nvSpPr>
        <dsp:cNvPr id="0" name=""/>
        <dsp:cNvSpPr/>
      </dsp:nvSpPr>
      <dsp:spPr>
        <a:xfrm>
          <a:off x="6353826" y="3148801"/>
          <a:ext cx="1732200" cy="109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B5F36-AE48-484A-8F9C-7400C492EF6B}">
      <dsp:nvSpPr>
        <dsp:cNvPr id="0" name=""/>
        <dsp:cNvSpPr/>
      </dsp:nvSpPr>
      <dsp:spPr>
        <a:xfrm>
          <a:off x="6546293" y="3331644"/>
          <a:ext cx="1732200" cy="1099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Kalıtım ve Çevre Etkileşimi</a:t>
          </a:r>
        </a:p>
      </dsp:txBody>
      <dsp:txXfrm>
        <a:off x="6578509" y="3363860"/>
        <a:ext cx="1667768" cy="1035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D48C9-66D5-4BAD-BDEB-3B9E42E7628A}">
      <dsp:nvSpPr>
        <dsp:cNvPr id="0" name=""/>
        <dsp:cNvSpPr/>
      </dsp:nvSpPr>
      <dsp:spPr>
        <a:xfrm>
          <a:off x="3771893" y="2243684"/>
          <a:ext cx="2074009" cy="987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639"/>
              </a:lnTo>
              <a:lnTo>
                <a:pt x="2074009" y="672639"/>
              </a:lnTo>
              <a:lnTo>
                <a:pt x="2074009" y="98704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DEEF9-F0C1-4AAF-9F44-5E7E70FD2881}">
      <dsp:nvSpPr>
        <dsp:cNvPr id="0" name=""/>
        <dsp:cNvSpPr/>
      </dsp:nvSpPr>
      <dsp:spPr>
        <a:xfrm>
          <a:off x="1697883" y="2243684"/>
          <a:ext cx="2074009" cy="987040"/>
        </a:xfrm>
        <a:custGeom>
          <a:avLst/>
          <a:gdLst/>
          <a:ahLst/>
          <a:cxnLst/>
          <a:rect l="0" t="0" r="0" b="0"/>
          <a:pathLst>
            <a:path>
              <a:moveTo>
                <a:pt x="2074009" y="0"/>
              </a:moveTo>
              <a:lnTo>
                <a:pt x="2074009" y="672639"/>
              </a:lnTo>
              <a:lnTo>
                <a:pt x="0" y="672639"/>
              </a:lnTo>
              <a:lnTo>
                <a:pt x="0" y="98704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6868D-E075-4887-8973-2A81AF36703A}">
      <dsp:nvSpPr>
        <dsp:cNvPr id="0" name=""/>
        <dsp:cNvSpPr/>
      </dsp:nvSpPr>
      <dsp:spPr>
        <a:xfrm>
          <a:off x="2074976" y="88600"/>
          <a:ext cx="3393834" cy="215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82C59-8462-463E-94EA-B7CBADD399F6}">
      <dsp:nvSpPr>
        <dsp:cNvPr id="0" name=""/>
        <dsp:cNvSpPr/>
      </dsp:nvSpPr>
      <dsp:spPr>
        <a:xfrm>
          <a:off x="2452069" y="446838"/>
          <a:ext cx="3393834" cy="215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Evrim Perspektifi</a:t>
          </a:r>
        </a:p>
      </dsp:txBody>
      <dsp:txXfrm>
        <a:off x="2515189" y="509958"/>
        <a:ext cx="3267594" cy="2028844"/>
      </dsp:txXfrm>
    </dsp:sp>
    <dsp:sp modelId="{D95CE667-1FD3-461F-93D1-2F138A4AF05B}">
      <dsp:nvSpPr>
        <dsp:cNvPr id="0" name=""/>
        <dsp:cNvSpPr/>
      </dsp:nvSpPr>
      <dsp:spPr>
        <a:xfrm>
          <a:off x="966" y="3230725"/>
          <a:ext cx="3393834" cy="215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95285-EEDD-42AF-BD12-E87164E623A8}">
      <dsp:nvSpPr>
        <dsp:cNvPr id="0" name=""/>
        <dsp:cNvSpPr/>
      </dsp:nvSpPr>
      <dsp:spPr>
        <a:xfrm>
          <a:off x="378059" y="3588963"/>
          <a:ext cx="3393834" cy="215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Doğal Seçilim ve Uyum Davranışı</a:t>
          </a:r>
        </a:p>
      </dsp:txBody>
      <dsp:txXfrm>
        <a:off x="441179" y="3652083"/>
        <a:ext cx="3267594" cy="2028844"/>
      </dsp:txXfrm>
    </dsp:sp>
    <dsp:sp modelId="{5896A193-C38C-431F-8226-D3B6C7508F7A}">
      <dsp:nvSpPr>
        <dsp:cNvPr id="0" name=""/>
        <dsp:cNvSpPr/>
      </dsp:nvSpPr>
      <dsp:spPr>
        <a:xfrm>
          <a:off x="4148986" y="3230725"/>
          <a:ext cx="3393834" cy="215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0911C-8067-4DE3-A95D-F3831EC5AA12}">
      <dsp:nvSpPr>
        <dsp:cNvPr id="0" name=""/>
        <dsp:cNvSpPr/>
      </dsp:nvSpPr>
      <dsp:spPr>
        <a:xfrm>
          <a:off x="4526079" y="3588963"/>
          <a:ext cx="3393834" cy="215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Evrimsel Psikoloji</a:t>
          </a:r>
        </a:p>
      </dsp:txBody>
      <dsp:txXfrm>
        <a:off x="4589199" y="3652083"/>
        <a:ext cx="3267594" cy="2028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062BB-CC5E-4A9C-A942-D892245A7541}">
      <dsp:nvSpPr>
        <dsp:cNvPr id="0" name=""/>
        <dsp:cNvSpPr/>
      </dsp:nvSpPr>
      <dsp:spPr>
        <a:xfrm>
          <a:off x="4487391" y="3127158"/>
          <a:ext cx="3722786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3722786" y="301841"/>
              </a:lnTo>
              <a:lnTo>
                <a:pt x="3722786" y="44292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BC2D2-3312-45F8-9684-164D1094C640}">
      <dsp:nvSpPr>
        <dsp:cNvPr id="0" name=""/>
        <dsp:cNvSpPr/>
      </dsp:nvSpPr>
      <dsp:spPr>
        <a:xfrm>
          <a:off x="4487391" y="3127158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1861393" y="301841"/>
              </a:lnTo>
              <a:lnTo>
                <a:pt x="1861393" y="44292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3A506-0BE4-4A79-8420-5273B7D5FB98}">
      <dsp:nvSpPr>
        <dsp:cNvPr id="0" name=""/>
        <dsp:cNvSpPr/>
      </dsp:nvSpPr>
      <dsp:spPr>
        <a:xfrm>
          <a:off x="4441671" y="3127158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7900F-3C83-4A2F-8706-EF15FB548729}">
      <dsp:nvSpPr>
        <dsp:cNvPr id="0" name=""/>
        <dsp:cNvSpPr/>
      </dsp:nvSpPr>
      <dsp:spPr>
        <a:xfrm>
          <a:off x="2625997" y="3127158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1861393" y="0"/>
              </a:moveTo>
              <a:lnTo>
                <a:pt x="1861393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50D7F-98CE-4E3E-9495-C8A9E3482608}">
      <dsp:nvSpPr>
        <dsp:cNvPr id="0" name=""/>
        <dsp:cNvSpPr/>
      </dsp:nvSpPr>
      <dsp:spPr>
        <a:xfrm>
          <a:off x="764604" y="3127158"/>
          <a:ext cx="3722786" cy="442927"/>
        </a:xfrm>
        <a:custGeom>
          <a:avLst/>
          <a:gdLst/>
          <a:ahLst/>
          <a:cxnLst/>
          <a:rect l="0" t="0" r="0" b="0"/>
          <a:pathLst>
            <a:path>
              <a:moveTo>
                <a:pt x="3722786" y="0"/>
              </a:moveTo>
              <a:lnTo>
                <a:pt x="3722786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B1DAC-6174-45A4-A5F5-4C4EA8ECBBFC}">
      <dsp:nvSpPr>
        <dsp:cNvPr id="0" name=""/>
        <dsp:cNvSpPr/>
      </dsp:nvSpPr>
      <dsp:spPr>
        <a:xfrm>
          <a:off x="3725912" y="2160079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AA1E8-A334-42DB-A384-26086F95B5E6}">
      <dsp:nvSpPr>
        <dsp:cNvPr id="0" name=""/>
        <dsp:cNvSpPr/>
      </dsp:nvSpPr>
      <dsp:spPr>
        <a:xfrm>
          <a:off x="3895129" y="232083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Genetik Temeller</a:t>
          </a:r>
        </a:p>
      </dsp:txBody>
      <dsp:txXfrm>
        <a:off x="3923454" y="2349161"/>
        <a:ext cx="1466308" cy="910428"/>
      </dsp:txXfrm>
    </dsp:sp>
    <dsp:sp modelId="{A0AB773A-0595-423E-93B0-EC8E2C80BD03}">
      <dsp:nvSpPr>
        <dsp:cNvPr id="0" name=""/>
        <dsp:cNvSpPr/>
      </dsp:nvSpPr>
      <dsp:spPr>
        <a:xfrm>
          <a:off x="3125" y="3570085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EBD32-9504-4FA3-8C89-6DA3C88EAA1B}">
      <dsp:nvSpPr>
        <dsp:cNvPr id="0" name=""/>
        <dsp:cNvSpPr/>
      </dsp:nvSpPr>
      <dsp:spPr>
        <a:xfrm>
          <a:off x="172342" y="373084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Mitoz ve </a:t>
          </a:r>
          <a:r>
            <a:rPr lang="tr-TR" sz="1800" kern="1200" dirty="0" err="1"/>
            <a:t>Mayoz</a:t>
          </a:r>
          <a:endParaRPr lang="tr-TR" sz="1800" kern="1200" dirty="0"/>
        </a:p>
      </dsp:txBody>
      <dsp:txXfrm>
        <a:off x="200667" y="3759166"/>
        <a:ext cx="1466308" cy="910428"/>
      </dsp:txXfrm>
    </dsp:sp>
    <dsp:sp modelId="{D294C61F-5B99-4171-929C-3E5CC5A4B336}">
      <dsp:nvSpPr>
        <dsp:cNvPr id="0" name=""/>
        <dsp:cNvSpPr/>
      </dsp:nvSpPr>
      <dsp:spPr>
        <a:xfrm>
          <a:off x="1864518" y="3570085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4A207-A614-4444-AE1B-BEB13DF19136}">
      <dsp:nvSpPr>
        <dsp:cNvPr id="0" name=""/>
        <dsp:cNvSpPr/>
      </dsp:nvSpPr>
      <dsp:spPr>
        <a:xfrm>
          <a:off x="2033736" y="373084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Genetik İlkeler</a:t>
          </a:r>
        </a:p>
      </dsp:txBody>
      <dsp:txXfrm>
        <a:off x="2062061" y="3759166"/>
        <a:ext cx="1466308" cy="910428"/>
      </dsp:txXfrm>
    </dsp:sp>
    <dsp:sp modelId="{843D6AE5-1937-4631-8349-90B976F9DCF4}">
      <dsp:nvSpPr>
        <dsp:cNvPr id="0" name=""/>
        <dsp:cNvSpPr/>
      </dsp:nvSpPr>
      <dsp:spPr>
        <a:xfrm>
          <a:off x="3725912" y="3570085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7A811-1BC9-44C1-83B5-7485804ADBCB}">
      <dsp:nvSpPr>
        <dsp:cNvPr id="0" name=""/>
        <dsp:cNvSpPr/>
      </dsp:nvSpPr>
      <dsp:spPr>
        <a:xfrm>
          <a:off x="3895129" y="373084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Davranış Genetiği</a:t>
          </a:r>
        </a:p>
      </dsp:txBody>
      <dsp:txXfrm>
        <a:off x="3923454" y="3759166"/>
        <a:ext cx="1466308" cy="910428"/>
      </dsp:txXfrm>
    </dsp:sp>
    <dsp:sp modelId="{FCA55F11-9AD0-403B-B842-0B7A061DCA1E}">
      <dsp:nvSpPr>
        <dsp:cNvPr id="0" name=""/>
        <dsp:cNvSpPr/>
      </dsp:nvSpPr>
      <dsp:spPr>
        <a:xfrm>
          <a:off x="5587305" y="3570085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2B4EF-918A-4288-8DD1-B12497B9A063}">
      <dsp:nvSpPr>
        <dsp:cNvPr id="0" name=""/>
        <dsp:cNvSpPr/>
      </dsp:nvSpPr>
      <dsp:spPr>
        <a:xfrm>
          <a:off x="5756523" y="373084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Moleküler Genetik</a:t>
          </a:r>
        </a:p>
      </dsp:txBody>
      <dsp:txXfrm>
        <a:off x="5784848" y="3759166"/>
        <a:ext cx="1466308" cy="910428"/>
      </dsp:txXfrm>
    </dsp:sp>
    <dsp:sp modelId="{52915CCE-930A-498F-AE9D-CD2555A9546E}">
      <dsp:nvSpPr>
        <dsp:cNvPr id="0" name=""/>
        <dsp:cNvSpPr/>
      </dsp:nvSpPr>
      <dsp:spPr>
        <a:xfrm>
          <a:off x="7448698" y="3570085"/>
          <a:ext cx="1522958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72DC0-9207-4F8A-A14D-1E3E35D14B8F}">
      <dsp:nvSpPr>
        <dsp:cNvPr id="0" name=""/>
        <dsp:cNvSpPr/>
      </dsp:nvSpPr>
      <dsp:spPr>
        <a:xfrm>
          <a:off x="7617916" y="373084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Kromozom ve Gen Anomalileri</a:t>
          </a:r>
        </a:p>
      </dsp:txBody>
      <dsp:txXfrm>
        <a:off x="7646241" y="3759166"/>
        <a:ext cx="1466308" cy="910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220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0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0A4606-D050-462F-ACA5-A5CD8D01FF8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310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ECA89-8635-4A8D-9763-3FEA7837DD4C}" type="slidenum">
              <a:rPr lang="tr-TR"/>
              <a:pPr/>
              <a:t>1</a:t>
            </a:fld>
            <a:endParaRPr lang="tr-TR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16DD2-2550-450C-8835-1CFCC3237BEE}" type="slidenum">
              <a:rPr lang="tr-TR"/>
              <a:pPr/>
              <a:t>10</a:t>
            </a:fld>
            <a:endParaRPr lang="tr-TR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0D3D0-2CF2-4107-9A56-D4151B97B627}" type="slidenum">
              <a:rPr lang="tr-TR"/>
              <a:pPr/>
              <a:t>11</a:t>
            </a:fld>
            <a:endParaRPr lang="tr-TR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D637F-E462-4816-94C1-23DF76651C1F}" type="slidenum">
              <a:rPr lang="tr-TR"/>
              <a:pPr/>
              <a:t>12</a:t>
            </a:fld>
            <a:endParaRPr lang="tr-T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D9551-193D-463D-81FA-B8B9497160F0}" type="slidenum">
              <a:rPr lang="tr-TR"/>
              <a:pPr/>
              <a:t>13</a:t>
            </a:fld>
            <a:endParaRPr lang="tr-TR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CBC16-BAE0-439F-8398-7AAA68CD5173}" type="slidenum">
              <a:rPr lang="tr-TR"/>
              <a:pPr/>
              <a:t>14</a:t>
            </a:fld>
            <a:endParaRPr lang="tr-TR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606-D050-462F-ACA5-A5CD8D01FF87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768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5E9A9-9E3C-42B3-9814-A106ED20B837}" type="slidenum">
              <a:rPr lang="tr-TR"/>
              <a:pPr/>
              <a:t>16</a:t>
            </a:fld>
            <a:endParaRPr lang="tr-TR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2D434-0913-407A-9CBD-81C968494F69}" type="slidenum">
              <a:rPr lang="tr-TR"/>
              <a:pPr/>
              <a:t>2</a:t>
            </a:fld>
            <a:endParaRPr lang="tr-TR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D7E67-E7AD-4902-8508-29630B1D0FB8}" type="slidenum">
              <a:rPr lang="tr-TR"/>
              <a:pPr/>
              <a:t>3</a:t>
            </a:fld>
            <a:endParaRPr lang="tr-TR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606-D050-462F-ACA5-A5CD8D01FF87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07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E9360-9367-40A4-8CFF-FEE229F9E6BA}" type="slidenum">
              <a:rPr lang="tr-TR"/>
              <a:pPr/>
              <a:t>5</a:t>
            </a:fld>
            <a:endParaRPr lang="tr-TR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606-D050-462F-ACA5-A5CD8D01FF87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66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DE9A2-B336-4D6C-98D1-820EB9455BAD}" type="slidenum">
              <a:rPr lang="tr-TR"/>
              <a:pPr/>
              <a:t>7</a:t>
            </a:fld>
            <a:endParaRPr lang="tr-TR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606-D050-462F-ACA5-A5CD8D01FF87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67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4754F-3EBC-41A3-9D1B-006B0FE2B9DC}" type="slidenum">
              <a:rPr lang="tr-TR"/>
              <a:pPr/>
              <a:t>9</a:t>
            </a:fld>
            <a:endParaRPr lang="tr-T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FD4A-A2F1-42BE-89E2-D411C8D82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9758-4F06-4E58-B4E6-74EFF0BBC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0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9758-4F06-4E58-B4E6-74EFF0BBC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9758-4F06-4E58-B4E6-74EFF0BBC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81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9758-4F06-4E58-B4E6-74EFF0BBC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9758-4F06-4E58-B4E6-74EFF0BBC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196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9758-4F06-4E58-B4E6-74EFF0BBC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9758-4F06-4E58-B4E6-74EFF0BBC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29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9D51-AC8F-4D65-A3BA-747FD54651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3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SmartArt Yer Tutucusu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9B3DCF-3E73-4C2D-BF26-FCEE4F50FC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2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4C7-01BC-42C0-8DC2-C4AFE8A63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9758-4F06-4E58-B4E6-74EFF0BBC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9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9758-4F06-4E58-B4E6-74EFF0BBC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EFACE-4ADC-4B08-B492-257FF133E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6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8100-9BFF-4F06-B4A3-7BEC9C663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8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00CB-56DF-4A7D-8777-71110E0B1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16B1-D5F0-4CC1-8E3E-F1655910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9758-4F06-4E58-B4E6-74EFF0BBC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59758-4F06-4E58-B4E6-74EFF0BBC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88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evolution.berkeley.edu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hyperlink" Target="http://evrimcaliskanlari.org/" TargetMode="External"/><Relationship Id="rId4" Type="http://schemas.openxmlformats.org/officeDocument/2006/relationships/hyperlink" Target="http://evrimianlamak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err="1"/>
              <a:t>Biyolojik</a:t>
            </a:r>
            <a:r>
              <a:rPr lang="en-US" sz="5400" dirty="0"/>
              <a:t> </a:t>
            </a:r>
            <a:r>
              <a:rPr lang="en-US" sz="5400" dirty="0" err="1"/>
              <a:t>Başlangıç</a:t>
            </a:r>
            <a:r>
              <a:rPr lang="tr-TR" sz="5400" dirty="0" err="1"/>
              <a:t>lar</a:t>
            </a:r>
            <a:endParaRPr lang="en-US" sz="5400" dirty="0"/>
          </a:p>
        </p:txBody>
      </p:sp>
      <p:pic>
        <p:nvPicPr>
          <p:cNvPr id="3076" name="Picture 4" descr="prena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1317"/>
            <a:ext cx="3240360" cy="27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800"/>
              <a:t>Albert Bandura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99247" y="2248347"/>
            <a:ext cx="5131541" cy="3877815"/>
          </a:xfrm>
        </p:spPr>
        <p:txBody>
          <a:bodyPr>
            <a:normAutofit/>
          </a:bodyPr>
          <a:lstStyle/>
          <a:p>
            <a:r>
              <a:rPr lang="en-US" dirty="0" err="1"/>
              <a:t>İnsanın</a:t>
            </a:r>
            <a:r>
              <a:rPr lang="en-US" dirty="0"/>
              <a:t> </a:t>
            </a:r>
            <a:r>
              <a:rPr lang="en-US" dirty="0" err="1"/>
              <a:t>uyumu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değişmesinde</a:t>
            </a:r>
            <a:r>
              <a:rPr lang="en-US" dirty="0"/>
              <a:t> </a:t>
            </a:r>
            <a:r>
              <a:rPr lang="en-US" dirty="0" err="1"/>
              <a:t>evrimin</a:t>
            </a:r>
            <a:r>
              <a:rPr lang="en-US" dirty="0"/>
              <a:t> </a:t>
            </a:r>
            <a:r>
              <a:rPr lang="en-US" dirty="0" err="1"/>
              <a:t>etkisini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bulur</a:t>
            </a:r>
            <a:r>
              <a:rPr lang="en-US" dirty="0"/>
              <a:t>.</a:t>
            </a:r>
          </a:p>
          <a:p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davranışı</a:t>
            </a:r>
            <a:r>
              <a:rPr lang="en-US" dirty="0"/>
              <a:t>, </a:t>
            </a:r>
            <a:r>
              <a:rPr lang="en-US" dirty="0" err="1"/>
              <a:t>evrimleşen</a:t>
            </a:r>
            <a:r>
              <a:rPr lang="en-US" dirty="0"/>
              <a:t> </a:t>
            </a:r>
            <a:r>
              <a:rPr lang="en-US" dirty="0" err="1"/>
              <a:t>biyolojinin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ürünü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tanımlayan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yanlı</a:t>
            </a:r>
            <a:r>
              <a:rPr lang="en-US" dirty="0"/>
              <a:t> </a:t>
            </a:r>
            <a:r>
              <a:rPr lang="en-US" dirty="0" err="1"/>
              <a:t>evrimciliği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etmez</a:t>
            </a:r>
            <a:r>
              <a:rPr lang="en-US" dirty="0"/>
              <a:t>. </a:t>
            </a:r>
          </a:p>
          <a:p>
            <a:r>
              <a:rPr lang="en-US" dirty="0" err="1"/>
              <a:t>Bandura’ya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değişmenin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alışı</a:t>
            </a:r>
            <a:r>
              <a:rPr lang="en-US" dirty="0"/>
              <a:t>, </a:t>
            </a:r>
            <a:r>
              <a:rPr lang="en-US" dirty="0" err="1"/>
              <a:t>biyolojinin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olasılıklar</a:t>
            </a:r>
            <a:r>
              <a:rPr lang="en-US" dirty="0"/>
              <a:t> </a:t>
            </a:r>
            <a:r>
              <a:rPr lang="en-US" dirty="0" err="1"/>
              <a:t>ranjı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gerçekleştiğini</a:t>
            </a:r>
            <a:r>
              <a:rPr lang="en-US" dirty="0"/>
              <a:t> </a:t>
            </a:r>
            <a:r>
              <a:rPr lang="en-US" dirty="0" err="1"/>
              <a:t>göstermektedir</a:t>
            </a:r>
            <a:r>
              <a:rPr lang="en-US" dirty="0"/>
              <a:t>.</a:t>
            </a:r>
          </a:p>
        </p:txBody>
      </p:sp>
      <p:pic>
        <p:nvPicPr>
          <p:cNvPr id="316418" name="Picture 2" descr="C:\Users\Arcan TIĞRAK\Desktop\banportrai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88" y="2204864"/>
            <a:ext cx="2629644" cy="36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800" dirty="0" err="1"/>
              <a:t>Ste</a:t>
            </a:r>
            <a:r>
              <a:rPr lang="tr-TR" sz="4800" dirty="0" err="1"/>
              <a:t>ph</a:t>
            </a:r>
            <a:r>
              <a:rPr lang="en-US" sz="4800" dirty="0"/>
              <a:t>en Jay Gould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99247" y="2248347"/>
            <a:ext cx="5024881" cy="4132981"/>
          </a:xfrm>
        </p:spPr>
        <p:txBody>
          <a:bodyPr/>
          <a:lstStyle/>
          <a:p>
            <a:r>
              <a:rPr lang="en-US" dirty="0" err="1"/>
              <a:t>İnsanın</a:t>
            </a:r>
            <a:r>
              <a:rPr lang="en-US" dirty="0"/>
              <a:t> </a:t>
            </a:r>
            <a:r>
              <a:rPr lang="en-US" dirty="0" err="1"/>
              <a:t>işlev</a:t>
            </a:r>
            <a:r>
              <a:rPr lang="en-US" dirty="0"/>
              <a:t> </a:t>
            </a:r>
            <a:r>
              <a:rPr lang="en-US" dirty="0" err="1"/>
              <a:t>gördüğü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alanda</a:t>
            </a:r>
            <a:r>
              <a:rPr lang="en-US" dirty="0"/>
              <a:t> </a:t>
            </a:r>
            <a:r>
              <a:rPr lang="en-US" dirty="0" err="1"/>
              <a:t>biyoloji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kültürel</a:t>
            </a:r>
            <a:r>
              <a:rPr lang="en-US" dirty="0"/>
              <a:t> </a:t>
            </a:r>
            <a:r>
              <a:rPr lang="en-US" dirty="0" err="1"/>
              <a:t>dağılıma</a:t>
            </a:r>
            <a:r>
              <a:rPr lang="en-US" dirty="0"/>
              <a:t> </a:t>
            </a:r>
            <a:r>
              <a:rPr lang="en-US" dirty="0" err="1"/>
              <a:t>imkan</a:t>
            </a:r>
            <a:r>
              <a:rPr lang="en-US" dirty="0"/>
              <a:t> </a:t>
            </a:r>
            <a:r>
              <a:rPr lang="en-US" dirty="0" err="1"/>
              <a:t>tanımaktadır</a:t>
            </a:r>
            <a:r>
              <a:rPr lang="en-US" dirty="0"/>
              <a:t>.</a:t>
            </a:r>
          </a:p>
        </p:txBody>
      </p:sp>
      <p:pic>
        <p:nvPicPr>
          <p:cNvPr id="319488" name="Picture 0" descr="C:\Users\Arcan TIĞRAK\Desktop\Stephen_Jay_Gould_by_Kathy_Chap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79340"/>
            <a:ext cx="3215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800" dirty="0"/>
              <a:t>Theodore </a:t>
            </a:r>
            <a:r>
              <a:rPr lang="en-US" sz="4800" dirty="0" err="1"/>
              <a:t>Dobzhansky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99247" y="2248347"/>
            <a:ext cx="4577603" cy="3877815"/>
          </a:xfrm>
        </p:spPr>
        <p:txBody>
          <a:bodyPr/>
          <a:lstStyle/>
          <a:p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türünün</a:t>
            </a:r>
            <a:r>
              <a:rPr lang="en-US" dirty="0"/>
              <a:t> </a:t>
            </a:r>
            <a:r>
              <a:rPr lang="en-US" dirty="0" err="1"/>
              <a:t>öğrenebilir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esnek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seçildiğine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sayesinde</a:t>
            </a:r>
            <a:r>
              <a:rPr lang="en-US" dirty="0"/>
              <a:t> </a:t>
            </a:r>
            <a:r>
              <a:rPr lang="en-US" dirty="0" err="1"/>
              <a:t>bizim</a:t>
            </a:r>
            <a:r>
              <a:rPr lang="en-US" dirty="0"/>
              <a:t> </a:t>
            </a:r>
            <a:r>
              <a:rPr lang="en-US" dirty="0" err="1"/>
              <a:t>davranışımızın</a:t>
            </a:r>
            <a:r>
              <a:rPr lang="en-US" dirty="0"/>
              <a:t> </a:t>
            </a:r>
            <a:r>
              <a:rPr lang="en-US" dirty="0" err="1"/>
              <a:t>biyolojik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belirlenmesinden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, </a:t>
            </a:r>
            <a:r>
              <a:rPr lang="en-US" dirty="0" err="1"/>
              <a:t>bizim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bağlamlara</a:t>
            </a:r>
            <a:r>
              <a:rPr lang="en-US" dirty="0"/>
              <a:t> </a:t>
            </a:r>
            <a:r>
              <a:rPr lang="en-US" dirty="0" err="1"/>
              <a:t>uyum</a:t>
            </a:r>
            <a:r>
              <a:rPr lang="en-US" dirty="0"/>
              <a:t> </a:t>
            </a:r>
            <a:r>
              <a:rPr lang="en-US" dirty="0" err="1"/>
              <a:t>sağlamamıza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verdiğine</a:t>
            </a:r>
            <a:r>
              <a:rPr lang="en-US" dirty="0"/>
              <a:t> </a:t>
            </a:r>
            <a:r>
              <a:rPr lang="en-US" dirty="0" err="1"/>
              <a:t>işaret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  </a:t>
            </a:r>
          </a:p>
        </p:txBody>
      </p:sp>
      <p:pic>
        <p:nvPicPr>
          <p:cNvPr id="320512" name="Picture 0" descr="C:\Users\Arcan TIĞRAK\Desktop\Theodosius_Dobzhansky,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88014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2721180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z="4800"/>
              <a:t>Genetiğin Yapılanması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556792"/>
            <a:ext cx="6554867" cy="2744278"/>
          </a:xfrm>
        </p:spPr>
        <p:txBody>
          <a:bodyPr/>
          <a:lstStyle/>
          <a:p>
            <a:r>
              <a:rPr lang="en-US" sz="4400" dirty="0"/>
              <a:t>DNA</a:t>
            </a:r>
          </a:p>
          <a:p>
            <a:r>
              <a:rPr lang="en-US" sz="4400" dirty="0" err="1"/>
              <a:t>Genler</a:t>
            </a:r>
            <a:endParaRPr lang="en-US" sz="4400" dirty="0"/>
          </a:p>
          <a:p>
            <a:r>
              <a:rPr lang="en-US" sz="4400" dirty="0" err="1"/>
              <a:t>Kromozomlar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1779588" y="152402"/>
            <a:ext cx="617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800" b="1" dirty="0">
                <a:solidFill>
                  <a:schemeClr val="accent1"/>
                </a:solidFill>
              </a:rPr>
              <a:t>Hücre, Kromozom, Genler ve DNA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3200400" y="4860925"/>
            <a:ext cx="251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2000" b="1" u="sng" dirty="0"/>
              <a:t>Kromozomlar, </a:t>
            </a:r>
            <a:r>
              <a:rPr lang="tr-TR" sz="2000" b="1" dirty="0"/>
              <a:t>DNA moleküllerinden oluşmuş ip gibi yapılardır</a:t>
            </a:r>
            <a:endParaRPr lang="en-US" sz="2000" b="1" dirty="0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395536" y="4371362"/>
            <a:ext cx="19812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tr-TR" sz="2000" b="1" u="sng" dirty="0"/>
              <a:t>Çekirdek</a:t>
            </a:r>
          </a:p>
          <a:p>
            <a:pPr algn="l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/>
              <a:t>(</a:t>
            </a:r>
            <a:r>
              <a:rPr lang="tr-TR" sz="2000" b="1" dirty="0"/>
              <a:t>Kromozom ve genleri içerir)</a:t>
            </a:r>
            <a:endParaRPr lang="en-US" sz="2000" b="1" dirty="0"/>
          </a:p>
        </p:txBody>
      </p:sp>
      <p:graphicFrame>
        <p:nvGraphicFramePr>
          <p:cNvPr id="297995" name="Object 11"/>
          <p:cNvGraphicFramePr>
            <a:graphicFrameLocks noChangeAspect="1"/>
          </p:cNvGraphicFramePr>
          <p:nvPr/>
        </p:nvGraphicFramePr>
        <p:xfrm>
          <a:off x="3821113" y="1584325"/>
          <a:ext cx="440055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2" name="Bitmap Image" r:id="rId4" imgW="4401164" imgH="3315163" progId="PBrush">
                  <p:embed/>
                </p:oleObj>
              </mc:Choice>
              <mc:Fallback>
                <p:oleObj name="Bitmap Image" r:id="rId4" imgW="4401164" imgH="3315163" progId="PBrush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1584325"/>
                        <a:ext cx="440055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96" name="Oval 12"/>
          <p:cNvSpPr>
            <a:spLocks noChangeArrowheads="1"/>
          </p:cNvSpPr>
          <p:nvPr/>
        </p:nvSpPr>
        <p:spPr bwMode="auto">
          <a:xfrm rot="-2674807">
            <a:off x="5607050" y="2089150"/>
            <a:ext cx="2927350" cy="1981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5999163" y="4943475"/>
            <a:ext cx="22431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2000" b="1" u="sng" dirty="0"/>
              <a:t>Bir gen</a:t>
            </a:r>
            <a:r>
              <a:rPr lang="en-US" sz="2000" b="1" dirty="0"/>
              <a:t>, </a:t>
            </a:r>
            <a:r>
              <a:rPr lang="tr-TR" sz="2000" b="1" dirty="0"/>
              <a:t>DNA’nın kalıtımsal kodu içeren bir bölümü</a:t>
            </a:r>
            <a:endParaRPr lang="en-US" sz="2000" b="1" dirty="0"/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3276600" y="677862"/>
            <a:ext cx="2362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2000" b="1" dirty="0"/>
              <a:t>Vücut trilyonlarca hücre içerir</a:t>
            </a:r>
            <a:endParaRPr lang="en-US" sz="2000" b="1" u="sng" dirty="0"/>
          </a:p>
        </p:txBody>
      </p:sp>
      <p:pic>
        <p:nvPicPr>
          <p:cNvPr id="29800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273788"/>
            <a:ext cx="23336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2" name="Line 8"/>
          <p:cNvSpPr>
            <a:spLocks noChangeShapeType="1"/>
          </p:cNvSpPr>
          <p:nvPr/>
        </p:nvSpPr>
        <p:spPr bwMode="auto">
          <a:xfrm flipV="1">
            <a:off x="762000" y="2727325"/>
            <a:ext cx="906463" cy="1483338"/>
          </a:xfrm>
          <a:prstGeom prst="line">
            <a:avLst/>
          </a:prstGeom>
          <a:ln w="5715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r-TR"/>
          </a:p>
        </p:txBody>
      </p:sp>
      <p:sp>
        <p:nvSpPr>
          <p:cNvPr id="297997" name="Line 13"/>
          <p:cNvSpPr>
            <a:spLocks noChangeShapeType="1"/>
          </p:cNvSpPr>
          <p:nvPr/>
        </p:nvSpPr>
        <p:spPr bwMode="auto">
          <a:xfrm>
            <a:off x="1779587" y="2727325"/>
            <a:ext cx="2251075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 flipH="1">
            <a:off x="2971800" y="998537"/>
            <a:ext cx="609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z="4800"/>
              <a:t>DNA’nın Tanımı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sz="4400" dirty="0"/>
          </a:p>
          <a:p>
            <a:r>
              <a:rPr lang="tr-TR" sz="4400" dirty="0" err="1"/>
              <a:t>Deoksiribonükleik</a:t>
            </a:r>
            <a:r>
              <a:rPr lang="en-US" sz="4400" dirty="0"/>
              <a:t> </a:t>
            </a:r>
            <a:r>
              <a:rPr lang="en-US" sz="4400" dirty="0" err="1"/>
              <a:t>asit</a:t>
            </a:r>
            <a:r>
              <a:rPr lang="en-US" sz="4400" dirty="0"/>
              <a:t>, </a:t>
            </a:r>
            <a:r>
              <a:rPr lang="en-US" sz="4400" dirty="0" err="1"/>
              <a:t>çift</a:t>
            </a:r>
            <a:r>
              <a:rPr lang="en-US" sz="4400" dirty="0"/>
              <a:t> </a:t>
            </a:r>
            <a:r>
              <a:rPr lang="en-US" sz="4400" dirty="0" err="1"/>
              <a:t>sarmal</a:t>
            </a:r>
            <a:r>
              <a:rPr lang="en-US" sz="4400" dirty="0"/>
              <a:t> </a:t>
            </a:r>
            <a:r>
              <a:rPr lang="en-US" sz="4400" dirty="0" err="1"/>
              <a:t>biçiminde</a:t>
            </a:r>
            <a:r>
              <a:rPr lang="en-US" sz="4400" dirty="0"/>
              <a:t> </a:t>
            </a:r>
            <a:r>
              <a:rPr lang="en-US" sz="4400" dirty="0" err="1"/>
              <a:t>karmaşık</a:t>
            </a:r>
            <a:r>
              <a:rPr lang="en-US" sz="4400" dirty="0"/>
              <a:t> </a:t>
            </a:r>
            <a:r>
              <a:rPr lang="en-US" sz="4400" dirty="0" err="1"/>
              <a:t>bir</a:t>
            </a:r>
            <a:r>
              <a:rPr lang="en-US" sz="4400" dirty="0"/>
              <a:t> </a:t>
            </a:r>
            <a:r>
              <a:rPr lang="en-US" sz="4400" dirty="0" err="1"/>
              <a:t>moleküldür</a:t>
            </a:r>
            <a:r>
              <a:rPr lang="en-US" sz="4400" dirty="0"/>
              <a:t> </a:t>
            </a:r>
            <a:r>
              <a:rPr lang="en-US" sz="4400" dirty="0" err="1"/>
              <a:t>ve</a:t>
            </a:r>
            <a:r>
              <a:rPr lang="en-US" sz="4400" dirty="0"/>
              <a:t> </a:t>
            </a:r>
            <a:r>
              <a:rPr lang="en-US" sz="4400" dirty="0" err="1"/>
              <a:t>genetik</a:t>
            </a:r>
            <a:r>
              <a:rPr lang="en-US" sz="4400" dirty="0"/>
              <a:t> </a:t>
            </a:r>
            <a:r>
              <a:rPr lang="en-US" sz="4400" dirty="0" err="1"/>
              <a:t>bilgiyi</a:t>
            </a:r>
            <a:r>
              <a:rPr lang="en-US" sz="4400" dirty="0"/>
              <a:t> </a:t>
            </a:r>
            <a:r>
              <a:rPr lang="en-US" sz="4400" dirty="0" err="1"/>
              <a:t>içerir</a:t>
            </a:r>
            <a:r>
              <a:rPr lang="en-US" sz="4400" dirty="0"/>
              <a:t>.</a:t>
            </a: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21559"/>
              </p:ext>
            </p:extLst>
          </p:nvPr>
        </p:nvGraphicFramePr>
        <p:xfrm>
          <a:off x="6516216" y="4387312"/>
          <a:ext cx="2627784" cy="247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3" name="Clip" r:id="rId4" imgW="2921251" imgH="2746218" progId="">
                  <p:embed/>
                </p:oleObj>
              </mc:Choice>
              <mc:Fallback>
                <p:oleObj name="Clip" r:id="rId4" imgW="2921251" imgH="2746218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387312"/>
                        <a:ext cx="2627784" cy="247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428201575"/>
              </p:ext>
            </p:extLst>
          </p:nvPr>
        </p:nvGraphicFramePr>
        <p:xfrm>
          <a:off x="395536" y="476672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585313954"/>
              </p:ext>
            </p:extLst>
          </p:nvPr>
        </p:nvGraphicFramePr>
        <p:xfrm>
          <a:off x="611560" y="548680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4097338" cy="1390650"/>
          </a:xfrm>
        </p:spPr>
        <p:txBody>
          <a:bodyPr/>
          <a:lstStyle/>
          <a:p>
            <a:pPr algn="l"/>
            <a:r>
              <a:rPr lang="tr-TR" b="1" dirty="0"/>
              <a:t>Meraklısına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4294967295"/>
          </p:nvPr>
        </p:nvSpPr>
        <p:spPr>
          <a:xfrm>
            <a:off x="0" y="1757363"/>
            <a:ext cx="5637213" cy="5100637"/>
          </a:xfrm>
        </p:spPr>
        <p:txBody>
          <a:bodyPr anchor="ctr"/>
          <a:lstStyle/>
          <a:p>
            <a:r>
              <a:rPr lang="tr-TR" dirty="0"/>
              <a:t>Evrimi Anlamak: Kaliforniya Berkeley Üniversitesi'nin "</a:t>
            </a:r>
            <a:r>
              <a:rPr lang="tr-TR" dirty="0" err="1">
                <a:hlinkClick r:id="rId3"/>
              </a:rPr>
              <a:t>Understanding</a:t>
            </a:r>
            <a:r>
              <a:rPr lang="tr-TR" dirty="0">
                <a:hlinkClick r:id="rId3"/>
              </a:rPr>
              <a:t> </a:t>
            </a:r>
            <a:r>
              <a:rPr lang="tr-TR" dirty="0" err="1">
                <a:hlinkClick r:id="rId3"/>
              </a:rPr>
              <a:t>Evolution</a:t>
            </a:r>
            <a:r>
              <a:rPr lang="tr-TR" dirty="0"/>
              <a:t>" isimli internet sitesinin Türkçe çevirisi.</a:t>
            </a:r>
          </a:p>
          <a:p>
            <a:pPr lvl="1"/>
            <a:r>
              <a:rPr lang="tr-TR" dirty="0">
                <a:hlinkClick r:id="rId4"/>
              </a:rPr>
              <a:t>http://evrimianlamak.org</a:t>
            </a:r>
            <a:endParaRPr lang="tr-TR" dirty="0"/>
          </a:p>
          <a:p>
            <a:r>
              <a:rPr lang="tr-TR" dirty="0"/>
              <a:t>Evrim Çalışkanları: Yukarıdaki siteyi çevirme görevini üstelenen topluluğun web sitesi.</a:t>
            </a:r>
          </a:p>
          <a:p>
            <a:pPr lvl="1"/>
            <a:r>
              <a:rPr lang="tr-TR" dirty="0">
                <a:hlinkClick r:id="rId5"/>
              </a:rPr>
              <a:t>http://evrimcaliskanlari.org</a:t>
            </a:r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Picture 2" descr="C:\Users\Arcan TIĞRAK\AppData\Local\Microsoft\Windows\Temporary Internet Files\Content.IE5\X1RUO3CP\MC90023346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1" y="476672"/>
            <a:ext cx="1012251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42" name="Picture 2" descr="C:\Users\Arcan TIĞRAK\Desktop\POSTER_SON_KUCU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54" y="1976191"/>
            <a:ext cx="3453600" cy="48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43" name="Picture 3" descr="C:\Users\Arcan TIĞRAK\Desktop\blog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54" y="0"/>
            <a:ext cx="3453600" cy="20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0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z="4800" dirty="0" err="1">
                <a:solidFill>
                  <a:schemeClr val="accent1"/>
                </a:solidFill>
              </a:rPr>
              <a:t>Doğal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chemeClr val="accent1"/>
                </a:solidFill>
              </a:rPr>
              <a:t>Seçi</a:t>
            </a:r>
            <a:r>
              <a:rPr lang="tr-TR" sz="4800" dirty="0">
                <a:solidFill>
                  <a:schemeClr val="accent1"/>
                </a:solidFill>
              </a:rPr>
              <a:t>li</a:t>
            </a:r>
            <a:r>
              <a:rPr lang="en-US" sz="4800" dirty="0">
                <a:solidFill>
                  <a:schemeClr val="accent1"/>
                </a:solidFill>
              </a:rPr>
              <a:t>m</a:t>
            </a:r>
            <a:r>
              <a:rPr lang="en-US" sz="4800" dirty="0"/>
              <a:t>      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tr-TR" sz="40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sz="40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4000" b="1" dirty="0">
                <a:cs typeface="Times New Roman" pitchFamily="18" charset="0"/>
              </a:rPr>
              <a:t>Do</a:t>
            </a:r>
            <a:r>
              <a:rPr lang="tr-TR" sz="4000" b="1" dirty="0"/>
              <a:t>ğ</a:t>
            </a:r>
            <a:r>
              <a:rPr lang="tr-TR" sz="4000" b="1" dirty="0">
                <a:cs typeface="Times New Roman" pitchFamily="18" charset="0"/>
              </a:rPr>
              <a:t>al seçilim (</a:t>
            </a:r>
            <a:r>
              <a:rPr lang="tr-TR" sz="4000" b="1" dirty="0" err="1">
                <a:cs typeface="Times New Roman" pitchFamily="18" charset="0"/>
              </a:rPr>
              <a:t>natural</a:t>
            </a:r>
            <a:r>
              <a:rPr lang="tr-TR" sz="4000" b="1" dirty="0">
                <a:cs typeface="Times New Roman" pitchFamily="18" charset="0"/>
              </a:rPr>
              <a:t> </a:t>
            </a:r>
            <a:r>
              <a:rPr lang="tr-TR" sz="4000" b="1" dirty="0" err="1">
                <a:cs typeface="Times New Roman" pitchFamily="18" charset="0"/>
              </a:rPr>
              <a:t>selection</a:t>
            </a:r>
            <a:r>
              <a:rPr lang="tr-TR" sz="4000" b="1" dirty="0">
                <a:cs typeface="Times New Roman" pitchFamily="18" charset="0"/>
              </a:rPr>
              <a:t>)</a:t>
            </a:r>
            <a:r>
              <a:rPr lang="tr-TR" sz="4000" b="1" dirty="0"/>
              <a:t>:</a:t>
            </a:r>
            <a:r>
              <a:rPr lang="tr-TR" sz="4000" dirty="0"/>
              <a:t> B</a:t>
            </a:r>
            <a:r>
              <a:rPr lang="en-US" sz="4000" dirty="0" err="1">
                <a:cs typeface="Times New Roman" pitchFamily="18" charset="0"/>
              </a:rPr>
              <a:t>ir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türün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üreme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ve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ya</a:t>
            </a:r>
            <a:r>
              <a:rPr lang="tr-TR" sz="4000" dirty="0"/>
              <a:t>ş</a:t>
            </a:r>
            <a:r>
              <a:rPr lang="en-US" sz="4000" dirty="0" err="1">
                <a:cs typeface="Times New Roman" pitchFamily="18" charset="0"/>
              </a:rPr>
              <a:t>amaya</a:t>
            </a:r>
            <a:r>
              <a:rPr lang="en-US" sz="4000" dirty="0">
                <a:cs typeface="Times New Roman" pitchFamily="18" charset="0"/>
              </a:rPr>
              <a:t> en </a:t>
            </a:r>
            <a:r>
              <a:rPr lang="en-US" sz="4000" dirty="0" err="1">
                <a:cs typeface="Times New Roman" pitchFamily="18" charset="0"/>
              </a:rPr>
              <a:t>elveri</a:t>
            </a:r>
            <a:r>
              <a:rPr lang="tr-TR" sz="4000" dirty="0"/>
              <a:t>ş</a:t>
            </a:r>
            <a:r>
              <a:rPr lang="en-US" sz="4000" dirty="0">
                <a:cs typeface="Times New Roman" pitchFamily="18" charset="0"/>
              </a:rPr>
              <a:t>li  </a:t>
            </a:r>
            <a:r>
              <a:rPr lang="en-US" sz="4000" dirty="0" err="1">
                <a:cs typeface="Times New Roman" pitchFamily="18" charset="0"/>
              </a:rPr>
              <a:t>bireylerinin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seçilmesi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en-US" sz="4000" dirty="0" err="1">
                <a:cs typeface="Times New Roman" pitchFamily="18" charset="0"/>
              </a:rPr>
              <a:t>sürecidir</a:t>
            </a:r>
            <a:r>
              <a:rPr lang="en-US" sz="4000" dirty="0">
                <a:cs typeface="Times New Roman" pitchFamily="18" charset="0"/>
              </a:rPr>
              <a:t>. </a:t>
            </a:r>
            <a:r>
              <a:rPr lang="tr-TR" sz="4000" dirty="0">
                <a:cs typeface="Times New Roman" pitchFamily="18" charset="0"/>
              </a:rPr>
              <a:t> </a:t>
            </a:r>
            <a:endParaRPr lang="tr-TR" sz="4000" dirty="0"/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383944"/>
              </p:ext>
            </p:extLst>
          </p:nvPr>
        </p:nvGraphicFramePr>
        <p:xfrm>
          <a:off x="7150328" y="4437112"/>
          <a:ext cx="1993672" cy="24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95" name="Clip" r:id="rId4" imgW="1883664" imgH="2666390" progId="">
                  <p:embed/>
                </p:oleObj>
              </mc:Choice>
              <mc:Fallback>
                <p:oleObj name="Clip" r:id="rId4" imgW="1883664" imgH="266639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328" y="4437112"/>
                        <a:ext cx="1993672" cy="242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Darwin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5024881" cy="3877815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12 Şubat 1809 – 19 Nisan 1882</a:t>
            </a:r>
            <a:endParaRPr lang="tr-TR" dirty="0"/>
          </a:p>
          <a:p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organizman</a:t>
            </a:r>
            <a:r>
              <a:rPr lang="tr-TR" dirty="0" err="1"/>
              <a:t>ın</a:t>
            </a:r>
            <a:r>
              <a:rPr lang="en-US" dirty="0"/>
              <a:t> </a:t>
            </a:r>
            <a:r>
              <a:rPr lang="en-US" dirty="0" err="1"/>
              <a:t>aşırı</a:t>
            </a:r>
            <a:r>
              <a:rPr lang="en-US" dirty="0"/>
              <a:t> </a:t>
            </a:r>
            <a:r>
              <a:rPr lang="en-US" dirty="0" err="1"/>
              <a:t>oranlarda</a:t>
            </a:r>
            <a:r>
              <a:rPr lang="en-US" dirty="0"/>
              <a:t> </a:t>
            </a:r>
            <a:r>
              <a:rPr lang="en-US" dirty="0" err="1"/>
              <a:t>ürediğini</a:t>
            </a:r>
            <a:r>
              <a:rPr lang="en-US" dirty="0"/>
              <a:t>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populasyonların</a:t>
            </a:r>
            <a:r>
              <a:rPr lang="en-US" dirty="0"/>
              <a:t> </a:t>
            </a:r>
            <a:r>
              <a:rPr lang="en-US" dirty="0" err="1"/>
              <a:t>neredeyse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kaldığını</a:t>
            </a:r>
            <a:r>
              <a:rPr lang="en-US" dirty="0"/>
              <a:t> </a:t>
            </a:r>
            <a:r>
              <a:rPr lang="en-US" dirty="0" err="1"/>
              <a:t>gözlemiştir</a:t>
            </a:r>
            <a:r>
              <a:rPr lang="en-US" dirty="0"/>
              <a:t>. </a:t>
            </a:r>
          </a:p>
          <a:p>
            <a:r>
              <a:rPr lang="en-US" dirty="0" err="1"/>
              <a:t>Sayısız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doğan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yiyecek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kaynakları</a:t>
            </a:r>
            <a:r>
              <a:rPr lang="en-US" dirty="0"/>
              <a:t> </a:t>
            </a:r>
            <a:r>
              <a:rPr lang="en-US" dirty="0" err="1"/>
              <a:t>kullanma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güçlü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mücadele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</a:p>
          <a:p>
            <a:r>
              <a:rPr lang="en-US" dirty="0"/>
              <a:t>Bu </a:t>
            </a:r>
            <a:r>
              <a:rPr lang="en-US" dirty="0" err="1"/>
              <a:t>mücadelede</a:t>
            </a:r>
            <a:r>
              <a:rPr lang="en-US" dirty="0"/>
              <a:t> </a:t>
            </a:r>
            <a:r>
              <a:rPr lang="en-US" dirty="0" err="1"/>
              <a:t>hayatta</a:t>
            </a:r>
            <a:r>
              <a:rPr lang="en-US" dirty="0"/>
              <a:t> </a:t>
            </a:r>
            <a:r>
              <a:rPr lang="en-US" dirty="0" err="1"/>
              <a:t>kalanlar</a:t>
            </a:r>
            <a:r>
              <a:rPr lang="en-US" dirty="0"/>
              <a:t> </a:t>
            </a:r>
            <a:r>
              <a:rPr lang="en-US" dirty="0" err="1"/>
              <a:t>genlerini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kuşağa</a:t>
            </a:r>
            <a:r>
              <a:rPr lang="en-US" dirty="0"/>
              <a:t> </a:t>
            </a:r>
            <a:r>
              <a:rPr lang="en-US" dirty="0" err="1"/>
              <a:t>geçirirler</a:t>
            </a:r>
            <a:r>
              <a:rPr lang="en-US" dirty="0"/>
              <a:t>. </a:t>
            </a:r>
          </a:p>
          <a:p>
            <a:r>
              <a:rPr lang="en-US" dirty="0" err="1"/>
              <a:t>Hayatta</a:t>
            </a:r>
            <a:r>
              <a:rPr lang="en-US" dirty="0"/>
              <a:t> </a:t>
            </a:r>
            <a:r>
              <a:rPr lang="en-US" dirty="0" err="1"/>
              <a:t>kalanın</a:t>
            </a:r>
            <a:r>
              <a:rPr lang="en-US" dirty="0"/>
              <a:t> </a:t>
            </a:r>
            <a:r>
              <a:rPr lang="en-US" dirty="0" err="1"/>
              <a:t>diğerlerinden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güçlü</a:t>
            </a:r>
            <a:r>
              <a:rPr lang="en-US" dirty="0"/>
              <a:t> </a:t>
            </a:r>
            <a:r>
              <a:rPr lang="en-US" dirty="0" err="1"/>
              <a:t>olduğuna</a:t>
            </a:r>
            <a:r>
              <a:rPr lang="en-US" dirty="0"/>
              <a:t> </a:t>
            </a:r>
            <a:r>
              <a:rPr lang="en-US" dirty="0" err="1"/>
              <a:t>inanır</a:t>
            </a:r>
            <a:r>
              <a:rPr lang="en-US" dirty="0"/>
              <a:t>.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318466" name="Picture 2" descr="C:\Users\Arcan TIĞRAK\Desktop\Charles_Darwin_1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66" y="2132856"/>
            <a:ext cx="293903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2600"/>
            <a:ext cx="15652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98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Evrim ve Yaşam Boyu Gelişim</a:t>
            </a:r>
            <a:endParaRPr lang="en-US" sz="4800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31832" cy="4038600"/>
          </a:xfrm>
        </p:spPr>
        <p:txBody>
          <a:bodyPr/>
          <a:lstStyle/>
          <a:p>
            <a:r>
              <a:rPr lang="en-US" sz="3600" dirty="0" err="1"/>
              <a:t>Gelişim</a:t>
            </a:r>
            <a:r>
              <a:rPr lang="en-US" sz="3600" dirty="0"/>
              <a:t> </a:t>
            </a:r>
            <a:r>
              <a:rPr lang="tr-TR" sz="3600" dirty="0"/>
              <a:t>p</a:t>
            </a:r>
            <a:r>
              <a:rPr lang="en-US" sz="3600" dirty="0" err="1"/>
              <a:t>sikoloğu</a:t>
            </a:r>
            <a:r>
              <a:rPr lang="en-US" sz="3600" dirty="0"/>
              <a:t> </a:t>
            </a:r>
            <a:r>
              <a:rPr lang="tr-TR" sz="3600" dirty="0">
                <a:cs typeface="Times New Roman" pitchFamily="18" charset="0"/>
              </a:rPr>
              <a:t>Paul </a:t>
            </a:r>
            <a:r>
              <a:rPr lang="tr-TR" sz="3600" dirty="0" err="1">
                <a:cs typeface="Times New Roman" pitchFamily="18" charset="0"/>
              </a:rPr>
              <a:t>Baltes’a</a:t>
            </a:r>
            <a:r>
              <a:rPr lang="tr-TR" sz="3600" dirty="0">
                <a:cs typeface="Times New Roman" pitchFamily="18" charset="0"/>
              </a:rPr>
              <a:t> göre evrimsel seçimin faydalar</a:t>
            </a:r>
            <a:r>
              <a:rPr lang="tr-TR" sz="3600" dirty="0"/>
              <a:t>ı</a:t>
            </a:r>
            <a:r>
              <a:rPr lang="tr-TR" sz="3600" dirty="0">
                <a:cs typeface="Times New Roman" pitchFamily="18" charset="0"/>
              </a:rPr>
              <a:t> ya</a:t>
            </a:r>
            <a:r>
              <a:rPr lang="tr-TR" sz="3600" dirty="0"/>
              <a:t>ş</a:t>
            </a:r>
            <a:r>
              <a:rPr lang="tr-TR" sz="3600" dirty="0">
                <a:cs typeface="Times New Roman" pitchFamily="18" charset="0"/>
              </a:rPr>
              <a:t> ile azalmaktadır. </a:t>
            </a:r>
          </a:p>
          <a:p>
            <a:endParaRPr lang="tr-TR" sz="3600" dirty="0"/>
          </a:p>
          <a:p>
            <a:r>
              <a:rPr lang="en-US" sz="3600" dirty="0" err="1"/>
              <a:t>Kültüre</a:t>
            </a:r>
            <a:r>
              <a:rPr lang="en-US" sz="3600" dirty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gereksinimin</a:t>
            </a:r>
            <a:r>
              <a:rPr lang="en-US" sz="3600" dirty="0"/>
              <a:t> </a:t>
            </a:r>
            <a:r>
              <a:rPr lang="en-US" sz="3600" dirty="0" err="1"/>
              <a:t>ise</a:t>
            </a:r>
            <a:r>
              <a:rPr lang="en-US" sz="3600" dirty="0"/>
              <a:t> </a:t>
            </a:r>
            <a:r>
              <a:rPr lang="en-US" sz="3600" dirty="0" err="1"/>
              <a:t>yaş</a:t>
            </a:r>
            <a:r>
              <a:rPr lang="en-US" sz="3600" dirty="0"/>
              <a:t> </a:t>
            </a:r>
            <a:r>
              <a:rPr lang="en-US" sz="3600" dirty="0" err="1"/>
              <a:t>ile</a:t>
            </a:r>
            <a:r>
              <a:rPr lang="en-US" sz="3600" dirty="0"/>
              <a:t> </a:t>
            </a:r>
            <a:r>
              <a:rPr lang="en-US" sz="3600" dirty="0" err="1"/>
              <a:t>arttığına</a:t>
            </a:r>
            <a:r>
              <a:rPr lang="en-US" sz="3600" dirty="0"/>
              <a:t> </a:t>
            </a:r>
            <a:r>
              <a:rPr lang="en-US" sz="3600" dirty="0" err="1"/>
              <a:t>inanır</a:t>
            </a:r>
            <a:r>
              <a:rPr lang="en-US" sz="3600" dirty="0"/>
              <a:t>.</a:t>
            </a:r>
            <a:r>
              <a:rPr lang="en-US" sz="2800" dirty="0"/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178"/>
              </p:ext>
            </p:extLst>
          </p:nvPr>
        </p:nvGraphicFramePr>
        <p:xfrm>
          <a:off x="5045075" y="1793453"/>
          <a:ext cx="3200400" cy="36830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69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968457"/>
              </p:ext>
            </p:extLst>
          </p:nvPr>
        </p:nvGraphicFramePr>
        <p:xfrm>
          <a:off x="1082675" y="1793453"/>
          <a:ext cx="3200400" cy="36830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6977" name="Text Box 17"/>
          <p:cNvSpPr txBox="1">
            <a:spLocks noChangeArrowheads="1"/>
          </p:cNvSpPr>
          <p:nvPr/>
        </p:nvSpPr>
        <p:spPr bwMode="auto">
          <a:xfrm rot="16187644">
            <a:off x="3417888" y="3501603"/>
            <a:ext cx="273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000" b="1">
                <a:solidFill>
                  <a:schemeClr val="accent1"/>
                </a:solidFill>
              </a:rPr>
              <a:t>Kültüre gereksinim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296978" name="Text Box 18"/>
          <p:cNvSpPr txBox="1">
            <a:spLocks noChangeArrowheads="1"/>
          </p:cNvSpPr>
          <p:nvPr/>
        </p:nvSpPr>
        <p:spPr bwMode="auto">
          <a:xfrm rot="16187644">
            <a:off x="-487362" y="357621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000" b="1">
                <a:solidFill>
                  <a:schemeClr val="accent1"/>
                </a:solidFill>
              </a:rPr>
              <a:t>Evrimsel yarar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296979" name="Text Box 19"/>
          <p:cNvSpPr txBox="1">
            <a:spLocks noChangeArrowheads="1"/>
          </p:cNvSpPr>
          <p:nvPr/>
        </p:nvSpPr>
        <p:spPr bwMode="auto">
          <a:xfrm>
            <a:off x="6111875" y="5527253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000" b="1">
                <a:solidFill>
                  <a:schemeClr val="accent1"/>
                </a:solidFill>
              </a:rPr>
              <a:t>Yaşam (yıl)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296980" name="Text Box 20"/>
          <p:cNvSpPr txBox="1">
            <a:spLocks noChangeArrowheads="1"/>
          </p:cNvSpPr>
          <p:nvPr/>
        </p:nvSpPr>
        <p:spPr bwMode="auto">
          <a:xfrm>
            <a:off x="1920875" y="5527253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000" b="1">
                <a:solidFill>
                  <a:schemeClr val="accent1"/>
                </a:solidFill>
              </a:rPr>
              <a:t>Yaşam</a:t>
            </a:r>
          </a:p>
          <a:p>
            <a:pPr algn="l" eaLnBrk="1" hangingPunct="1">
              <a:spcBef>
                <a:spcPct val="50000"/>
              </a:spcBef>
            </a:pPr>
            <a:r>
              <a:rPr lang="tr-TR" sz="2000" b="1">
                <a:solidFill>
                  <a:schemeClr val="accent1"/>
                </a:solidFill>
              </a:rPr>
              <a:t>(yıl)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296981" name="Text Box 21"/>
          <p:cNvSpPr txBox="1">
            <a:spLocks noChangeArrowheads="1"/>
          </p:cNvSpPr>
          <p:nvPr/>
        </p:nvSpPr>
        <p:spPr bwMode="auto">
          <a:xfrm>
            <a:off x="4892675" y="5435178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96982" name="Text Box 22"/>
          <p:cNvSpPr txBox="1">
            <a:spLocks noChangeArrowheads="1"/>
          </p:cNvSpPr>
          <p:nvPr/>
        </p:nvSpPr>
        <p:spPr bwMode="auto">
          <a:xfrm>
            <a:off x="7864475" y="5435178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100</a:t>
            </a:r>
          </a:p>
        </p:txBody>
      </p:sp>
      <p:sp>
        <p:nvSpPr>
          <p:cNvPr id="296983" name="Text Box 23"/>
          <p:cNvSpPr txBox="1">
            <a:spLocks noChangeArrowheads="1"/>
          </p:cNvSpPr>
          <p:nvPr/>
        </p:nvSpPr>
        <p:spPr bwMode="auto">
          <a:xfrm>
            <a:off x="930275" y="5435178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96984" name="Text Box 24"/>
          <p:cNvSpPr txBox="1">
            <a:spLocks noChangeArrowheads="1"/>
          </p:cNvSpPr>
          <p:nvPr/>
        </p:nvSpPr>
        <p:spPr bwMode="auto">
          <a:xfrm>
            <a:off x="3902075" y="5435178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296985" name="Arc 25"/>
          <p:cNvSpPr>
            <a:spLocks/>
          </p:cNvSpPr>
          <p:nvPr/>
        </p:nvSpPr>
        <p:spPr bwMode="auto">
          <a:xfrm>
            <a:off x="1539875" y="2022053"/>
            <a:ext cx="2362200" cy="304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chemeClr val="accent1"/>
              </a:solidFill>
            </a:endParaRPr>
          </a:p>
        </p:txBody>
      </p:sp>
      <p:sp>
        <p:nvSpPr>
          <p:cNvPr id="296986" name="Line 26"/>
          <p:cNvSpPr>
            <a:spLocks noChangeShapeType="1"/>
          </p:cNvSpPr>
          <p:nvPr/>
        </p:nvSpPr>
        <p:spPr bwMode="auto">
          <a:xfrm>
            <a:off x="3902075" y="491765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>
              <a:solidFill>
                <a:schemeClr val="accent1"/>
              </a:solidFill>
            </a:endParaRPr>
          </a:p>
        </p:txBody>
      </p:sp>
      <p:sp>
        <p:nvSpPr>
          <p:cNvPr id="296987" name="Arc 27"/>
          <p:cNvSpPr>
            <a:spLocks/>
          </p:cNvSpPr>
          <p:nvPr/>
        </p:nvSpPr>
        <p:spPr bwMode="auto">
          <a:xfrm rot="10456426" flipV="1">
            <a:off x="5191125" y="2174453"/>
            <a:ext cx="2667000" cy="28178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solidFill>
                <a:schemeClr val="accent1"/>
              </a:solidFill>
            </a:endParaRPr>
          </a:p>
        </p:txBody>
      </p:sp>
      <p:sp>
        <p:nvSpPr>
          <p:cNvPr id="296988" name="Line 28"/>
          <p:cNvSpPr>
            <a:spLocks noChangeShapeType="1"/>
          </p:cNvSpPr>
          <p:nvPr/>
        </p:nvSpPr>
        <p:spPr bwMode="auto">
          <a:xfrm rot="20954921">
            <a:off x="7635875" y="2022053"/>
            <a:ext cx="2286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>
              <a:solidFill>
                <a:schemeClr val="accent1"/>
              </a:solidFill>
            </a:endParaRPr>
          </a:p>
        </p:txBody>
      </p:sp>
      <p:sp>
        <p:nvSpPr>
          <p:cNvPr id="296989" name="Text Box 29"/>
          <p:cNvSpPr txBox="1">
            <a:spLocks noChangeArrowheads="1"/>
          </p:cNvSpPr>
          <p:nvPr/>
        </p:nvSpPr>
        <p:spPr bwMode="auto">
          <a:xfrm>
            <a:off x="5273675" y="1183853"/>
            <a:ext cx="2895600" cy="55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2000" b="1" dirty="0">
                <a:solidFill>
                  <a:schemeClr val="accent1"/>
                </a:solidFill>
              </a:rPr>
              <a:t>Kültüre gereksinim yaşla artar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96990" name="Text Box 30"/>
          <p:cNvSpPr txBox="1">
            <a:spLocks noChangeArrowheads="1"/>
          </p:cNvSpPr>
          <p:nvPr/>
        </p:nvSpPr>
        <p:spPr bwMode="auto">
          <a:xfrm>
            <a:off x="1006475" y="1183853"/>
            <a:ext cx="3352800" cy="55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2000" b="1" dirty="0">
                <a:solidFill>
                  <a:schemeClr val="accent1"/>
                </a:solidFill>
              </a:rPr>
              <a:t>Evrimsel seçimin yararları yaşla birlikte azalır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96991" name="Text Box 31"/>
          <p:cNvSpPr txBox="1">
            <a:spLocks noChangeArrowheads="1"/>
          </p:cNvSpPr>
          <p:nvPr/>
        </p:nvSpPr>
        <p:spPr bwMode="auto">
          <a:xfrm>
            <a:off x="179512" y="334397"/>
            <a:ext cx="9509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chemeClr val="accent1"/>
                </a:solidFill>
              </a:rPr>
              <a:t>Baltes</a:t>
            </a:r>
            <a:r>
              <a:rPr lang="en-US" sz="3600" b="1" dirty="0">
                <a:solidFill>
                  <a:schemeClr val="accent1"/>
                </a:solidFill>
              </a:rPr>
              <a:t>’ </a:t>
            </a:r>
            <a:r>
              <a:rPr lang="tr-TR" sz="3600" b="1" dirty="0">
                <a:solidFill>
                  <a:schemeClr val="accent1"/>
                </a:solidFill>
              </a:rPr>
              <a:t>a Göre Yaşam Boyu Evrim ve Kültür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Evrimsel Psikolojinin Değerlendirilmesi</a:t>
            </a:r>
            <a:endParaRPr lang="en-US" sz="480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772400" cy="4114800"/>
          </a:xfrm>
        </p:spPr>
        <p:txBody>
          <a:bodyPr/>
          <a:lstStyle/>
          <a:p>
            <a:r>
              <a:rPr lang="en-US" sz="4400"/>
              <a:t>Albert Bandura</a:t>
            </a:r>
          </a:p>
          <a:p>
            <a:r>
              <a:rPr lang="en-US" sz="4400"/>
              <a:t>Steven Jay Gould</a:t>
            </a:r>
          </a:p>
          <a:p>
            <a:r>
              <a:rPr lang="en-US" sz="4400"/>
              <a:t>Theodore Dobzhansky</a:t>
            </a:r>
          </a:p>
          <a:p>
            <a:r>
              <a:rPr lang="en-US" sz="4400"/>
              <a:t>İkiyönlülük görüşü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2036</TotalTime>
  <Words>403</Words>
  <Application>Microsoft Office PowerPoint</Application>
  <PresentationFormat>Ekran Gösterisi (4:3)</PresentationFormat>
  <Paragraphs>88</Paragraphs>
  <Slides>16</Slides>
  <Notes>16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Calibri</vt:lpstr>
      <vt:lpstr>Century Gothic</vt:lpstr>
      <vt:lpstr>Times New Roman</vt:lpstr>
      <vt:lpstr>Wingdings 3</vt:lpstr>
      <vt:lpstr>Dilim</vt:lpstr>
      <vt:lpstr>Clip</vt:lpstr>
      <vt:lpstr>Bitmap Image</vt:lpstr>
      <vt:lpstr>PowerPoint Sunusu</vt:lpstr>
      <vt:lpstr>PowerPoint Sunusu</vt:lpstr>
      <vt:lpstr>PowerPoint Sunusu</vt:lpstr>
      <vt:lpstr>Meraklısına</vt:lpstr>
      <vt:lpstr>Doğal Seçilim       </vt:lpstr>
      <vt:lpstr>Charles Darwin</vt:lpstr>
      <vt:lpstr>Evrim ve Yaşam Boyu Gelişim</vt:lpstr>
      <vt:lpstr>PowerPoint Sunusu</vt:lpstr>
      <vt:lpstr>Evrimsel Psikolojinin Değerlendirilmesi</vt:lpstr>
      <vt:lpstr>Albert Bandura</vt:lpstr>
      <vt:lpstr>Stephen Jay Gould</vt:lpstr>
      <vt:lpstr>Theodore Dobzhansky</vt:lpstr>
      <vt:lpstr>PowerPoint Sunusu</vt:lpstr>
      <vt:lpstr>Genetiğin Yapılanması</vt:lpstr>
      <vt:lpstr>PowerPoint Sunusu</vt:lpstr>
      <vt:lpstr>DNA’nın Tanımı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Two</dc:title>
  <dc:creator>.</dc:creator>
  <cp:lastModifiedBy>vahdetayşe nur</cp:lastModifiedBy>
  <cp:revision>165</cp:revision>
  <dcterms:created xsi:type="dcterms:W3CDTF">2001-03-08T22:55:39Z</dcterms:created>
  <dcterms:modified xsi:type="dcterms:W3CDTF">2018-10-15T05:43:19Z</dcterms:modified>
</cp:coreProperties>
</file>