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74" r:id="rId4"/>
    <p:sldId id="303" r:id="rId5"/>
    <p:sldId id="262" r:id="rId6"/>
    <p:sldId id="304" r:id="rId7"/>
    <p:sldId id="275" r:id="rId8"/>
    <p:sldId id="260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38" autoAdjust="0"/>
  </p:normalViewPr>
  <p:slideViewPr>
    <p:cSldViewPr>
      <p:cViewPr>
        <p:scale>
          <a:sx n="75" d="100"/>
          <a:sy n="75" d="100"/>
        </p:scale>
        <p:origin x="-80" y="-5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35EDD4-0B75-4AF4-8852-EC3AD20A46E5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0CB32-8F11-4599-95FA-8333EFE545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3712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A0CB32-8F11-4599-95FA-8333EFE5450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318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20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141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0323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9027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9497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036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3882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332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1399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44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61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07/11/17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122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Relationship Id="rId3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979712" y="1052736"/>
            <a:ext cx="6478488" cy="2016224"/>
          </a:xfrm>
        </p:spPr>
        <p:txBody>
          <a:bodyPr>
            <a:noAutofit/>
          </a:bodyPr>
          <a:lstStyle/>
          <a:p>
            <a:pPr algn="ctr"/>
            <a:r>
              <a:rPr lang="tr-TR" sz="6000" dirty="0" smtClean="0">
                <a:latin typeface="AR BLANCA" panose="02000000000000000000" pitchFamily="2" charset="0"/>
              </a:rPr>
              <a:t>MARMARA TURU</a:t>
            </a:r>
            <a:br>
              <a:rPr lang="tr-TR" sz="6000" dirty="0" smtClean="0">
                <a:latin typeface="AR BLANCA" panose="02000000000000000000" pitchFamily="2" charset="0"/>
              </a:rPr>
            </a:br>
            <a:r>
              <a:rPr lang="tr-TR" sz="6000" dirty="0" smtClean="0">
                <a:latin typeface="AR BLANCA" panose="02000000000000000000" pitchFamily="2" charset="0"/>
              </a:rPr>
              <a:t>7GÜN 6 GECE</a:t>
            </a:r>
            <a:endParaRPr lang="tr-TR" sz="6000" dirty="0">
              <a:latin typeface="AR BLANCA" panose="02000000000000000000" pitchFamily="2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286000" y="3429000"/>
            <a:ext cx="6172200" cy="2945922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Ankara </a:t>
            </a:r>
            <a:r>
              <a:rPr lang="en-US" dirty="0"/>
              <a:t>çıkışlı </a:t>
            </a:r>
            <a:r>
              <a:rPr lang="tr-TR" dirty="0"/>
              <a:t>7 Gün 6 Gece Marmara Turu.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40 kişilik Marmara turu.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2814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38138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1. GÜN</a:t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 smtClean="0">
                <a:solidFill>
                  <a:schemeClr val="tx1"/>
                </a:solidFill>
              </a:rPr>
              <a:t>		ANKARA-BURSA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 fontScale="92500"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(05:00) Ankara’ dan hareket.</a:t>
            </a:r>
          </a:p>
          <a:p>
            <a:r>
              <a:rPr lang="tr-TR" dirty="0" smtClean="0"/>
              <a:t>(</a:t>
            </a:r>
            <a:r>
              <a:rPr lang="tr-TR" dirty="0"/>
              <a:t>09:00) Beypazarı ve Nallıhan üzerinden Göynük’ e </a:t>
            </a:r>
            <a:r>
              <a:rPr lang="tr-TR" dirty="0" smtClean="0"/>
              <a:t>varış.</a:t>
            </a:r>
            <a:endParaRPr lang="tr-TR" dirty="0"/>
          </a:p>
          <a:p>
            <a:r>
              <a:rPr lang="tr-TR" dirty="0"/>
              <a:t>(</a:t>
            </a:r>
            <a:r>
              <a:rPr lang="tr-TR" dirty="0" smtClean="0"/>
              <a:t>09:25) </a:t>
            </a:r>
            <a:r>
              <a:rPr lang="tr-TR" dirty="0"/>
              <a:t>Ücrete dahil Bolu Dağı’ nda İsmail’ in yerinde meşhur Bolu köy kahvaltısı.</a:t>
            </a:r>
          </a:p>
          <a:p>
            <a:r>
              <a:rPr lang="tr-TR" dirty="0"/>
              <a:t>(10:00) Göynük’ e hareket ve gezimi.</a:t>
            </a:r>
          </a:p>
          <a:p>
            <a:r>
              <a:rPr lang="tr-TR" dirty="0" smtClean="0"/>
              <a:t>(13:00</a:t>
            </a:r>
            <a:r>
              <a:rPr lang="tr-TR" dirty="0"/>
              <a:t>) Geyve üzerinden İznik’ e </a:t>
            </a:r>
            <a:r>
              <a:rPr lang="tr-TR" dirty="0" smtClean="0"/>
              <a:t>varış.</a:t>
            </a:r>
          </a:p>
          <a:p>
            <a:r>
              <a:rPr lang="tr-TR" dirty="0"/>
              <a:t>(14:00) Öğle Yemeği </a:t>
            </a:r>
            <a:r>
              <a:rPr lang="tr-TR" dirty="0" smtClean="0"/>
              <a:t>ve dinleme için serbest zaman.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141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1. GÜN</a:t>
            </a:r>
            <a:br>
              <a:rPr lang="tr-TR" b="1" dirty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	ANKARA-BURSA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5061176"/>
          </a:xfrm>
        </p:spPr>
        <p:txBody>
          <a:bodyPr>
            <a:normAutofit/>
          </a:bodyPr>
          <a:lstStyle/>
          <a:p>
            <a:r>
              <a:rPr lang="tr-TR" sz="2000" dirty="0" smtClean="0"/>
              <a:t>(</a:t>
            </a:r>
            <a:r>
              <a:rPr lang="tr-TR" sz="2000" dirty="0"/>
              <a:t>15:00) İznik üzerinden Bursa’ ya varış (16:10)</a:t>
            </a:r>
          </a:p>
          <a:p>
            <a:r>
              <a:rPr lang="tr-TR" sz="2000" dirty="0" smtClean="0"/>
              <a:t>(16:20) Yeşil Türbe, Yeşil Camii, Türk İslam Eserleri Müzesi, Etnoğrafya Müzesi, Ulucami</a:t>
            </a:r>
            <a:r>
              <a:rPr lang="tr-TR" sz="2000" dirty="0"/>
              <a:t>, Gazi Orhan </a:t>
            </a:r>
            <a:r>
              <a:rPr lang="tr-TR" sz="2000" dirty="0" smtClean="0"/>
              <a:t>Camii, Yıldırım Camii.</a:t>
            </a:r>
            <a:endParaRPr lang="tr-TR" sz="2000" dirty="0"/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675756"/>
            <a:ext cx="4572000" cy="4741044"/>
          </a:xfrm>
          <a:prstGeom prst="rect">
            <a:avLst/>
          </a:prstGeom>
        </p:spPr>
      </p:pic>
      <p:pic>
        <p:nvPicPr>
          <p:cNvPr id="5" name="İçerik Yer Tutucusu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10036"/>
            <a:ext cx="4572000" cy="4308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79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1. GÜN</a:t>
            </a:r>
            <a:br>
              <a:rPr lang="tr-TR" b="1" dirty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	ANKARA-BURSA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r>
              <a:rPr lang="tr-TR" sz="2000" dirty="0" smtClean="0"/>
              <a:t>(</a:t>
            </a:r>
            <a:r>
              <a:rPr lang="tr-TR" sz="2000" dirty="0"/>
              <a:t>19:00) Mudanya’ ya Hareket.</a:t>
            </a:r>
          </a:p>
          <a:p>
            <a:r>
              <a:rPr lang="tr-TR" sz="2000" dirty="0"/>
              <a:t>(20:30) Akşam yemeği ve konaklama için Mudanya Montania Hotele varış (4 ****)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64904"/>
            <a:ext cx="4932040" cy="415099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564904"/>
            <a:ext cx="4211960" cy="4138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10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2. GÜN</a:t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</a:t>
            </a:r>
            <a:r>
              <a:rPr lang="tr-TR" b="1" dirty="0" smtClean="0">
                <a:solidFill>
                  <a:schemeClr val="tx1"/>
                </a:solidFill>
              </a:rPr>
              <a:t>	BURSA-BALIKESİR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340768"/>
            <a:ext cx="8147248" cy="5161784"/>
          </a:xfrm>
        </p:spPr>
        <p:txBody>
          <a:bodyPr>
            <a:normAutofit/>
          </a:bodyPr>
          <a:lstStyle/>
          <a:p>
            <a:r>
              <a:rPr lang="tr-TR" sz="2000" dirty="0" smtClean="0"/>
              <a:t>(08:00) Sabah kahvaltısından sonra Otelden ayrılış</a:t>
            </a:r>
          </a:p>
          <a:p>
            <a:r>
              <a:rPr lang="tr-TR" sz="2000" dirty="0" smtClean="0"/>
              <a:t>(09:00) Otelden Hareket.</a:t>
            </a:r>
          </a:p>
          <a:p>
            <a:r>
              <a:rPr lang="tr-TR" sz="2000" dirty="0" smtClean="0"/>
              <a:t>(11:30) Manyas Kuş Cennetine varış. Gezilmesi, fotoğraf çekilmesi.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İçerik Yer Tutucusu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924944"/>
            <a:ext cx="9144000" cy="3933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141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2. GÜN</a:t>
            </a:r>
            <a:br>
              <a:rPr lang="tr-TR" b="1" dirty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	BURSA-BALIKESİR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19872" y="1340768"/>
            <a:ext cx="5616624" cy="3228578"/>
          </a:xfrm>
        </p:spPr>
        <p:txBody>
          <a:bodyPr/>
          <a:lstStyle/>
          <a:p>
            <a:r>
              <a:rPr lang="tr-TR" sz="2000" dirty="0"/>
              <a:t>(12:30) Öğle Yemeği ve dinleme </a:t>
            </a:r>
            <a:r>
              <a:rPr lang="tr-TR" sz="2000" dirty="0" smtClean="0"/>
              <a:t>için serbest zaman.</a:t>
            </a:r>
          </a:p>
          <a:p>
            <a:r>
              <a:rPr lang="tr-TR" sz="2000" dirty="0"/>
              <a:t>(14:00) Bandırma Arkeoloji Müzesine hareket ve müzenin gezilmesi, Haydar Çavuş Camii, Ulu Camiinin gezilmesi</a:t>
            </a:r>
            <a:r>
              <a:rPr lang="tr-TR" sz="2000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426928"/>
            <a:ext cx="5724128" cy="3431071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56792"/>
            <a:ext cx="3419872" cy="530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85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2. GÜN</a:t>
            </a:r>
            <a:br>
              <a:rPr lang="tr-TR" b="1" dirty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	BURSA-BALIKESİR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412776"/>
            <a:ext cx="8640960" cy="5061176"/>
          </a:xfrm>
        </p:spPr>
        <p:txBody>
          <a:bodyPr>
            <a:normAutofit/>
          </a:bodyPr>
          <a:lstStyle/>
          <a:p>
            <a:r>
              <a:rPr lang="tr-TR" sz="2000" dirty="0" smtClean="0"/>
              <a:t>(</a:t>
            </a:r>
            <a:r>
              <a:rPr lang="tr-TR" sz="2000" dirty="0"/>
              <a:t>15:30</a:t>
            </a:r>
            <a:r>
              <a:rPr lang="tr-TR" sz="2000" dirty="0" smtClean="0"/>
              <a:t>) Tekke Camii ve Muradiye Camiinin gezilmesi.</a:t>
            </a:r>
          </a:p>
          <a:p>
            <a:r>
              <a:rPr lang="tr-TR" sz="2000" dirty="0"/>
              <a:t>(</a:t>
            </a:r>
            <a:r>
              <a:rPr lang="tr-TR" sz="2000" dirty="0" smtClean="0"/>
              <a:t>17:30</a:t>
            </a:r>
            <a:r>
              <a:rPr lang="tr-TR" sz="2000" dirty="0"/>
              <a:t>) Balıkesir Ulusal Fotoğraf </a:t>
            </a:r>
            <a:r>
              <a:rPr lang="tr-TR" sz="2000" dirty="0" smtClean="0"/>
              <a:t>Müzesinin gezilmesi ve serbest zaman.</a:t>
            </a:r>
          </a:p>
          <a:p>
            <a:r>
              <a:rPr lang="tr-TR" sz="2000" dirty="0" smtClean="0"/>
              <a:t>(18:30) Akşam </a:t>
            </a:r>
            <a:r>
              <a:rPr lang="tr-TR" sz="2000" dirty="0"/>
              <a:t>yemeği ve konaklamak için Gönen Termal Resort Hotel’ e </a:t>
            </a:r>
            <a:r>
              <a:rPr lang="tr-TR" sz="2000" dirty="0" smtClean="0"/>
              <a:t>hareket.</a:t>
            </a:r>
          </a:p>
          <a:p>
            <a:endParaRPr lang="tr-TR" sz="20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74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3. GÜN</a:t>
            </a:r>
            <a:r>
              <a:rPr lang="tr-TR" b="1" dirty="0">
                <a:solidFill>
                  <a:schemeClr val="tx1"/>
                </a:solidFill>
              </a:rPr>
              <a:t/>
            </a:r>
            <a:br>
              <a:rPr lang="tr-TR" b="1" dirty="0">
                <a:solidFill>
                  <a:schemeClr val="tx1"/>
                </a:solidFill>
              </a:rPr>
            </a:br>
            <a:r>
              <a:rPr lang="tr-TR" b="1" dirty="0">
                <a:solidFill>
                  <a:schemeClr val="tx1"/>
                </a:solidFill>
              </a:rPr>
              <a:t>		</a:t>
            </a:r>
            <a:r>
              <a:rPr lang="tr-TR" b="1" dirty="0" smtClean="0">
                <a:solidFill>
                  <a:schemeClr val="tx1"/>
                </a:solidFill>
              </a:rPr>
              <a:t>AYVALIK-KAZ DAĞLARI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/>
          </a:bodyPr>
          <a:lstStyle/>
          <a:p>
            <a:r>
              <a:rPr lang="tr-TR" sz="2000" dirty="0"/>
              <a:t>(08:00) Sabah kahvaltısından sonra Otelden </a:t>
            </a:r>
            <a:r>
              <a:rPr lang="tr-TR" sz="2000" dirty="0" smtClean="0"/>
              <a:t>ayrılış.</a:t>
            </a:r>
          </a:p>
          <a:p>
            <a:r>
              <a:rPr lang="tr-TR" sz="2000" dirty="0" smtClean="0"/>
              <a:t>(09:00) Ayvalık Cunda Adasına hareket.</a:t>
            </a:r>
          </a:p>
          <a:p>
            <a:r>
              <a:rPr lang="tr-TR" sz="2000" dirty="0" smtClean="0"/>
              <a:t>(12:00) Ayvalık’a varış .</a:t>
            </a:r>
          </a:p>
          <a:p>
            <a:r>
              <a:rPr lang="tr-TR" sz="2000" dirty="0" smtClean="0"/>
              <a:t>(12:20) Saatli Camiinin gezilmesi.</a:t>
            </a:r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4" y="3068960"/>
            <a:ext cx="9144000" cy="378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000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</TotalTime>
  <Words>343</Words>
  <Application>Microsoft Macintosh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MARMARA TURU 7GÜN 6 GECE</vt:lpstr>
      <vt:lpstr>1. GÜN   ANKARA-BURSA</vt:lpstr>
      <vt:lpstr>1. GÜN   ANKARA-BURSA</vt:lpstr>
      <vt:lpstr>1. GÜN   ANKARA-BURSA</vt:lpstr>
      <vt:lpstr>2. GÜN   BURSA-BALIKESİR</vt:lpstr>
      <vt:lpstr>2. GÜN   BURSA-BALIKESİR</vt:lpstr>
      <vt:lpstr>2. GÜN   BURSA-BALIKESİR</vt:lpstr>
      <vt:lpstr>3. GÜN   AYVALIK-KAZ DAĞLARI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mertcancan</dc:creator>
  <cp:lastModifiedBy>azade</cp:lastModifiedBy>
  <cp:revision>181</cp:revision>
  <dcterms:created xsi:type="dcterms:W3CDTF">2014-05-12T14:52:25Z</dcterms:created>
  <dcterms:modified xsi:type="dcterms:W3CDTF">2017-11-07T00:42:25Z</dcterms:modified>
</cp:coreProperties>
</file>