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1"/>
  </p:notesMasterIdLst>
  <p:sldIdLst>
    <p:sldId id="1082" r:id="rId4"/>
    <p:sldId id="604" r:id="rId5"/>
    <p:sldId id="611" r:id="rId6"/>
    <p:sldId id="1083" r:id="rId7"/>
    <p:sldId id="1084" r:id="rId8"/>
    <p:sldId id="1086" r:id="rId9"/>
    <p:sldId id="1085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83" d="100"/>
          <a:sy n="83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2/25/2020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2/25/2020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2/25/2020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2/25/2020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2/25/2020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304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Miras Hukuku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smtClean="0">
                <a:latin typeface="Arial" panose="020B0604020202020204" pitchFamily="34" charset="0"/>
                <a:cs typeface="Arial" panose="020B0604020202020204" pitchFamily="34" charset="0"/>
              </a:rPr>
              <a:t>(2-0)2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Tuğçe Oral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Hukuk Fakültesi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Dersin İçeriği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Giriş̧ 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Miras Hukukunun Konusu, Niteliği 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Yasal Mirasçılık 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Ölüme Bağlı Tasarruflar 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Mirasın Geçmesi 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Mirasın Taksimi </a:t>
            </a: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b="1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Taşınmaz geliştirme alanında çalışacak personelin temel miras hukuku bilgisini edinmesi, özellikle mirasın taksimi ve ölüme bağlı tasarruflar hakkında yorum yapabilecek düzeye gelmesi amaçlanmıştır.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Dersin Amacı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b="1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Derste tutulan notlar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b="1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Herhangi bir miras hukuku kitabı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endParaRPr lang="tr-TR" sz="2000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Kaynaklar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b="1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Derste tutulan notlar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b="1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Herhangi bir miras hukuku kitabı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endParaRPr lang="tr-TR" sz="2000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Kaynaklar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b="1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Çatışan Menfaatler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b="1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Toplumsal Kargaşa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b="1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endParaRPr lang="tr-TR" sz="2000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Toplumsal düzen kurallarının ortaya çıkma sebepleri</a:t>
            </a:r>
          </a:p>
        </p:txBody>
      </p:sp>
    </p:spTree>
    <p:extLst>
      <p:ext uri="{BB962C8B-B14F-4D97-AF65-F5344CB8AC3E}">
        <p14:creationId xmlns:p14="http://schemas.microsoft.com/office/powerpoint/2010/main" val="11746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endParaRPr lang="tr-TR" sz="2000" b="1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endParaRPr lang="tr-TR" sz="2000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Uzlaşma, toplumsal düzen ve barış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093" y="1801227"/>
            <a:ext cx="5419814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12445</TotalTime>
  <Words>94</Words>
  <Application>Microsoft Office PowerPoint</Application>
  <PresentationFormat>Ekran Gösterisi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Trebuchet MS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erol</cp:lastModifiedBy>
  <cp:revision>809</cp:revision>
  <cp:lastPrinted>2016-10-24T07:53:35Z</cp:lastPrinted>
  <dcterms:created xsi:type="dcterms:W3CDTF">2016-09-18T09:35:24Z</dcterms:created>
  <dcterms:modified xsi:type="dcterms:W3CDTF">2020-02-25T11:32:02Z</dcterms:modified>
</cp:coreProperties>
</file>