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611" r:id="rId6"/>
    <p:sldId id="1083" r:id="rId7"/>
    <p:sldId id="1084" r:id="rId8"/>
    <p:sldId id="1086" r:id="rId9"/>
    <p:sldId id="1085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4142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Dersin İçeriği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Giriş̧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Miras Hukukunun Konusu, Niteliği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Yasal Mirasçılık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Ölüme Bağlı Tasarruflar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Mirasın Geçmesi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Mirasın Taksimi 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geliştirme alanında çalışacak personelin temel miras hukuku bilgisini edinmesi, özellikle mirasın taksimi ve ölüme bağlı tasarruflar hakkında yorum yapabilecek düzeye gelmesi amaçlanmıştır.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Dersin Amacı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Derste tutulan notlar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Herhangi bir miras hukuku kitabı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2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Derste tutulan notlar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Herhangi bir miras hukuku kitabı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Çatışan Menfaatler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Toplumsal Kargaşa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Toplumsal düzen kurallarının ortaya çıkma sebepleri</a:t>
            </a:r>
          </a:p>
        </p:txBody>
      </p:sp>
    </p:spTree>
    <p:extLst>
      <p:ext uri="{BB962C8B-B14F-4D97-AF65-F5344CB8AC3E}">
        <p14:creationId xmlns:p14="http://schemas.microsoft.com/office/powerpoint/2010/main" val="117464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Uzlaşma, toplumsal düzen ve barış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093" y="1801227"/>
            <a:ext cx="5419814" cy="32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12445</TotalTime>
  <Words>94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809</cp:revision>
  <cp:lastPrinted>2016-10-24T07:53:35Z</cp:lastPrinted>
  <dcterms:created xsi:type="dcterms:W3CDTF">2016-09-18T09:35:24Z</dcterms:created>
  <dcterms:modified xsi:type="dcterms:W3CDTF">2020-02-25T11:32:02Z</dcterms:modified>
</cp:coreProperties>
</file>