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73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KORUYUCU DİŞ HEKİMLİĞİ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4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KORUYUCU DİŞ HEKİMLİĞİ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Dişlerde meydana gelen bir hastalık, eksiklik veya bozukluk bireyin; görüntüsünü, konuşmasını, çalışma performansını ve beslenmesinin bozulmasına bağlı olarak da genel sağlığını olumsuz yönde etkileyebilir.</a:t>
            </a:r>
          </a:p>
          <a:p>
            <a:r>
              <a:rPr lang="tr-TR" dirty="0" smtClean="0"/>
              <a:t>Diş çürüğü ve </a:t>
            </a:r>
            <a:r>
              <a:rPr lang="tr-TR" dirty="0" err="1" smtClean="0"/>
              <a:t>periodontal</a:t>
            </a:r>
            <a:r>
              <a:rPr lang="tr-TR" dirty="0" smtClean="0"/>
              <a:t> problemler önlenebilir hastalık grubunda yer alır. </a:t>
            </a:r>
          </a:p>
          <a:p>
            <a:r>
              <a:rPr lang="tr-TR" dirty="0" smtClean="0"/>
              <a:t>Diş çürüğü ve </a:t>
            </a:r>
            <a:r>
              <a:rPr lang="tr-TR" dirty="0" err="1" smtClean="0"/>
              <a:t>periodontal</a:t>
            </a:r>
            <a:r>
              <a:rPr lang="tr-TR" dirty="0" smtClean="0"/>
              <a:t> hastalıkların nedeni; </a:t>
            </a:r>
            <a:r>
              <a:rPr lang="tr-TR" dirty="0" err="1" smtClean="0"/>
              <a:t>mikrobiyal</a:t>
            </a:r>
            <a:r>
              <a:rPr lang="tr-TR" dirty="0" smtClean="0"/>
              <a:t> </a:t>
            </a:r>
            <a:r>
              <a:rPr lang="tr-TR" dirty="0" err="1" smtClean="0"/>
              <a:t>dental</a:t>
            </a:r>
            <a:r>
              <a:rPr lang="tr-TR" dirty="0" smtClean="0"/>
              <a:t> plaktır.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18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HİJYEN EĞİTİMİ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Diş çürüğü ve </a:t>
            </a:r>
            <a:r>
              <a:rPr lang="tr-TR" dirty="0" err="1"/>
              <a:t>periodontal</a:t>
            </a:r>
            <a:r>
              <a:rPr lang="tr-TR" dirty="0"/>
              <a:t> </a:t>
            </a:r>
            <a:r>
              <a:rPr lang="tr-TR" dirty="0" smtClean="0"/>
              <a:t>hastalıkları engellemenin en iyi yöntemi; iyi bir ağız hijyeninin sağlanmasıdır.</a:t>
            </a:r>
          </a:p>
          <a:p>
            <a:endParaRPr lang="tr-TR" dirty="0"/>
          </a:p>
          <a:p>
            <a:r>
              <a:rPr lang="tr-TR" dirty="0" smtClean="0"/>
              <a:t>Flor </a:t>
            </a:r>
            <a:r>
              <a:rPr lang="tr-TR" dirty="0" err="1" smtClean="0"/>
              <a:t>prepatları</a:t>
            </a:r>
            <a:endParaRPr lang="tr-TR" dirty="0" smtClean="0"/>
          </a:p>
          <a:p>
            <a:r>
              <a:rPr lang="tr-TR" dirty="0" smtClean="0"/>
              <a:t>Doğru beslenme</a:t>
            </a:r>
          </a:p>
          <a:p>
            <a:r>
              <a:rPr lang="tr-TR" dirty="0" smtClean="0"/>
              <a:t>Sigaradan uzak durma destekleyici faktörlerdir.</a:t>
            </a:r>
          </a:p>
        </p:txBody>
      </p:sp>
    </p:spTree>
    <p:extLst>
      <p:ext uri="{BB962C8B-B14F-4D97-AF65-F5344CB8AC3E}">
        <p14:creationId xmlns:p14="http://schemas.microsoft.com/office/powerpoint/2010/main" val="146158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 diş fırçalama tekniği</a:t>
            </a:r>
          </a:p>
          <a:p>
            <a:r>
              <a:rPr lang="tr-TR" dirty="0"/>
              <a:t>Diş ipi ve </a:t>
            </a:r>
            <a:r>
              <a:rPr lang="tr-TR" dirty="0" err="1"/>
              <a:t>arayüz</a:t>
            </a:r>
            <a:r>
              <a:rPr lang="tr-TR" dirty="0"/>
              <a:t> </a:t>
            </a:r>
            <a:r>
              <a:rPr lang="tr-TR" dirty="0" smtClean="0"/>
              <a:t>fırçaları</a:t>
            </a:r>
          </a:p>
          <a:p>
            <a:r>
              <a:rPr lang="tr-TR" dirty="0" smtClean="0"/>
              <a:t>Ağız gargarası</a:t>
            </a:r>
            <a:endParaRPr lang="tr-TR" dirty="0"/>
          </a:p>
          <a:p>
            <a:r>
              <a:rPr lang="tr-TR" dirty="0" err="1" smtClean="0"/>
              <a:t>Fissür</a:t>
            </a:r>
            <a:r>
              <a:rPr lang="tr-TR" dirty="0" smtClean="0"/>
              <a:t> örtücü</a:t>
            </a:r>
          </a:p>
          <a:p>
            <a:r>
              <a:rPr lang="tr-TR" dirty="0" err="1" smtClean="0"/>
              <a:t>Topikal</a:t>
            </a:r>
            <a:r>
              <a:rPr lang="tr-TR" dirty="0" smtClean="0"/>
              <a:t> </a:t>
            </a:r>
            <a:r>
              <a:rPr lang="tr-TR" dirty="0" err="1" smtClean="0"/>
              <a:t>florid</a:t>
            </a:r>
            <a:r>
              <a:rPr lang="tr-TR" dirty="0" smtClean="0"/>
              <a:t> uygulamaları</a:t>
            </a:r>
          </a:p>
          <a:p>
            <a:r>
              <a:rPr lang="tr-TR" dirty="0" smtClean="0"/>
              <a:t>Düzenli diş hekimi kontrolü</a:t>
            </a:r>
          </a:p>
        </p:txBody>
      </p:sp>
    </p:spTree>
    <p:extLst>
      <p:ext uri="{BB962C8B-B14F-4D97-AF65-F5344CB8AC3E}">
        <p14:creationId xmlns:p14="http://schemas.microsoft.com/office/powerpoint/2010/main" val="10252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Yüzey</Template>
  <TotalTime>87</TotalTime>
  <Words>115</Words>
  <Application>Microsoft Macintosh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Trebuchet MS</vt:lpstr>
      <vt:lpstr>Wingdings 3</vt:lpstr>
      <vt:lpstr>Arial</vt:lpstr>
      <vt:lpstr>Kristal</vt:lpstr>
      <vt:lpstr>KORUYUCU DİŞ HEKİMLİĞİ</vt:lpstr>
      <vt:lpstr>KORUYUCU DİŞ HEKİMLİĞİ</vt:lpstr>
      <vt:lpstr>ORAL HİJYEN EĞİTİMİ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yurttutan</cp:lastModifiedBy>
  <cp:revision>11</cp:revision>
  <dcterms:created xsi:type="dcterms:W3CDTF">2018-03-18T17:46:15Z</dcterms:created>
  <dcterms:modified xsi:type="dcterms:W3CDTF">2018-06-02T16:19:43Z</dcterms:modified>
</cp:coreProperties>
</file>