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9"/>
  </p:notesMasterIdLst>
  <p:handoutMasterIdLst>
    <p:handoutMasterId r:id="rId10"/>
  </p:handoutMasterIdLst>
  <p:sldIdLst>
    <p:sldId id="668" r:id="rId4"/>
    <p:sldId id="713" r:id="rId5"/>
    <p:sldId id="710" r:id="rId6"/>
    <p:sldId id="711" r:id="rId7"/>
    <p:sldId id="712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7" d="100"/>
          <a:sy n="87" d="100"/>
        </p:scale>
        <p:origin x="1662" y="90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2820277" y="566642"/>
            <a:ext cx="5648325" cy="598487"/>
          </a:xfrm>
        </p:spPr>
        <p:txBody>
          <a:bodyPr/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Dilekçe nedir?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351397" y="1771485"/>
            <a:ext cx="8117205" cy="4100254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2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Dilekçe,</a:t>
            </a:r>
            <a:r>
              <a:rPr lang="tr-TR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 isteğin belirtilmesinde ya da herhangi bir şikayetin resmi makamlara veya özel kuruluşlara aktarılmasında kullanılan yazı olarak tanımlanmaktadır.</a:t>
            </a:r>
            <a:r>
              <a:rPr lang="tr-TR" sz="2200" smtClean="0"/>
              <a:t> 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1970925" y="272387"/>
            <a:ext cx="5648325" cy="811258"/>
          </a:xfrm>
        </p:spPr>
        <p:txBody>
          <a:bodyPr>
            <a:normAutofit fontScale="45000" lnSpcReduction="20000"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Dilekçenin özellikleri nelerdir?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97697" y="1328454"/>
            <a:ext cx="8151223" cy="477952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</a:rPr>
              <a:t>Çizgisiz a4 kağıdına yazılır.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</a:rPr>
              <a:t>İstekler / şikayetler kısa öz bir şekilde dile getirilir.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</a:rPr>
              <a:t>Hangi makama sunuluyorsa o makamın ismi başlıkta yer almalıdır.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</a:rPr>
              <a:t>Dilekçe sahibinin ad ve soyadı ile ikametgah adresi bulunmalıdır.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</a:rPr>
              <a:t>Mutlaka imzalanmalıdır. İmzalanmayan dilekçeler işleme alınmaz.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</a:rPr>
              <a:t>Bilgisayar veya mavi-siyah renkteki bir mürekkepli kalem ile yazılır.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</a:rPr>
              <a:t>Sağ üst tarafa ya da sağ alta yer alan imzanın üstüne tarih belirtilir.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</a:rPr>
              <a:t>Dilekçeye eklenecek belgeler varsa sol alt tarafa ekler yazılır ve belgeler dosyanın arkasına eklenir.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</a:rPr>
              <a:t>Dil sade ve anlaşılır olmalıdır.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97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2410287" y="525155"/>
            <a:ext cx="5648325" cy="785132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Dilekçenin unsurları nelerdir?</a:t>
            </a:r>
            <a:br>
              <a:rPr lang="tr-TR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1614" y="1386411"/>
            <a:ext cx="7955972" cy="484750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Muhatap (Kurum)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 (İstek-Şikayet)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 ve Soyadı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İmza</a:t>
            </a: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2427416" y="498791"/>
            <a:ext cx="5648325" cy="598487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Dilekçe örneği…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5509" y="1279381"/>
            <a:ext cx="6210159" cy="454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05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3467790" y="495196"/>
            <a:ext cx="1849018" cy="598487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tr-TR" sz="2800" smtClean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Kaynakça</a:t>
            </a:r>
            <a:endParaRPr lang="tr-TR" sz="280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58215" y="1482723"/>
            <a:ext cx="8149937" cy="4187835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Bayraktaroğlu, Serkan (2005) Girişimcilik Ders Notları, Sakarya Kitabevi, Sakarya.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Arıkan, Semra (2004), Girişimcilik, Siyasal kitabevi, Ankara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Naktiyok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(2004), İç Girişimcilik, Beta yayınları.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Döm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(2006), Girişimcilik ve Küçük İşletme Yöneticiliği, Detay yayıncılık.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006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17137</TotalTime>
  <Words>193</Words>
  <Application>Microsoft Office PowerPoint</Application>
  <PresentationFormat>Ekran Gösterisi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5</vt:i4>
      </vt:variant>
    </vt:vector>
  </HeadingPairs>
  <TitlesOfParts>
    <vt:vector size="13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Dilekçe nedir?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arahmantursun@gmail.com</cp:lastModifiedBy>
  <cp:revision>877</cp:revision>
  <cp:lastPrinted>2016-10-24T07:53:35Z</cp:lastPrinted>
  <dcterms:created xsi:type="dcterms:W3CDTF">2016-09-18T09:35:24Z</dcterms:created>
  <dcterms:modified xsi:type="dcterms:W3CDTF">2020-02-28T09:19:47Z</dcterms:modified>
</cp:coreProperties>
</file>