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251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28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220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328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760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1730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21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521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697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055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60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A070A-261E-4F53-B555-914B0E193174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57EDD-0FB6-4758-9843-A0058D64FE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6732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4561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7.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889686"/>
            <a:ext cx="10515600" cy="5287277"/>
          </a:xfrm>
        </p:spPr>
        <p:txBody>
          <a:bodyPr/>
          <a:lstStyle/>
          <a:p>
            <a:r>
              <a:rPr lang="tr-TR" dirty="0" smtClean="0"/>
              <a:t>Hollanda küresel ekonomisi</a:t>
            </a:r>
          </a:p>
          <a:p>
            <a:pPr marL="514350" indent="-514350">
              <a:buAutoNum type="arabicPeriod"/>
            </a:pPr>
            <a:r>
              <a:rPr lang="tr-TR" dirty="0" smtClean="0"/>
              <a:t>Güçlü bir donanma ile bazı Portekiz ve İspanya sömürgelerinin ele geçirilmesi sonucunda ortaya bir sömürge imparatorluğu çıktı. 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Holanda’nın</a:t>
            </a:r>
            <a:r>
              <a:rPr lang="tr-TR" dirty="0" smtClean="0"/>
              <a:t> kendi sömürgelerini kullanma tarzı İspanya/Portekiz’den farklıydı. İspanya/Portekiz’in aksine </a:t>
            </a:r>
            <a:r>
              <a:rPr lang="tr-TR" dirty="0" err="1" smtClean="0"/>
              <a:t>Holanda</a:t>
            </a:r>
            <a:r>
              <a:rPr lang="tr-TR" dirty="0" smtClean="0"/>
              <a:t> kendi sömürgelerini sadece değerli metal veya Avrupalı için lüks olarak kabul edilebilecek şeker, kahve ya da kakao uzmanlaştırmadı. Buraları kıta merkezli sermaye birikimine eklemleme konusunda başarılı oldu.</a:t>
            </a:r>
          </a:p>
        </p:txBody>
      </p:sp>
    </p:spTree>
    <p:extLst>
      <p:ext uri="{BB962C8B-B14F-4D97-AF65-F5344CB8AC3E}">
        <p14:creationId xmlns:p14="http://schemas.microsoft.com/office/powerpoint/2010/main" val="51468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12341" y="247842"/>
            <a:ext cx="10515600" cy="5880401"/>
          </a:xfrm>
        </p:spPr>
        <p:txBody>
          <a:bodyPr/>
          <a:lstStyle/>
          <a:p>
            <a:r>
              <a:rPr lang="tr-TR" dirty="0" smtClean="0"/>
              <a:t>Hollanda mini küresel sistemi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5255741" y="1499287"/>
            <a:ext cx="2224216" cy="527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Hollanda/ ticari üs, antrepo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2323070" y="4572000"/>
            <a:ext cx="2248930" cy="527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err="1" smtClean="0"/>
              <a:t>Somürge</a:t>
            </a:r>
            <a:r>
              <a:rPr lang="tr-TR" dirty="0" smtClean="0"/>
              <a:t> sistemi, hammadde üretimi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8938054" y="4341340"/>
            <a:ext cx="2388973" cy="8567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İngiltere ve Kıta Avrupası, Üretim ve Tüketim</a:t>
            </a:r>
            <a:endParaRPr lang="tr-TR" dirty="0"/>
          </a:p>
        </p:txBody>
      </p:sp>
      <p:cxnSp>
        <p:nvCxnSpPr>
          <p:cNvPr id="9" name="Düz Ok Bağlayıcısı 8"/>
          <p:cNvCxnSpPr/>
          <p:nvPr/>
        </p:nvCxnSpPr>
        <p:spPr>
          <a:xfrm flipV="1">
            <a:off x="2669059" y="2026509"/>
            <a:ext cx="2776152" cy="2545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3072714" y="2831091"/>
            <a:ext cx="1301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Hammadde</a:t>
            </a:r>
            <a:endParaRPr lang="tr-TR" dirty="0"/>
          </a:p>
        </p:txBody>
      </p:sp>
      <p:cxnSp>
        <p:nvCxnSpPr>
          <p:cNvPr id="12" name="Düz Ok Bağlayıcısı 11"/>
          <p:cNvCxnSpPr/>
          <p:nvPr/>
        </p:nvCxnSpPr>
        <p:spPr>
          <a:xfrm>
            <a:off x="7084541" y="2026509"/>
            <a:ext cx="2281881" cy="23148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7895968" y="3093288"/>
            <a:ext cx="1042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dirty="0" smtClean="0"/>
              <a:t>Hammadde</a:t>
            </a:r>
            <a:endParaRPr lang="tr-TR" sz="1400" dirty="0"/>
          </a:p>
        </p:txBody>
      </p:sp>
      <p:cxnSp>
        <p:nvCxnSpPr>
          <p:cNvPr id="15" name="Düz Ok Bağlayıcısı 14"/>
          <p:cNvCxnSpPr>
            <a:endCxn id="4" idx="3"/>
          </p:cNvCxnSpPr>
          <p:nvPr/>
        </p:nvCxnSpPr>
        <p:spPr>
          <a:xfrm flipH="1" flipV="1">
            <a:off x="7479957" y="1762898"/>
            <a:ext cx="2842054" cy="25784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etin kutusu 15"/>
          <p:cNvSpPr txBox="1"/>
          <p:nvPr/>
        </p:nvSpPr>
        <p:spPr>
          <a:xfrm>
            <a:off x="8900984" y="2751438"/>
            <a:ext cx="1668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Mamül</a:t>
            </a:r>
            <a:r>
              <a:rPr lang="tr-TR" dirty="0" smtClean="0"/>
              <a:t> Mal</a:t>
            </a:r>
            <a:endParaRPr lang="tr-TR" dirty="0"/>
          </a:p>
        </p:txBody>
      </p:sp>
      <p:cxnSp>
        <p:nvCxnSpPr>
          <p:cNvPr id="18" name="Düz Ok Bağlayıcısı 17"/>
          <p:cNvCxnSpPr/>
          <p:nvPr/>
        </p:nvCxnSpPr>
        <p:spPr>
          <a:xfrm>
            <a:off x="6755027" y="2026509"/>
            <a:ext cx="2145957" cy="2545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Metin kutusu 19"/>
          <p:cNvSpPr txBox="1"/>
          <p:nvPr/>
        </p:nvSpPr>
        <p:spPr>
          <a:xfrm>
            <a:off x="6458465" y="2940908"/>
            <a:ext cx="1190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Mamül</a:t>
            </a:r>
            <a:r>
              <a:rPr lang="tr-TR" dirty="0" smtClean="0"/>
              <a:t> Mal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2368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</Words>
  <Application>Microsoft Office PowerPoint</Application>
  <PresentationFormat>Geniş ekran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7.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sbahce</dc:creator>
  <cp:lastModifiedBy>sbahce</cp:lastModifiedBy>
  <cp:revision>1</cp:revision>
  <dcterms:created xsi:type="dcterms:W3CDTF">2017-11-27T16:56:52Z</dcterms:created>
  <dcterms:modified xsi:type="dcterms:W3CDTF">2017-11-27T16:57:00Z</dcterms:modified>
</cp:coreProperties>
</file>