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AA070A-261E-4F53-B555-914B0E193174}" type="datetimeFigureOut">
              <a:rPr lang="tr-TR" smtClean="0"/>
              <a:t>27.11.2017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F57EDD-0FB6-4758-9843-A0058D64FEC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452517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AA070A-261E-4F53-B555-914B0E193174}" type="datetimeFigureOut">
              <a:rPr lang="tr-TR" smtClean="0"/>
              <a:t>27.11.2017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F57EDD-0FB6-4758-9843-A0058D64FEC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092801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AA070A-261E-4F53-B555-914B0E193174}" type="datetimeFigureOut">
              <a:rPr lang="tr-TR" smtClean="0"/>
              <a:t>27.11.2017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F57EDD-0FB6-4758-9843-A0058D64FEC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522066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AA070A-261E-4F53-B555-914B0E193174}" type="datetimeFigureOut">
              <a:rPr lang="tr-TR" smtClean="0"/>
              <a:t>27.11.2017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F57EDD-0FB6-4758-9843-A0058D64FEC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932830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AA070A-261E-4F53-B555-914B0E193174}" type="datetimeFigureOut">
              <a:rPr lang="tr-TR" smtClean="0"/>
              <a:t>27.11.2017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F57EDD-0FB6-4758-9843-A0058D64FEC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327600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AA070A-261E-4F53-B555-914B0E193174}" type="datetimeFigureOut">
              <a:rPr lang="tr-TR" smtClean="0"/>
              <a:t>27.11.2017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F57EDD-0FB6-4758-9843-A0058D64FEC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617305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AA070A-261E-4F53-B555-914B0E193174}" type="datetimeFigureOut">
              <a:rPr lang="tr-TR" smtClean="0"/>
              <a:t>27.11.2017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F57EDD-0FB6-4758-9843-A0058D64FEC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212143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AA070A-261E-4F53-B555-914B0E193174}" type="datetimeFigureOut">
              <a:rPr lang="tr-TR" smtClean="0"/>
              <a:t>27.11.2017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F57EDD-0FB6-4758-9843-A0058D64FEC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385213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AA070A-261E-4F53-B555-914B0E193174}" type="datetimeFigureOut">
              <a:rPr lang="tr-TR" smtClean="0"/>
              <a:t>27.11.2017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F57EDD-0FB6-4758-9843-A0058D64FEC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369746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AA070A-261E-4F53-B555-914B0E193174}" type="datetimeFigureOut">
              <a:rPr lang="tr-TR" smtClean="0"/>
              <a:t>27.11.2017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F57EDD-0FB6-4758-9843-A0058D64FEC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080550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AA070A-261E-4F53-B555-914B0E193174}" type="datetimeFigureOut">
              <a:rPr lang="tr-TR" smtClean="0"/>
              <a:t>27.11.2017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F57EDD-0FB6-4758-9843-A0058D64FEC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44607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AA070A-261E-4F53-B555-914B0E193174}" type="datetimeFigureOut">
              <a:rPr lang="tr-TR" smtClean="0"/>
              <a:t>27.11.2017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F57EDD-0FB6-4758-9843-A0058D64FEC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967320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24561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>7. Hafta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889686"/>
            <a:ext cx="10515600" cy="5287277"/>
          </a:xfrm>
        </p:spPr>
        <p:txBody>
          <a:bodyPr/>
          <a:lstStyle/>
          <a:p>
            <a:r>
              <a:rPr lang="tr-TR" dirty="0" smtClean="0"/>
              <a:t>Hollanda küresel ekonomisi</a:t>
            </a:r>
          </a:p>
          <a:p>
            <a:pPr marL="514350" indent="-514350">
              <a:buAutoNum type="arabicPeriod"/>
            </a:pPr>
            <a:r>
              <a:rPr lang="tr-TR" dirty="0" smtClean="0"/>
              <a:t>Güçlü bir donanma ile bazı Portekiz ve İspanya sömürgelerinin ele geçirilmesi sonucunda ortaya bir sömürge imparatorluğu çıktı. </a:t>
            </a:r>
          </a:p>
          <a:p>
            <a:pPr marL="514350" indent="-514350">
              <a:buAutoNum type="arabicPeriod"/>
            </a:pPr>
            <a:r>
              <a:rPr lang="tr-TR" dirty="0" err="1" smtClean="0"/>
              <a:t>Holanda’nın</a:t>
            </a:r>
            <a:r>
              <a:rPr lang="tr-TR" dirty="0" smtClean="0"/>
              <a:t> kendi sömürgelerini kullanma tarzı İspanya/Portekiz’den farklıydı. İspanya/Portekiz’in aksine </a:t>
            </a:r>
            <a:r>
              <a:rPr lang="tr-TR" dirty="0" err="1" smtClean="0"/>
              <a:t>Holanda</a:t>
            </a:r>
            <a:r>
              <a:rPr lang="tr-TR" dirty="0" smtClean="0"/>
              <a:t> kendi sömürgelerini sadece değerli metal veya Avrupalı için lüks olarak kabul edilebilecek şeker, kahve ya da kakao uzmanlaştırmadı. Buraları kıta merkezli sermaye birikimine eklemleme konusunda başarılı oldu.</a:t>
            </a:r>
          </a:p>
        </p:txBody>
      </p:sp>
    </p:spTree>
    <p:extLst>
      <p:ext uri="{BB962C8B-B14F-4D97-AF65-F5344CB8AC3E}">
        <p14:creationId xmlns:p14="http://schemas.microsoft.com/office/powerpoint/2010/main" val="5146816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912341" y="247842"/>
            <a:ext cx="10515600" cy="5880401"/>
          </a:xfrm>
        </p:spPr>
        <p:txBody>
          <a:bodyPr/>
          <a:lstStyle/>
          <a:p>
            <a:r>
              <a:rPr lang="tr-TR" dirty="0" smtClean="0"/>
              <a:t>Hollanda mini küresel sistemi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  <p:sp>
        <p:nvSpPr>
          <p:cNvPr id="4" name="Dikdörtgen 3"/>
          <p:cNvSpPr/>
          <p:nvPr/>
        </p:nvSpPr>
        <p:spPr>
          <a:xfrm>
            <a:off x="5255741" y="1499287"/>
            <a:ext cx="2224216" cy="52722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/>
              <a:t>Hollanda/ ticari üs, antrepo</a:t>
            </a:r>
            <a:endParaRPr lang="tr-TR" dirty="0"/>
          </a:p>
        </p:txBody>
      </p:sp>
      <p:sp>
        <p:nvSpPr>
          <p:cNvPr id="5" name="Dikdörtgen 4"/>
          <p:cNvSpPr/>
          <p:nvPr/>
        </p:nvSpPr>
        <p:spPr>
          <a:xfrm>
            <a:off x="2323070" y="4572000"/>
            <a:ext cx="2248930" cy="52722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err="1" smtClean="0"/>
              <a:t>Somürge</a:t>
            </a:r>
            <a:r>
              <a:rPr lang="tr-TR" dirty="0" smtClean="0"/>
              <a:t> sistemi, hammadde üretimi</a:t>
            </a:r>
            <a:endParaRPr lang="tr-TR" dirty="0"/>
          </a:p>
        </p:txBody>
      </p:sp>
      <p:sp>
        <p:nvSpPr>
          <p:cNvPr id="7" name="Dikdörtgen 6"/>
          <p:cNvSpPr/>
          <p:nvPr/>
        </p:nvSpPr>
        <p:spPr>
          <a:xfrm>
            <a:off x="8938054" y="4341340"/>
            <a:ext cx="2388973" cy="85673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/>
              <a:t>İngiltere ve Kıta Avrupası, Üretim ve Tüketim</a:t>
            </a:r>
            <a:endParaRPr lang="tr-TR" dirty="0"/>
          </a:p>
        </p:txBody>
      </p:sp>
      <p:cxnSp>
        <p:nvCxnSpPr>
          <p:cNvPr id="9" name="Düz Ok Bağlayıcısı 8"/>
          <p:cNvCxnSpPr/>
          <p:nvPr/>
        </p:nvCxnSpPr>
        <p:spPr>
          <a:xfrm flipV="1">
            <a:off x="2669059" y="2026509"/>
            <a:ext cx="2776152" cy="254549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Metin kutusu 9"/>
          <p:cNvSpPr txBox="1"/>
          <p:nvPr/>
        </p:nvSpPr>
        <p:spPr>
          <a:xfrm>
            <a:off x="3072714" y="2831091"/>
            <a:ext cx="13015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Hammadde</a:t>
            </a:r>
            <a:endParaRPr lang="tr-TR" dirty="0"/>
          </a:p>
        </p:txBody>
      </p:sp>
      <p:cxnSp>
        <p:nvCxnSpPr>
          <p:cNvPr id="12" name="Düz Ok Bağlayıcısı 11"/>
          <p:cNvCxnSpPr/>
          <p:nvPr/>
        </p:nvCxnSpPr>
        <p:spPr>
          <a:xfrm>
            <a:off x="7084541" y="2026509"/>
            <a:ext cx="2281881" cy="231483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Metin kutusu 12"/>
          <p:cNvSpPr txBox="1"/>
          <p:nvPr/>
        </p:nvSpPr>
        <p:spPr>
          <a:xfrm>
            <a:off x="7895968" y="3093288"/>
            <a:ext cx="104208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dirty="0" smtClean="0"/>
              <a:t>Hammadde</a:t>
            </a:r>
            <a:endParaRPr lang="tr-TR" sz="1400" dirty="0"/>
          </a:p>
        </p:txBody>
      </p:sp>
      <p:cxnSp>
        <p:nvCxnSpPr>
          <p:cNvPr id="15" name="Düz Ok Bağlayıcısı 14"/>
          <p:cNvCxnSpPr>
            <a:endCxn id="4" idx="3"/>
          </p:cNvCxnSpPr>
          <p:nvPr/>
        </p:nvCxnSpPr>
        <p:spPr>
          <a:xfrm flipH="1" flipV="1">
            <a:off x="7479957" y="1762898"/>
            <a:ext cx="2842054" cy="257844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Metin kutusu 15"/>
          <p:cNvSpPr txBox="1"/>
          <p:nvPr/>
        </p:nvSpPr>
        <p:spPr>
          <a:xfrm>
            <a:off x="8900984" y="2751438"/>
            <a:ext cx="16681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 smtClean="0"/>
              <a:t>Mamül</a:t>
            </a:r>
            <a:r>
              <a:rPr lang="tr-TR" dirty="0" smtClean="0"/>
              <a:t> Mal</a:t>
            </a:r>
            <a:endParaRPr lang="tr-TR" dirty="0"/>
          </a:p>
        </p:txBody>
      </p:sp>
      <p:cxnSp>
        <p:nvCxnSpPr>
          <p:cNvPr id="18" name="Düz Ok Bağlayıcısı 17"/>
          <p:cNvCxnSpPr/>
          <p:nvPr/>
        </p:nvCxnSpPr>
        <p:spPr>
          <a:xfrm>
            <a:off x="6755027" y="2026509"/>
            <a:ext cx="2145957" cy="254549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Metin kutusu 19"/>
          <p:cNvSpPr txBox="1"/>
          <p:nvPr/>
        </p:nvSpPr>
        <p:spPr>
          <a:xfrm>
            <a:off x="6458465" y="2940908"/>
            <a:ext cx="11903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 smtClean="0"/>
              <a:t>Mamül</a:t>
            </a:r>
            <a:r>
              <a:rPr lang="tr-TR" dirty="0" smtClean="0"/>
              <a:t> Mal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3236841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94</Words>
  <Application>Microsoft Office PowerPoint</Application>
  <PresentationFormat>Geniş ekran</PresentationFormat>
  <Paragraphs>12</Paragraphs>
  <Slides>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Teması</vt:lpstr>
      <vt:lpstr>7. Hafta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7. Hafta</dc:title>
  <dc:creator>sbahce</dc:creator>
  <cp:lastModifiedBy>sbahce</cp:lastModifiedBy>
  <cp:revision>1</cp:revision>
  <dcterms:created xsi:type="dcterms:W3CDTF">2017-11-27T16:56:52Z</dcterms:created>
  <dcterms:modified xsi:type="dcterms:W3CDTF">2017-11-27T16:57:00Z</dcterms:modified>
</cp:coreProperties>
</file>