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89D58F01-56FD-4C5C-B043-9A497FBFE81A}"/>
    <pc:docChg chg="custSel modSld">
      <pc:chgData name="Kazim Sedat SIRMEN" userId="73af17368f4a9938" providerId="LiveId" clId="{89D58F01-56FD-4C5C-B043-9A497FBFE81A}" dt="2021-02-18T01:26:59.808" v="701" actId="20577"/>
      <pc:docMkLst>
        <pc:docMk/>
      </pc:docMkLst>
      <pc:sldChg chg="modSp mod">
        <pc:chgData name="Kazim Sedat SIRMEN" userId="73af17368f4a9938" providerId="LiveId" clId="{89D58F01-56FD-4C5C-B043-9A497FBFE81A}" dt="2021-02-18T01:26:59.808" v="701" actId="20577"/>
        <pc:sldMkLst>
          <pc:docMk/>
          <pc:sldMk cId="1327825837" sldId="261"/>
        </pc:sldMkLst>
        <pc:spChg chg="mod">
          <ac:chgData name="Kazim Sedat SIRMEN" userId="73af17368f4a9938" providerId="LiveId" clId="{89D58F01-56FD-4C5C-B043-9A497FBFE81A}" dt="2021-02-18T01:26:59.808" v="701" actId="20577"/>
          <ac:spMkLst>
            <pc:docMk/>
            <pc:sldMk cId="1327825837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8071"/>
            <a:ext cx="9144000" cy="65694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KANUNLAR İHTİLAFI HUKUKUNUN NİTELİĞİ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F7386C-EC69-4A1B-A43B-A9397541F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953087"/>
            <a:ext cx="8915399" cy="39505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/>
              <a:t>1.Türk </a:t>
            </a:r>
            <a:r>
              <a:rPr lang="en-US" sz="3600" dirty="0" err="1"/>
              <a:t>Kanunlar</a:t>
            </a:r>
            <a:r>
              <a:rPr lang="en-US" sz="3600" dirty="0"/>
              <a:t> </a:t>
            </a:r>
            <a:r>
              <a:rPr lang="en-US" sz="3600" dirty="0" err="1"/>
              <a:t>İhtilafı</a:t>
            </a:r>
            <a:r>
              <a:rPr lang="en-US" sz="3600" dirty="0"/>
              <a:t> </a:t>
            </a:r>
            <a:r>
              <a:rPr lang="en-US" sz="3600" dirty="0" err="1"/>
              <a:t>Hukuku</a:t>
            </a:r>
            <a:r>
              <a:rPr lang="en-US" sz="3600" dirty="0"/>
              <a:t> milli </a:t>
            </a:r>
            <a:r>
              <a:rPr lang="en-US" sz="3600" dirty="0" err="1"/>
              <a:t>nitelik</a:t>
            </a:r>
            <a:r>
              <a:rPr lang="en-US" sz="3600" dirty="0"/>
              <a:t> </a:t>
            </a:r>
            <a:r>
              <a:rPr lang="en-US" sz="3600" dirty="0" err="1"/>
              <a:t>taşır</a:t>
            </a:r>
            <a:r>
              <a:rPr lang="en-US" sz="36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/>
              <a:t>2.Milli </a:t>
            </a:r>
            <a:r>
              <a:rPr lang="en-US" sz="3600" dirty="0" err="1"/>
              <a:t>dış</a:t>
            </a:r>
            <a:r>
              <a:rPr lang="en-US" sz="3600" dirty="0"/>
              <a:t> </a:t>
            </a:r>
            <a:r>
              <a:rPr lang="en-US" sz="3600" dirty="0" err="1"/>
              <a:t>hukukunun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parçasıdır</a:t>
            </a:r>
            <a:r>
              <a:rPr lang="en-US" sz="36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/>
              <a:t>3.Yabancı </a:t>
            </a:r>
            <a:r>
              <a:rPr lang="en-US" sz="3600" dirty="0" err="1"/>
              <a:t>unsur</a:t>
            </a:r>
            <a:r>
              <a:rPr lang="en-US" sz="3600" dirty="0"/>
              <a:t> </a:t>
            </a:r>
            <a:r>
              <a:rPr lang="en-US" sz="3600" dirty="0" err="1"/>
              <a:t>içeren</a:t>
            </a:r>
            <a:r>
              <a:rPr lang="en-US" sz="3600" dirty="0"/>
              <a:t> </a:t>
            </a:r>
            <a:r>
              <a:rPr lang="en-US" sz="3600" dirty="0" err="1"/>
              <a:t>uyuşmazlıklarda</a:t>
            </a:r>
            <a:r>
              <a:rPr lang="en-US" sz="3600" dirty="0"/>
              <a:t> </a:t>
            </a:r>
            <a:r>
              <a:rPr lang="en-US" sz="3600" dirty="0" err="1"/>
              <a:t>karşımıza</a:t>
            </a:r>
            <a:r>
              <a:rPr lang="en-US" sz="3600" dirty="0"/>
              <a:t> </a:t>
            </a:r>
            <a:r>
              <a:rPr lang="en-US" sz="3600" dirty="0" err="1"/>
              <a:t>çıkar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KANUNLAR İHTİLAFININ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Bölgelerarası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Kanunlar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İhtilafı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MÖHUK m.2/5: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birimler</a:t>
            </a:r>
            <a:r>
              <a:rPr lang="en-US" dirty="0"/>
              <a:t> de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düzenlerine</a:t>
            </a:r>
            <a:r>
              <a:rPr lang="en-US" dirty="0"/>
              <a:t> </a:t>
            </a:r>
            <a:r>
              <a:rPr lang="en-US" dirty="0" err="1"/>
              <a:t>sahipse</a:t>
            </a:r>
            <a:r>
              <a:rPr lang="en-US" dirty="0"/>
              <a:t>,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hukukunun</a:t>
            </a:r>
            <a:r>
              <a:rPr lang="en-US" dirty="0"/>
              <a:t> </a:t>
            </a:r>
            <a:r>
              <a:rPr lang="en-US" dirty="0" err="1"/>
              <a:t>uygulanacağı</a:t>
            </a:r>
            <a:r>
              <a:rPr lang="en-US" dirty="0"/>
              <a:t> o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belirlenir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Şahıslararası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Kanunlar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İhtilafı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Hukuku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uygulanacak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devletin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insanlarının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farklı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grup,din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mezhep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yahut</a:t>
            </a:r>
            <a:r>
              <a:rPr lang="en-US" dirty="0">
                <a:solidFill>
                  <a:schemeClr val="tx1"/>
                </a:solidFill>
              </a:rPr>
              <a:t> soya </a:t>
            </a:r>
            <a:r>
              <a:rPr lang="en-US" dirty="0" err="1">
                <a:solidFill>
                  <a:schemeClr val="tx1"/>
                </a:solidFill>
              </a:rPr>
              <a:t>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olmaları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sebebiyle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farklı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tâbi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olmaları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nedeniyle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ortaya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çıkan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ihtilaflardır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Zamanlararası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Kanunlar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İhtilafı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Yürürlükte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değişmesi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ihtilaflara</a:t>
            </a:r>
            <a:r>
              <a:rPr lang="en-US" dirty="0"/>
              <a:t> </a:t>
            </a:r>
            <a:r>
              <a:rPr lang="en-US" dirty="0" err="1"/>
              <a:t>ilişkindir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891208-E517-421C-B38E-B38E2E0C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ÖZEL HUKUKTA KURAL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BE7AA4-E9CB-4F35-BFC2-27B1712FC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Bağlama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Kuralları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9F66F961-ABF8-4BB9-9709-CD44C4531C32}"/>
              </a:ext>
            </a:extLst>
          </p:cNvPr>
          <p:cNvCxnSpPr/>
          <p:nvPr/>
        </p:nvCxnSpPr>
        <p:spPr>
          <a:xfrm flipV="1">
            <a:off x="5020321" y="2584705"/>
            <a:ext cx="1544715" cy="612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id="{F3321AC4-9D62-4D94-B70A-891A25595DAC}"/>
              </a:ext>
            </a:extLst>
          </p:cNvPr>
          <p:cNvCxnSpPr>
            <a:cxnSpLocks/>
          </p:cNvCxnSpPr>
          <p:nvPr/>
        </p:nvCxnSpPr>
        <p:spPr>
          <a:xfrm>
            <a:off x="5020321" y="3218154"/>
            <a:ext cx="1340529" cy="627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>
            <a:extLst>
              <a:ext uri="{FF2B5EF4-FFF2-40B4-BE49-F238E27FC236}">
                <a16:creationId xmlns:a16="http://schemas.microsoft.com/office/drawing/2014/main" id="{7C387F33-CAF4-469C-BA1B-FBE7E37EA2FB}"/>
              </a:ext>
            </a:extLst>
          </p:cNvPr>
          <p:cNvSpPr/>
          <p:nvPr/>
        </p:nvSpPr>
        <p:spPr>
          <a:xfrm>
            <a:off x="6462943" y="3639844"/>
            <a:ext cx="2467993" cy="1522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Noktası:Hukuki</a:t>
            </a:r>
            <a:r>
              <a:rPr lang="en-US" dirty="0"/>
              <a:t> </a:t>
            </a:r>
            <a:r>
              <a:rPr lang="en-US" dirty="0" err="1"/>
              <a:t>kategoriyi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düzenine</a:t>
            </a:r>
            <a:r>
              <a:rPr lang="en-US" dirty="0"/>
              <a:t> </a:t>
            </a:r>
            <a:r>
              <a:rPr lang="en-US" dirty="0" err="1"/>
              <a:t>bağlayan</a:t>
            </a:r>
            <a:r>
              <a:rPr lang="en-US" dirty="0"/>
              <a:t> </a:t>
            </a:r>
            <a:r>
              <a:rPr lang="en-US" dirty="0" err="1"/>
              <a:t>unsurdur</a:t>
            </a:r>
            <a:r>
              <a:rPr lang="en-US" dirty="0"/>
              <a:t>.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67BCE9AC-8DEF-4B70-BCA3-A6898585AA07}"/>
              </a:ext>
            </a:extLst>
          </p:cNvPr>
          <p:cNvSpPr/>
          <p:nvPr/>
        </p:nvSpPr>
        <p:spPr>
          <a:xfrm>
            <a:off x="6537031" y="2009228"/>
            <a:ext cx="2393905" cy="1522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Konusu:Genel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kategorisi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0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8BA775-6DB0-43D3-92B4-5E8891C5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HUKUKTA KURAL ÇEŞİTLERİ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D069E6-4DBA-4D06-95DA-D82DF1FF4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Maddi </a:t>
            </a:r>
            <a:r>
              <a:rPr lang="en-US" dirty="0" err="1">
                <a:solidFill>
                  <a:srgbClr val="FF0000"/>
                </a:solidFill>
              </a:rPr>
              <a:t>Milletlerarası</a:t>
            </a:r>
            <a:r>
              <a:rPr lang="en-US" dirty="0">
                <a:solidFill>
                  <a:srgbClr val="FF0000"/>
                </a:solidFill>
              </a:rPr>
              <a:t> Özel </a:t>
            </a:r>
            <a:r>
              <a:rPr lang="en-US" dirty="0" err="1">
                <a:solidFill>
                  <a:srgbClr val="FF0000"/>
                </a:solidFill>
              </a:rPr>
              <a:t>Hukuk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Kuralları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Yabancı unsurlu hukuki işlem, ilişki ve olaylara uygulanacak maddi hukuk kurallarıdır.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Doğrudan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Uygulanan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Bir </a:t>
            </a:r>
            <a:r>
              <a:rPr lang="en-US" dirty="0" err="1">
                <a:solidFill>
                  <a:schemeClr val="tx1"/>
                </a:solidFill>
              </a:rPr>
              <a:t>devletin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siyasi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ekonomik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menfaatine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dair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olup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alanını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belirleyen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ihtilafçı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bertaraf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etme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yetisine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sahip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kurallardır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rgbClr val="FF0000"/>
                </a:solidFill>
              </a:rPr>
              <a:t>Yardımcı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İhtilaf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Kuralları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Kanunlar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İhtilafı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kurallarının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uygulanacağı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uyuşmazlıkta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müstakil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uygulanma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imkanı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bulunmayan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kurallardır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5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BD420-283D-4BA4-86F4-B6DF665B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KURALLARIN ÖZELLİKLERİNE GÖRE TASNİFİ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8C0D48-2C08-4635-98C0-0361C8B60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Tek </a:t>
            </a:r>
            <a:r>
              <a:rPr lang="en-US" dirty="0" err="1">
                <a:solidFill>
                  <a:srgbClr val="FF0000"/>
                </a:solidFill>
              </a:rPr>
              <a:t>Taraflı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Çok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Taraflı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Tek </a:t>
            </a:r>
            <a:r>
              <a:rPr lang="en-US" dirty="0" err="1"/>
              <a:t>taraflı</a:t>
            </a:r>
            <a:r>
              <a:rPr lang="en-US" dirty="0"/>
              <a:t> baglama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hakimin</a:t>
            </a:r>
            <a:r>
              <a:rPr lang="en-US" dirty="0"/>
              <a:t> </a:t>
            </a:r>
            <a:r>
              <a:rPr lang="en-US" dirty="0" err="1"/>
              <a:t>hukukunu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uygulanmasını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kurallardır</a:t>
            </a:r>
            <a:r>
              <a:rPr lang="en-US" dirty="0"/>
              <a:t>.</a:t>
            </a:r>
          </a:p>
          <a:p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taraflı</a:t>
            </a:r>
            <a:r>
              <a:rPr lang="en-US" dirty="0"/>
              <a:t> baglama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kısıtlama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</a:t>
            </a:r>
            <a:r>
              <a:rPr lang="en-US" dirty="0" err="1"/>
              <a:t>hakimin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şartı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hakimin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gönderme</a:t>
            </a:r>
            <a:r>
              <a:rPr lang="en-US" dirty="0"/>
              <a:t> </a:t>
            </a:r>
            <a:r>
              <a:rPr lang="en-US" dirty="0" err="1"/>
              <a:t>yapabilen</a:t>
            </a:r>
            <a:r>
              <a:rPr lang="en-US" dirty="0"/>
              <a:t> </a:t>
            </a:r>
            <a:r>
              <a:rPr lang="en-US" dirty="0" err="1"/>
              <a:t>kurallardır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42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KURALLARIN ÖZELLİKLERİNE GÖRE TASNİFİ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Bağımlı-Bağımsız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Bağlama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Kuralları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Bağımlı</a:t>
            </a:r>
            <a:r>
              <a:rPr lang="en-US" dirty="0"/>
              <a:t> </a:t>
            </a:r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kategoriye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baglama </a:t>
            </a:r>
            <a:r>
              <a:rPr lang="en-US" dirty="0" err="1"/>
              <a:t>kuralı</a:t>
            </a:r>
            <a:r>
              <a:rPr lang="en-US" dirty="0"/>
              <a:t> </a:t>
            </a:r>
            <a:r>
              <a:rPr lang="en-US" dirty="0" err="1"/>
              <a:t>delaletiyle</a:t>
            </a:r>
            <a:r>
              <a:rPr lang="en-US" dirty="0"/>
              <a:t> </a:t>
            </a:r>
            <a:r>
              <a:rPr lang="en-US" dirty="0" err="1"/>
              <a:t>belirleyen</a:t>
            </a:r>
            <a:r>
              <a:rPr lang="en-US" dirty="0"/>
              <a:t> </a:t>
            </a:r>
            <a:r>
              <a:rPr lang="en-US" dirty="0" err="1"/>
              <a:t>kurallardır</a:t>
            </a:r>
            <a:endParaRPr lang="en-US" dirty="0"/>
          </a:p>
          <a:p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baglama </a:t>
            </a:r>
            <a:r>
              <a:rPr lang="en-US" dirty="0" err="1"/>
              <a:t>noktaları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kurallardır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Açık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Örtülü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Kurallar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ihtilafı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ihtilafı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iken</a:t>
            </a:r>
            <a:r>
              <a:rPr lang="en-US" dirty="0"/>
              <a:t> </a:t>
            </a:r>
            <a:r>
              <a:rPr lang="en-US" dirty="0" err="1"/>
              <a:t>örtülü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ihtilafı</a:t>
            </a:r>
            <a:r>
              <a:rPr lang="en-US" dirty="0"/>
              <a:t> </a:t>
            </a:r>
            <a:r>
              <a:rPr lang="en-US" dirty="0" err="1"/>
              <a:t>kurallları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aslında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kanunlar</a:t>
            </a:r>
            <a:r>
              <a:rPr lang="en-US" dirty="0"/>
              <a:t> </a:t>
            </a:r>
            <a:r>
              <a:rPr lang="en-US" dirty="0" err="1"/>
              <a:t>ihtilafına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soruya</a:t>
            </a:r>
            <a:r>
              <a:rPr lang="en-US" dirty="0"/>
              <a:t> da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kurallardır</a:t>
            </a:r>
            <a:r>
              <a:rPr lang="en-US"/>
              <a:t>. 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782583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6067</TotalTime>
  <Words>333</Words>
  <Application>Microsoft Office PowerPoint</Application>
  <PresentationFormat>Geniş ekran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KANUNLAR İHTİLAFI HUKUKUNUN NİTELİĞİ</vt:lpstr>
      <vt:lpstr>KANUNLAR İHTİLAFININ ÇEŞİTLERİ</vt:lpstr>
      <vt:lpstr>MİLLETLERARASI ÖZEL HUKUKTA KURAL ÇEŞİTLERİ</vt:lpstr>
      <vt:lpstr>MİLLETLERARASI ÖZEL HUKUKTA KURAL ÇEŞİTLERİ</vt:lpstr>
      <vt:lpstr>KURALLARIN ÖZELLİKLERİNE GÖRE TASNİFİ</vt:lpstr>
      <vt:lpstr>KURALLARIN ÖZELLİKLERİNE GÖRE TASNİFİ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5</cp:revision>
  <dcterms:created xsi:type="dcterms:W3CDTF">2021-02-13T00:41:19Z</dcterms:created>
  <dcterms:modified xsi:type="dcterms:W3CDTF">2021-02-18T01:27:21Z</dcterms:modified>
</cp:coreProperties>
</file>