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831C91-74DC-4DE8-819B-46D7BB6D1E48}" type="doc">
      <dgm:prSet loTypeId="urn:microsoft.com/office/officeart/2005/8/layout/equation1" loCatId="process" qsTypeId="urn:microsoft.com/office/officeart/2005/8/quickstyle/simple1" qsCatId="simple" csTypeId="urn:microsoft.com/office/officeart/2005/8/colors/accent0_1" csCatId="mainScheme" phldr="1"/>
      <dgm:spPr/>
    </dgm:pt>
    <dgm:pt modelId="{A3C3AA63-BCDC-491C-9E5B-5DD370ADC3B7}">
      <dgm:prSet phldrT="[Metin]" custT="1"/>
      <dgm:spPr>
        <a:ln>
          <a:solidFill>
            <a:srgbClr val="FF0000"/>
          </a:solidFill>
        </a:ln>
      </dgm:spPr>
      <dgm:t>
        <a:bodyPr/>
        <a:lstStyle/>
        <a:p>
          <a:r>
            <a:rPr lang="tr-TR" sz="2800" b="1" dirty="0" smtClean="0"/>
            <a:t>Otorite Güç</a:t>
          </a:r>
          <a:endParaRPr lang="tr-TR" sz="2800" b="1" dirty="0"/>
        </a:p>
      </dgm:t>
    </dgm:pt>
    <dgm:pt modelId="{6E4E3BC1-2553-46F1-985F-790B305F1B08}" type="parTrans" cxnId="{9E3BFDD8-4D00-4BF4-AD5E-B27F8332F625}">
      <dgm:prSet/>
      <dgm:spPr/>
      <dgm:t>
        <a:bodyPr/>
        <a:lstStyle/>
        <a:p>
          <a:endParaRPr lang="tr-TR"/>
        </a:p>
      </dgm:t>
    </dgm:pt>
    <dgm:pt modelId="{4D172F61-B8B0-4038-92F7-6F8D6A813F5E}" type="sibTrans" cxnId="{9E3BFDD8-4D00-4BF4-AD5E-B27F8332F625}">
      <dgm:prSet/>
      <dgm:spPr>
        <a:solidFill>
          <a:srgbClr val="FF0000"/>
        </a:solidFill>
      </dgm:spPr>
      <dgm:t>
        <a:bodyPr/>
        <a:lstStyle/>
        <a:p>
          <a:endParaRPr lang="tr-TR"/>
        </a:p>
      </dgm:t>
    </dgm:pt>
    <dgm:pt modelId="{99DFA64D-3D9A-4340-A44F-9D818BDE419A}">
      <dgm:prSet phldrT="[Metin]" custT="1"/>
      <dgm:spPr>
        <a:ln>
          <a:solidFill>
            <a:srgbClr val="FF0000"/>
          </a:solidFill>
        </a:ln>
      </dgm:spPr>
      <dgm:t>
        <a:bodyPr/>
        <a:lstStyle/>
        <a:p>
          <a:r>
            <a:rPr lang="tr-TR" sz="2800" b="1" smtClean="0"/>
            <a:t>Boyun Eğen</a:t>
          </a:r>
          <a:endParaRPr lang="tr-TR" sz="2800" b="1" dirty="0"/>
        </a:p>
      </dgm:t>
    </dgm:pt>
    <dgm:pt modelId="{F81FC749-480D-45FC-80F4-DF6641A60AC3}" type="parTrans" cxnId="{79ADB964-96F2-4BFE-949B-5CCB4A505467}">
      <dgm:prSet/>
      <dgm:spPr/>
      <dgm:t>
        <a:bodyPr/>
        <a:lstStyle/>
        <a:p>
          <a:endParaRPr lang="tr-TR"/>
        </a:p>
      </dgm:t>
    </dgm:pt>
    <dgm:pt modelId="{70E1A0CD-4ABA-42E9-842D-CDD1A66E65A2}" type="sibTrans" cxnId="{79ADB964-96F2-4BFE-949B-5CCB4A505467}">
      <dgm:prSet/>
      <dgm:spPr>
        <a:solidFill>
          <a:srgbClr val="FF0000"/>
        </a:solidFill>
      </dgm:spPr>
      <dgm:t>
        <a:bodyPr/>
        <a:lstStyle/>
        <a:p>
          <a:endParaRPr lang="tr-TR"/>
        </a:p>
      </dgm:t>
    </dgm:pt>
    <dgm:pt modelId="{1408CF6A-0F94-40D2-8179-12296323EDD3}">
      <dgm:prSet phldrT="[Metin]"/>
      <dgm:spPr>
        <a:ln>
          <a:solidFill>
            <a:srgbClr val="FF0000"/>
          </a:solidFill>
        </a:ln>
      </dgm:spPr>
      <dgm:t>
        <a:bodyPr/>
        <a:lstStyle/>
        <a:p>
          <a:r>
            <a:rPr lang="tr-TR" b="1" u="sng" smtClean="0"/>
            <a:t>İtaat</a:t>
          </a:r>
          <a:endParaRPr lang="tr-TR" b="1" u="sng" dirty="0"/>
        </a:p>
      </dgm:t>
    </dgm:pt>
    <dgm:pt modelId="{87E54DC9-4F63-4A4F-B078-B0516FDD633F}" type="parTrans" cxnId="{81CBDE96-BE44-41C4-9864-3A8429B68556}">
      <dgm:prSet/>
      <dgm:spPr/>
      <dgm:t>
        <a:bodyPr/>
        <a:lstStyle/>
        <a:p>
          <a:endParaRPr lang="tr-TR"/>
        </a:p>
      </dgm:t>
    </dgm:pt>
    <dgm:pt modelId="{A97D108A-35FC-49B0-A19E-6DFB7EC37F05}" type="sibTrans" cxnId="{81CBDE96-BE44-41C4-9864-3A8429B68556}">
      <dgm:prSet/>
      <dgm:spPr/>
      <dgm:t>
        <a:bodyPr/>
        <a:lstStyle/>
        <a:p>
          <a:endParaRPr lang="tr-TR"/>
        </a:p>
      </dgm:t>
    </dgm:pt>
    <dgm:pt modelId="{CC5FBD6F-798A-4AF7-9DA1-C00193D74E7C}" type="pres">
      <dgm:prSet presAssocID="{96831C91-74DC-4DE8-819B-46D7BB6D1E48}" presName="linearFlow" presStyleCnt="0">
        <dgm:presLayoutVars>
          <dgm:dir/>
          <dgm:resizeHandles val="exact"/>
        </dgm:presLayoutVars>
      </dgm:prSet>
      <dgm:spPr/>
    </dgm:pt>
    <dgm:pt modelId="{2C100EDF-F5B4-40C1-B888-44729017FC41}" type="pres">
      <dgm:prSet presAssocID="{A3C3AA63-BCDC-491C-9E5B-5DD370ADC3B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BD3D3C-F04F-476D-8E13-B196C0FD06E5}" type="pres">
      <dgm:prSet presAssocID="{4D172F61-B8B0-4038-92F7-6F8D6A813F5E}" presName="spacerL" presStyleCnt="0"/>
      <dgm:spPr/>
    </dgm:pt>
    <dgm:pt modelId="{0EEB2C00-B9F3-4D4B-B6E6-A1647C1D530A}" type="pres">
      <dgm:prSet presAssocID="{4D172F61-B8B0-4038-92F7-6F8D6A813F5E}" presName="sibTrans" presStyleLbl="sibTrans2D1" presStyleIdx="0" presStyleCnt="2"/>
      <dgm:spPr/>
      <dgm:t>
        <a:bodyPr/>
        <a:lstStyle/>
        <a:p>
          <a:endParaRPr lang="tr-TR"/>
        </a:p>
      </dgm:t>
    </dgm:pt>
    <dgm:pt modelId="{BC5BE28D-6B5A-4887-A67B-50CB81A9B905}" type="pres">
      <dgm:prSet presAssocID="{4D172F61-B8B0-4038-92F7-6F8D6A813F5E}" presName="spacerR" presStyleCnt="0"/>
      <dgm:spPr/>
    </dgm:pt>
    <dgm:pt modelId="{D8E09D99-F58C-482D-938F-F44FED559C2F}" type="pres">
      <dgm:prSet presAssocID="{99DFA64D-3D9A-4340-A44F-9D818BDE419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A4555A-B82A-4DF8-87A1-77006C6086DC}" type="pres">
      <dgm:prSet presAssocID="{70E1A0CD-4ABA-42E9-842D-CDD1A66E65A2}" presName="spacerL" presStyleCnt="0"/>
      <dgm:spPr/>
    </dgm:pt>
    <dgm:pt modelId="{30206BCD-2CAF-4E7E-BB37-C05732048A6F}" type="pres">
      <dgm:prSet presAssocID="{70E1A0CD-4ABA-42E9-842D-CDD1A66E65A2}" presName="sibTrans" presStyleLbl="sibTrans2D1" presStyleIdx="1" presStyleCnt="2"/>
      <dgm:spPr/>
      <dgm:t>
        <a:bodyPr/>
        <a:lstStyle/>
        <a:p>
          <a:endParaRPr lang="tr-TR"/>
        </a:p>
      </dgm:t>
    </dgm:pt>
    <dgm:pt modelId="{9E0EEC9C-7AA6-4B93-96CB-F25AAEB04F72}" type="pres">
      <dgm:prSet presAssocID="{70E1A0CD-4ABA-42E9-842D-CDD1A66E65A2}" presName="spacerR" presStyleCnt="0"/>
      <dgm:spPr/>
    </dgm:pt>
    <dgm:pt modelId="{31B45C0E-10CC-4AA9-90F5-3CE687D6FE39}" type="pres">
      <dgm:prSet presAssocID="{1408CF6A-0F94-40D2-8179-12296323EDD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9ADB964-96F2-4BFE-949B-5CCB4A505467}" srcId="{96831C91-74DC-4DE8-819B-46D7BB6D1E48}" destId="{99DFA64D-3D9A-4340-A44F-9D818BDE419A}" srcOrd="1" destOrd="0" parTransId="{F81FC749-480D-45FC-80F4-DF6641A60AC3}" sibTransId="{70E1A0CD-4ABA-42E9-842D-CDD1A66E65A2}"/>
    <dgm:cxn modelId="{B176FF5D-39AD-49F6-9C82-F6C9ACF25E59}" type="presOf" srcId="{96831C91-74DC-4DE8-819B-46D7BB6D1E48}" destId="{CC5FBD6F-798A-4AF7-9DA1-C00193D74E7C}" srcOrd="0" destOrd="0" presId="urn:microsoft.com/office/officeart/2005/8/layout/equation1"/>
    <dgm:cxn modelId="{81CBDE96-BE44-41C4-9864-3A8429B68556}" srcId="{96831C91-74DC-4DE8-819B-46D7BB6D1E48}" destId="{1408CF6A-0F94-40D2-8179-12296323EDD3}" srcOrd="2" destOrd="0" parTransId="{87E54DC9-4F63-4A4F-B078-B0516FDD633F}" sibTransId="{A97D108A-35FC-49B0-A19E-6DFB7EC37F05}"/>
    <dgm:cxn modelId="{EF23516A-CF50-4ECB-9B4B-C008428562AC}" type="presOf" srcId="{99DFA64D-3D9A-4340-A44F-9D818BDE419A}" destId="{D8E09D99-F58C-482D-938F-F44FED559C2F}" srcOrd="0" destOrd="0" presId="urn:microsoft.com/office/officeart/2005/8/layout/equation1"/>
    <dgm:cxn modelId="{7DF60ABD-5C6C-4D6A-8A00-6335EFBEF73D}" type="presOf" srcId="{A3C3AA63-BCDC-491C-9E5B-5DD370ADC3B7}" destId="{2C100EDF-F5B4-40C1-B888-44729017FC41}" srcOrd="0" destOrd="0" presId="urn:microsoft.com/office/officeart/2005/8/layout/equation1"/>
    <dgm:cxn modelId="{380B923B-499B-408A-9174-836F26A7C954}" type="presOf" srcId="{70E1A0CD-4ABA-42E9-842D-CDD1A66E65A2}" destId="{30206BCD-2CAF-4E7E-BB37-C05732048A6F}" srcOrd="0" destOrd="0" presId="urn:microsoft.com/office/officeart/2005/8/layout/equation1"/>
    <dgm:cxn modelId="{4826B178-FE7A-4C87-810A-4631A0D7789C}" type="presOf" srcId="{1408CF6A-0F94-40D2-8179-12296323EDD3}" destId="{31B45C0E-10CC-4AA9-90F5-3CE687D6FE39}" srcOrd="0" destOrd="0" presId="urn:microsoft.com/office/officeart/2005/8/layout/equation1"/>
    <dgm:cxn modelId="{9E3BFDD8-4D00-4BF4-AD5E-B27F8332F625}" srcId="{96831C91-74DC-4DE8-819B-46D7BB6D1E48}" destId="{A3C3AA63-BCDC-491C-9E5B-5DD370ADC3B7}" srcOrd="0" destOrd="0" parTransId="{6E4E3BC1-2553-46F1-985F-790B305F1B08}" sibTransId="{4D172F61-B8B0-4038-92F7-6F8D6A813F5E}"/>
    <dgm:cxn modelId="{6953354C-019D-4D2F-9EC4-2407B5E4600A}" type="presOf" srcId="{4D172F61-B8B0-4038-92F7-6F8D6A813F5E}" destId="{0EEB2C00-B9F3-4D4B-B6E6-A1647C1D530A}" srcOrd="0" destOrd="0" presId="urn:microsoft.com/office/officeart/2005/8/layout/equation1"/>
    <dgm:cxn modelId="{73A31AE4-2663-48AF-9624-A00A19019D78}" type="presParOf" srcId="{CC5FBD6F-798A-4AF7-9DA1-C00193D74E7C}" destId="{2C100EDF-F5B4-40C1-B888-44729017FC41}" srcOrd="0" destOrd="0" presId="urn:microsoft.com/office/officeart/2005/8/layout/equation1"/>
    <dgm:cxn modelId="{26535057-ECDC-4F9A-A206-23E3A65B64C0}" type="presParOf" srcId="{CC5FBD6F-798A-4AF7-9DA1-C00193D74E7C}" destId="{00BD3D3C-F04F-476D-8E13-B196C0FD06E5}" srcOrd="1" destOrd="0" presId="urn:microsoft.com/office/officeart/2005/8/layout/equation1"/>
    <dgm:cxn modelId="{43DB7360-E1B4-4483-849E-9F7971A752F0}" type="presParOf" srcId="{CC5FBD6F-798A-4AF7-9DA1-C00193D74E7C}" destId="{0EEB2C00-B9F3-4D4B-B6E6-A1647C1D530A}" srcOrd="2" destOrd="0" presId="urn:microsoft.com/office/officeart/2005/8/layout/equation1"/>
    <dgm:cxn modelId="{A776E260-794F-49F2-91E6-0862FE7B6B22}" type="presParOf" srcId="{CC5FBD6F-798A-4AF7-9DA1-C00193D74E7C}" destId="{BC5BE28D-6B5A-4887-A67B-50CB81A9B905}" srcOrd="3" destOrd="0" presId="urn:microsoft.com/office/officeart/2005/8/layout/equation1"/>
    <dgm:cxn modelId="{494D3258-7C6F-491A-9303-A710A3BB00A7}" type="presParOf" srcId="{CC5FBD6F-798A-4AF7-9DA1-C00193D74E7C}" destId="{D8E09D99-F58C-482D-938F-F44FED559C2F}" srcOrd="4" destOrd="0" presId="urn:microsoft.com/office/officeart/2005/8/layout/equation1"/>
    <dgm:cxn modelId="{D462BE4C-1ED0-4D75-AF78-951CBB9FD34E}" type="presParOf" srcId="{CC5FBD6F-798A-4AF7-9DA1-C00193D74E7C}" destId="{A9A4555A-B82A-4DF8-87A1-77006C6086DC}" srcOrd="5" destOrd="0" presId="urn:microsoft.com/office/officeart/2005/8/layout/equation1"/>
    <dgm:cxn modelId="{AC4007F3-3888-4669-B13C-D677A08D87EA}" type="presParOf" srcId="{CC5FBD6F-798A-4AF7-9DA1-C00193D74E7C}" destId="{30206BCD-2CAF-4E7E-BB37-C05732048A6F}" srcOrd="6" destOrd="0" presId="urn:microsoft.com/office/officeart/2005/8/layout/equation1"/>
    <dgm:cxn modelId="{5CEC7118-80FC-485C-81F6-C43A2A3F81AA}" type="presParOf" srcId="{CC5FBD6F-798A-4AF7-9DA1-C00193D74E7C}" destId="{9E0EEC9C-7AA6-4B93-96CB-F25AAEB04F72}" srcOrd="7" destOrd="0" presId="urn:microsoft.com/office/officeart/2005/8/layout/equation1"/>
    <dgm:cxn modelId="{0BB3076D-EE79-4B97-88ED-BE9295B234BD}" type="presParOf" srcId="{CC5FBD6F-798A-4AF7-9DA1-C00193D74E7C}" destId="{31B45C0E-10CC-4AA9-90F5-3CE687D6FE3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4997E3-0DF1-4AE5-A9B7-6D458AF43851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AC391B1-2B68-438C-AE6D-9F3A72867832}">
      <dgm:prSet phldrT="[Metin]" custT="1"/>
      <dgm:spPr>
        <a:solidFill>
          <a:schemeClr val="bg2">
            <a:lumMod val="40000"/>
            <a:lumOff val="60000"/>
          </a:schemeClr>
        </a:solidFill>
        <a:ln w="76200">
          <a:solidFill>
            <a:schemeClr val="tx1"/>
          </a:solidFill>
        </a:ln>
      </dgm:spPr>
      <dgm:t>
        <a:bodyPr/>
        <a:lstStyle/>
        <a:p>
          <a:r>
            <a:rPr lang="tr-TR" sz="1800" b="1" dirty="0" smtClean="0">
              <a:solidFill>
                <a:schemeClr val="bg1"/>
              </a:solidFill>
            </a:rPr>
            <a:t>Allah’ın birliğine</a:t>
          </a:r>
          <a:endParaRPr lang="tr-TR" sz="1800" b="1" dirty="0">
            <a:solidFill>
              <a:schemeClr val="bg1"/>
            </a:solidFill>
          </a:endParaRPr>
        </a:p>
      </dgm:t>
    </dgm:pt>
    <dgm:pt modelId="{BD21F773-AD31-483E-AAAB-461CC05593B3}" type="parTrans" cxnId="{B6F38B7E-2EE1-4D3C-A6DC-EF103C81977F}">
      <dgm:prSet/>
      <dgm:spPr/>
      <dgm:t>
        <a:bodyPr/>
        <a:lstStyle/>
        <a:p>
          <a:endParaRPr lang="tr-TR"/>
        </a:p>
      </dgm:t>
    </dgm:pt>
    <dgm:pt modelId="{872081FC-357F-400C-8D13-BAAF2A9D59E0}" type="sibTrans" cxnId="{B6F38B7E-2EE1-4D3C-A6DC-EF103C81977F}">
      <dgm:prSet/>
      <dgm:spPr/>
      <dgm:t>
        <a:bodyPr/>
        <a:lstStyle/>
        <a:p>
          <a:endParaRPr lang="tr-TR"/>
        </a:p>
      </dgm:t>
    </dgm:pt>
    <dgm:pt modelId="{EF90A3C5-7A8D-40AD-B7C8-577964F2EB2E}">
      <dgm:prSet phldrT="[Metin]" custT="1"/>
      <dgm:spPr>
        <a:solidFill>
          <a:srgbClr val="00B0F0"/>
        </a:solidFill>
        <a:ln w="57150">
          <a:solidFill>
            <a:schemeClr val="tx1"/>
          </a:solidFill>
        </a:ln>
      </dgm:spPr>
      <dgm:t>
        <a:bodyPr/>
        <a:lstStyle/>
        <a:p>
          <a:r>
            <a:rPr lang="tr-TR" sz="1800" b="1" dirty="0" smtClean="0">
              <a:solidFill>
                <a:schemeClr val="bg1"/>
              </a:solidFill>
            </a:rPr>
            <a:t>Kendisinin peygamberliğine</a:t>
          </a:r>
          <a:endParaRPr lang="tr-TR" sz="2000" b="1" dirty="0">
            <a:solidFill>
              <a:schemeClr val="bg1"/>
            </a:solidFill>
          </a:endParaRPr>
        </a:p>
      </dgm:t>
    </dgm:pt>
    <dgm:pt modelId="{B348174A-4123-4869-A518-656DF7E07FF7}" type="parTrans" cxnId="{E49CD097-4167-44BC-8EF8-C2F1FFD3EA1A}">
      <dgm:prSet/>
      <dgm:spPr/>
      <dgm:t>
        <a:bodyPr/>
        <a:lstStyle/>
        <a:p>
          <a:endParaRPr lang="tr-TR"/>
        </a:p>
      </dgm:t>
    </dgm:pt>
    <dgm:pt modelId="{184E5F8A-4571-4DE0-9FB0-10D9E3D93E61}" type="sibTrans" cxnId="{E49CD097-4167-44BC-8EF8-C2F1FFD3EA1A}">
      <dgm:prSet/>
      <dgm:spPr/>
      <dgm:t>
        <a:bodyPr/>
        <a:lstStyle/>
        <a:p>
          <a:endParaRPr lang="tr-TR"/>
        </a:p>
      </dgm:t>
    </dgm:pt>
    <dgm:pt modelId="{50E63824-C4C3-4813-9F19-1FBB199A1BF6}">
      <dgm:prSet phldrT="[Metin]" custT="1"/>
      <dgm:spPr>
        <a:solidFill>
          <a:schemeClr val="bg2">
            <a:lumMod val="40000"/>
            <a:lumOff val="60000"/>
          </a:schemeClr>
        </a:solidFill>
        <a:ln w="57150">
          <a:solidFill>
            <a:schemeClr val="tx1"/>
          </a:solidFill>
        </a:ln>
      </dgm:spPr>
      <dgm:t>
        <a:bodyPr/>
        <a:lstStyle/>
        <a:p>
          <a:r>
            <a:rPr lang="tr-TR" sz="1800" b="1" dirty="0" smtClean="0">
              <a:solidFill>
                <a:schemeClr val="bg1"/>
              </a:solidFill>
            </a:rPr>
            <a:t>Ahlaki Olana</a:t>
          </a:r>
          <a:endParaRPr lang="tr-TR" sz="1800" b="1" dirty="0">
            <a:solidFill>
              <a:schemeClr val="bg1"/>
            </a:solidFill>
          </a:endParaRPr>
        </a:p>
      </dgm:t>
    </dgm:pt>
    <dgm:pt modelId="{AACFAB5B-C101-4C27-9621-580D98A7EBD8}" type="parTrans" cxnId="{562DFCD4-CEAB-455F-8C29-34421E069A20}">
      <dgm:prSet/>
      <dgm:spPr/>
      <dgm:t>
        <a:bodyPr/>
        <a:lstStyle/>
        <a:p>
          <a:endParaRPr lang="tr-TR"/>
        </a:p>
      </dgm:t>
    </dgm:pt>
    <dgm:pt modelId="{07A718FF-A427-469D-8A37-574961F72E04}" type="sibTrans" cxnId="{562DFCD4-CEAB-455F-8C29-34421E069A20}">
      <dgm:prSet/>
      <dgm:spPr/>
      <dgm:t>
        <a:bodyPr/>
        <a:lstStyle/>
        <a:p>
          <a:endParaRPr lang="tr-TR"/>
        </a:p>
      </dgm:t>
    </dgm:pt>
    <dgm:pt modelId="{D300C681-EEBD-4AF4-868E-EECE015DA29A}" type="pres">
      <dgm:prSet presAssocID="{634997E3-0DF1-4AE5-A9B7-6D458AF4385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338772C-EAFA-4450-8001-08E3E9EFA4AD}" type="pres">
      <dgm:prSet presAssocID="{634997E3-0DF1-4AE5-A9B7-6D458AF43851}" presName="comp1" presStyleCnt="0"/>
      <dgm:spPr/>
    </dgm:pt>
    <dgm:pt modelId="{2CB07EB4-3A09-4F02-9632-2B889AC902F5}" type="pres">
      <dgm:prSet presAssocID="{634997E3-0DF1-4AE5-A9B7-6D458AF43851}" presName="circle1" presStyleLbl="node1" presStyleIdx="0" presStyleCnt="3"/>
      <dgm:spPr/>
      <dgm:t>
        <a:bodyPr/>
        <a:lstStyle/>
        <a:p>
          <a:endParaRPr lang="tr-TR"/>
        </a:p>
      </dgm:t>
    </dgm:pt>
    <dgm:pt modelId="{418B537A-5DA9-44DB-9951-4F28F2443349}" type="pres">
      <dgm:prSet presAssocID="{634997E3-0DF1-4AE5-A9B7-6D458AF43851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05E4CC-BAF3-49E5-A881-C2075D60458B}" type="pres">
      <dgm:prSet presAssocID="{634997E3-0DF1-4AE5-A9B7-6D458AF43851}" presName="comp2" presStyleCnt="0"/>
      <dgm:spPr/>
    </dgm:pt>
    <dgm:pt modelId="{D177EA6E-E503-4164-87A4-EA5AA08B9CBD}" type="pres">
      <dgm:prSet presAssocID="{634997E3-0DF1-4AE5-A9B7-6D458AF43851}" presName="circle2" presStyleLbl="node1" presStyleIdx="1" presStyleCnt="3" custScaleX="117157"/>
      <dgm:spPr/>
      <dgm:t>
        <a:bodyPr/>
        <a:lstStyle/>
        <a:p>
          <a:endParaRPr lang="tr-TR"/>
        </a:p>
      </dgm:t>
    </dgm:pt>
    <dgm:pt modelId="{55C41975-58E3-4CF7-ABE4-A5B176830793}" type="pres">
      <dgm:prSet presAssocID="{634997E3-0DF1-4AE5-A9B7-6D458AF43851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6B2632-0230-42BF-A4DA-B470EAF21B31}" type="pres">
      <dgm:prSet presAssocID="{634997E3-0DF1-4AE5-A9B7-6D458AF43851}" presName="comp3" presStyleCnt="0"/>
      <dgm:spPr/>
    </dgm:pt>
    <dgm:pt modelId="{905A273E-C062-4357-9BED-42231CC2AA5F}" type="pres">
      <dgm:prSet presAssocID="{634997E3-0DF1-4AE5-A9B7-6D458AF43851}" presName="circle3" presStyleLbl="node1" presStyleIdx="2" presStyleCnt="3"/>
      <dgm:spPr/>
      <dgm:t>
        <a:bodyPr/>
        <a:lstStyle/>
        <a:p>
          <a:endParaRPr lang="tr-TR"/>
        </a:p>
      </dgm:t>
    </dgm:pt>
    <dgm:pt modelId="{AD2D2476-B085-465C-8D29-26DCFB410DBB}" type="pres">
      <dgm:prSet presAssocID="{634997E3-0DF1-4AE5-A9B7-6D458AF43851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F1720CC-50E5-47EB-AE81-BDFFCC629F69}" type="presOf" srcId="{EF90A3C5-7A8D-40AD-B7C8-577964F2EB2E}" destId="{55C41975-58E3-4CF7-ABE4-A5B176830793}" srcOrd="1" destOrd="0" presId="urn:microsoft.com/office/officeart/2005/8/layout/venn2"/>
    <dgm:cxn modelId="{67E28496-DF03-496A-B0F1-3395C02C3DDD}" type="presOf" srcId="{3AC391B1-2B68-438C-AE6D-9F3A72867832}" destId="{418B537A-5DA9-44DB-9951-4F28F2443349}" srcOrd="1" destOrd="0" presId="urn:microsoft.com/office/officeart/2005/8/layout/venn2"/>
    <dgm:cxn modelId="{5CA45010-0921-4190-8E28-7C7BFE5CC282}" type="presOf" srcId="{3AC391B1-2B68-438C-AE6D-9F3A72867832}" destId="{2CB07EB4-3A09-4F02-9632-2B889AC902F5}" srcOrd="0" destOrd="0" presId="urn:microsoft.com/office/officeart/2005/8/layout/venn2"/>
    <dgm:cxn modelId="{B6F38B7E-2EE1-4D3C-A6DC-EF103C81977F}" srcId="{634997E3-0DF1-4AE5-A9B7-6D458AF43851}" destId="{3AC391B1-2B68-438C-AE6D-9F3A72867832}" srcOrd="0" destOrd="0" parTransId="{BD21F773-AD31-483E-AAAB-461CC05593B3}" sibTransId="{872081FC-357F-400C-8D13-BAAF2A9D59E0}"/>
    <dgm:cxn modelId="{E49CD097-4167-44BC-8EF8-C2F1FFD3EA1A}" srcId="{634997E3-0DF1-4AE5-A9B7-6D458AF43851}" destId="{EF90A3C5-7A8D-40AD-B7C8-577964F2EB2E}" srcOrd="1" destOrd="0" parTransId="{B348174A-4123-4869-A518-656DF7E07FF7}" sibTransId="{184E5F8A-4571-4DE0-9FB0-10D9E3D93E61}"/>
    <dgm:cxn modelId="{F5B893CB-7764-4BF1-A7FB-56FC40C3A834}" type="presOf" srcId="{634997E3-0DF1-4AE5-A9B7-6D458AF43851}" destId="{D300C681-EEBD-4AF4-868E-EECE015DA29A}" srcOrd="0" destOrd="0" presId="urn:microsoft.com/office/officeart/2005/8/layout/venn2"/>
    <dgm:cxn modelId="{562DFCD4-CEAB-455F-8C29-34421E069A20}" srcId="{634997E3-0DF1-4AE5-A9B7-6D458AF43851}" destId="{50E63824-C4C3-4813-9F19-1FBB199A1BF6}" srcOrd="2" destOrd="0" parTransId="{AACFAB5B-C101-4C27-9621-580D98A7EBD8}" sibTransId="{07A718FF-A427-469D-8A37-574961F72E04}"/>
    <dgm:cxn modelId="{8E4CFA3D-AEC2-4232-B53C-1AE5EC74E9B4}" type="presOf" srcId="{EF90A3C5-7A8D-40AD-B7C8-577964F2EB2E}" destId="{D177EA6E-E503-4164-87A4-EA5AA08B9CBD}" srcOrd="0" destOrd="0" presId="urn:microsoft.com/office/officeart/2005/8/layout/venn2"/>
    <dgm:cxn modelId="{CBBA1B75-597B-438D-A1FF-5BF69B2DAB34}" type="presOf" srcId="{50E63824-C4C3-4813-9F19-1FBB199A1BF6}" destId="{905A273E-C062-4357-9BED-42231CC2AA5F}" srcOrd="0" destOrd="0" presId="urn:microsoft.com/office/officeart/2005/8/layout/venn2"/>
    <dgm:cxn modelId="{E0C1B753-E11D-47AC-A30E-B6314BEEE091}" type="presOf" srcId="{50E63824-C4C3-4813-9F19-1FBB199A1BF6}" destId="{AD2D2476-B085-465C-8D29-26DCFB410DBB}" srcOrd="1" destOrd="0" presId="urn:microsoft.com/office/officeart/2005/8/layout/venn2"/>
    <dgm:cxn modelId="{70FBC10D-E7BF-4476-A55C-54351A166AEE}" type="presParOf" srcId="{D300C681-EEBD-4AF4-868E-EECE015DA29A}" destId="{D338772C-EAFA-4450-8001-08E3E9EFA4AD}" srcOrd="0" destOrd="0" presId="urn:microsoft.com/office/officeart/2005/8/layout/venn2"/>
    <dgm:cxn modelId="{7FD1033F-1D22-4EFB-9645-A5892DAEBAE2}" type="presParOf" srcId="{D338772C-EAFA-4450-8001-08E3E9EFA4AD}" destId="{2CB07EB4-3A09-4F02-9632-2B889AC902F5}" srcOrd="0" destOrd="0" presId="urn:microsoft.com/office/officeart/2005/8/layout/venn2"/>
    <dgm:cxn modelId="{BCD0DBBE-D858-4B7D-A8AC-285B89001515}" type="presParOf" srcId="{D338772C-EAFA-4450-8001-08E3E9EFA4AD}" destId="{418B537A-5DA9-44DB-9951-4F28F2443349}" srcOrd="1" destOrd="0" presId="urn:microsoft.com/office/officeart/2005/8/layout/venn2"/>
    <dgm:cxn modelId="{84048D93-571C-485E-8F17-FE2F58814A63}" type="presParOf" srcId="{D300C681-EEBD-4AF4-868E-EECE015DA29A}" destId="{AF05E4CC-BAF3-49E5-A881-C2075D60458B}" srcOrd="1" destOrd="0" presId="urn:microsoft.com/office/officeart/2005/8/layout/venn2"/>
    <dgm:cxn modelId="{68AE390C-7DB4-41E6-9BE3-EBE0C32045AA}" type="presParOf" srcId="{AF05E4CC-BAF3-49E5-A881-C2075D60458B}" destId="{D177EA6E-E503-4164-87A4-EA5AA08B9CBD}" srcOrd="0" destOrd="0" presId="urn:microsoft.com/office/officeart/2005/8/layout/venn2"/>
    <dgm:cxn modelId="{CCB47ACB-416B-415F-B768-A4E5AC829639}" type="presParOf" srcId="{AF05E4CC-BAF3-49E5-A881-C2075D60458B}" destId="{55C41975-58E3-4CF7-ABE4-A5B176830793}" srcOrd="1" destOrd="0" presId="urn:microsoft.com/office/officeart/2005/8/layout/venn2"/>
    <dgm:cxn modelId="{E33279AF-1F2E-43B5-96F1-144024F55C56}" type="presParOf" srcId="{D300C681-EEBD-4AF4-868E-EECE015DA29A}" destId="{076B2632-0230-42BF-A4DA-B470EAF21B31}" srcOrd="2" destOrd="0" presId="urn:microsoft.com/office/officeart/2005/8/layout/venn2"/>
    <dgm:cxn modelId="{0CB114F8-CCFD-4CD2-BCE1-55F4F7D03DB6}" type="presParOf" srcId="{076B2632-0230-42BF-A4DA-B470EAF21B31}" destId="{905A273E-C062-4357-9BED-42231CC2AA5F}" srcOrd="0" destOrd="0" presId="urn:microsoft.com/office/officeart/2005/8/layout/venn2"/>
    <dgm:cxn modelId="{8BC1ED6F-4137-4D61-96DF-5E5B404ACC80}" type="presParOf" srcId="{076B2632-0230-42BF-A4DA-B470EAF21B31}" destId="{AD2D2476-B085-465C-8D29-26DCFB410DBB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5E93B7-7308-4E9B-A151-11F06164A1D5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692B88D-712D-4AE6-91A4-F03B1D784E61}">
      <dgm:prSet phldrT="[Metin]" custT="1"/>
      <dgm:spPr/>
      <dgm:t>
        <a:bodyPr/>
        <a:lstStyle/>
        <a:p>
          <a:r>
            <a:rPr lang="tr-TR" sz="3600" b="1" dirty="0" smtClean="0">
              <a:solidFill>
                <a:schemeClr val="bg1"/>
              </a:solidFill>
            </a:rPr>
            <a:t>ÇAĞRI</a:t>
          </a:r>
          <a:endParaRPr lang="tr-TR" sz="2900" b="1" dirty="0">
            <a:solidFill>
              <a:schemeClr val="bg1"/>
            </a:solidFill>
          </a:endParaRPr>
        </a:p>
      </dgm:t>
    </dgm:pt>
    <dgm:pt modelId="{F5D4B9EA-FB3C-4652-AF55-9D6AAFEEDB58}" type="parTrans" cxnId="{C4D0D677-07C9-472C-91F9-371167CD68A2}">
      <dgm:prSet/>
      <dgm:spPr/>
      <dgm:t>
        <a:bodyPr/>
        <a:lstStyle/>
        <a:p>
          <a:endParaRPr lang="tr-TR"/>
        </a:p>
      </dgm:t>
    </dgm:pt>
    <dgm:pt modelId="{5B0EEFAC-E8F0-4D36-BFD7-FF8CCCCF0AD1}" type="sibTrans" cxnId="{C4D0D677-07C9-472C-91F9-371167CD68A2}">
      <dgm:prSet/>
      <dgm:spPr/>
      <dgm:t>
        <a:bodyPr/>
        <a:lstStyle/>
        <a:p>
          <a:endParaRPr lang="tr-TR"/>
        </a:p>
      </dgm:t>
    </dgm:pt>
    <dgm:pt modelId="{6A5008EF-1676-4668-9D99-5A3B4EE00A4D}" type="pres">
      <dgm:prSet presAssocID="{AC5E93B7-7308-4E9B-A151-11F06164A1D5}" presName="Name0" presStyleCnt="0">
        <dgm:presLayoutVars>
          <dgm:dir/>
          <dgm:animLvl val="lvl"/>
          <dgm:resizeHandles val="exact"/>
        </dgm:presLayoutVars>
      </dgm:prSet>
      <dgm:spPr/>
    </dgm:pt>
    <dgm:pt modelId="{2FE93D2B-F957-4585-B4A8-BBF0745AAD06}" type="pres">
      <dgm:prSet presAssocID="{AC5E93B7-7308-4E9B-A151-11F06164A1D5}" presName="dummy" presStyleCnt="0"/>
      <dgm:spPr/>
    </dgm:pt>
    <dgm:pt modelId="{135ECFCD-E54E-47F7-A34F-18678B1AABE1}" type="pres">
      <dgm:prSet presAssocID="{AC5E93B7-7308-4E9B-A151-11F06164A1D5}" presName="linH" presStyleCnt="0"/>
      <dgm:spPr/>
    </dgm:pt>
    <dgm:pt modelId="{3D7BFB11-7D4A-45D6-8060-45AF74A188A7}" type="pres">
      <dgm:prSet presAssocID="{AC5E93B7-7308-4E9B-A151-11F06164A1D5}" presName="padding1" presStyleCnt="0"/>
      <dgm:spPr/>
    </dgm:pt>
    <dgm:pt modelId="{B97B80CA-0A63-42DB-8637-7409ECCC2E54}" type="pres">
      <dgm:prSet presAssocID="{5692B88D-712D-4AE6-91A4-F03B1D784E61}" presName="linV" presStyleCnt="0"/>
      <dgm:spPr/>
    </dgm:pt>
    <dgm:pt modelId="{D855A172-9DE3-474A-A424-329BCAE406F5}" type="pres">
      <dgm:prSet presAssocID="{5692B88D-712D-4AE6-91A4-F03B1D784E61}" presName="spVertical1" presStyleCnt="0"/>
      <dgm:spPr/>
    </dgm:pt>
    <dgm:pt modelId="{D29D360A-0503-4043-A8F5-ACD53DC97846}" type="pres">
      <dgm:prSet presAssocID="{5692B88D-712D-4AE6-91A4-F03B1D784E61}" presName="parTx" presStyleLbl="revTx" presStyleIdx="0" presStyleCnt="1" custScaleX="96127" custLinFactNeighborX="-725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AACF8B-7C81-4A9A-A912-79FB2B8EA35B}" type="pres">
      <dgm:prSet presAssocID="{5692B88D-712D-4AE6-91A4-F03B1D784E61}" presName="spVertical2" presStyleCnt="0"/>
      <dgm:spPr/>
    </dgm:pt>
    <dgm:pt modelId="{D659DE44-5C30-4631-9C8D-5E7A9934BEE2}" type="pres">
      <dgm:prSet presAssocID="{5692B88D-712D-4AE6-91A4-F03B1D784E61}" presName="spVertical3" presStyleCnt="0"/>
      <dgm:spPr/>
    </dgm:pt>
    <dgm:pt modelId="{6D7BC9FF-B419-4260-AA26-A7C4ED7CE4A8}" type="pres">
      <dgm:prSet presAssocID="{AC5E93B7-7308-4E9B-A151-11F06164A1D5}" presName="padding2" presStyleCnt="0"/>
      <dgm:spPr/>
    </dgm:pt>
    <dgm:pt modelId="{FCCC5CC3-F4B0-46E0-96EE-357FF77FB0CA}" type="pres">
      <dgm:prSet presAssocID="{AC5E93B7-7308-4E9B-A151-11F06164A1D5}" presName="negArrow" presStyleCnt="0"/>
      <dgm:spPr/>
    </dgm:pt>
    <dgm:pt modelId="{CBF083DD-BF0C-4EB2-8FAB-9E9FBC5CB76D}" type="pres">
      <dgm:prSet presAssocID="{AC5E93B7-7308-4E9B-A151-11F06164A1D5}" presName="backgroundArrow" presStyleLbl="node1" presStyleIdx="0" presStyleCnt="1"/>
      <dgm:spPr/>
    </dgm:pt>
  </dgm:ptLst>
  <dgm:cxnLst>
    <dgm:cxn modelId="{FF299276-0AC0-45C8-AC50-51D1FF050371}" type="presOf" srcId="{5692B88D-712D-4AE6-91A4-F03B1D784E61}" destId="{D29D360A-0503-4043-A8F5-ACD53DC97846}" srcOrd="0" destOrd="0" presId="urn:microsoft.com/office/officeart/2005/8/layout/hProcess3"/>
    <dgm:cxn modelId="{C4D0D677-07C9-472C-91F9-371167CD68A2}" srcId="{AC5E93B7-7308-4E9B-A151-11F06164A1D5}" destId="{5692B88D-712D-4AE6-91A4-F03B1D784E61}" srcOrd="0" destOrd="0" parTransId="{F5D4B9EA-FB3C-4652-AF55-9D6AAFEEDB58}" sibTransId="{5B0EEFAC-E8F0-4D36-BFD7-FF8CCCCF0AD1}"/>
    <dgm:cxn modelId="{8894F62F-3DC2-467D-8968-1709296A5111}" type="presOf" srcId="{AC5E93B7-7308-4E9B-A151-11F06164A1D5}" destId="{6A5008EF-1676-4668-9D99-5A3B4EE00A4D}" srcOrd="0" destOrd="0" presId="urn:microsoft.com/office/officeart/2005/8/layout/hProcess3"/>
    <dgm:cxn modelId="{BE92D1D1-22F5-4F6F-BBDD-7F628FF44DF0}" type="presParOf" srcId="{6A5008EF-1676-4668-9D99-5A3B4EE00A4D}" destId="{2FE93D2B-F957-4585-B4A8-BBF0745AAD06}" srcOrd="0" destOrd="0" presId="urn:microsoft.com/office/officeart/2005/8/layout/hProcess3"/>
    <dgm:cxn modelId="{E54414A5-DF24-480A-8200-13C416B8A33A}" type="presParOf" srcId="{6A5008EF-1676-4668-9D99-5A3B4EE00A4D}" destId="{135ECFCD-E54E-47F7-A34F-18678B1AABE1}" srcOrd="1" destOrd="0" presId="urn:microsoft.com/office/officeart/2005/8/layout/hProcess3"/>
    <dgm:cxn modelId="{68221D18-DC2E-41DA-BC30-516EDA899403}" type="presParOf" srcId="{135ECFCD-E54E-47F7-A34F-18678B1AABE1}" destId="{3D7BFB11-7D4A-45D6-8060-45AF74A188A7}" srcOrd="0" destOrd="0" presId="urn:microsoft.com/office/officeart/2005/8/layout/hProcess3"/>
    <dgm:cxn modelId="{CD846009-CD85-4A42-A27C-20AE48A5BC14}" type="presParOf" srcId="{135ECFCD-E54E-47F7-A34F-18678B1AABE1}" destId="{B97B80CA-0A63-42DB-8637-7409ECCC2E54}" srcOrd="1" destOrd="0" presId="urn:microsoft.com/office/officeart/2005/8/layout/hProcess3"/>
    <dgm:cxn modelId="{DB93BA66-DB6B-43E5-930E-0AFF2861B7F0}" type="presParOf" srcId="{B97B80CA-0A63-42DB-8637-7409ECCC2E54}" destId="{D855A172-9DE3-474A-A424-329BCAE406F5}" srcOrd="0" destOrd="0" presId="urn:microsoft.com/office/officeart/2005/8/layout/hProcess3"/>
    <dgm:cxn modelId="{4DAD8673-664F-438E-9F24-6F8CDD062EC9}" type="presParOf" srcId="{B97B80CA-0A63-42DB-8637-7409ECCC2E54}" destId="{D29D360A-0503-4043-A8F5-ACD53DC97846}" srcOrd="1" destOrd="0" presId="urn:microsoft.com/office/officeart/2005/8/layout/hProcess3"/>
    <dgm:cxn modelId="{718C83B9-72C0-474C-A75E-B65FA809F667}" type="presParOf" srcId="{B97B80CA-0A63-42DB-8637-7409ECCC2E54}" destId="{A2AACF8B-7C81-4A9A-A912-79FB2B8EA35B}" srcOrd="2" destOrd="0" presId="urn:microsoft.com/office/officeart/2005/8/layout/hProcess3"/>
    <dgm:cxn modelId="{160C50FA-6EDD-4D5C-BB4B-08695A2A0931}" type="presParOf" srcId="{B97B80CA-0A63-42DB-8637-7409ECCC2E54}" destId="{D659DE44-5C30-4631-9C8D-5E7A9934BEE2}" srcOrd="3" destOrd="0" presId="urn:microsoft.com/office/officeart/2005/8/layout/hProcess3"/>
    <dgm:cxn modelId="{B5E64100-5B26-4E37-AFCF-EA631BAC8591}" type="presParOf" srcId="{135ECFCD-E54E-47F7-A34F-18678B1AABE1}" destId="{6D7BC9FF-B419-4260-AA26-A7C4ED7CE4A8}" srcOrd="2" destOrd="0" presId="urn:microsoft.com/office/officeart/2005/8/layout/hProcess3"/>
    <dgm:cxn modelId="{6571F2B8-8282-41B3-B9F0-3B7640164EF6}" type="presParOf" srcId="{135ECFCD-E54E-47F7-A34F-18678B1AABE1}" destId="{FCCC5CC3-F4B0-46E0-96EE-357FF77FB0CA}" srcOrd="3" destOrd="0" presId="urn:microsoft.com/office/officeart/2005/8/layout/hProcess3"/>
    <dgm:cxn modelId="{7523BDFC-6AEB-4227-9ED9-064F3634AC8D}" type="presParOf" srcId="{135ECFCD-E54E-47F7-A34F-18678B1AABE1}" destId="{CBF083DD-BF0C-4EB2-8FAB-9E9FBC5CB76D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A50F66-4E01-4240-9203-DC7F9A29D682}" type="doc">
      <dgm:prSet loTypeId="urn:microsoft.com/office/officeart/2005/8/layout/venn2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3EDE19C-343D-4360-947A-F3F655C6BC65}">
      <dgm:prSet phldrT="[Metin]" custT="1"/>
      <dgm:spPr/>
      <dgm:t>
        <a:bodyPr/>
        <a:lstStyle/>
        <a:p>
          <a:r>
            <a:rPr lang="tr-TR" sz="2000" b="1" dirty="0" smtClean="0">
              <a:solidFill>
                <a:srgbClr val="FF0000"/>
              </a:solidFill>
            </a:rPr>
            <a:t>Allah’ın birliğine çağrı </a:t>
          </a:r>
          <a:endParaRPr lang="tr-TR" sz="2000" b="1" dirty="0">
            <a:solidFill>
              <a:srgbClr val="FF0000"/>
            </a:solidFill>
          </a:endParaRPr>
        </a:p>
      </dgm:t>
    </dgm:pt>
    <dgm:pt modelId="{FEA602C3-C3F2-4F62-9AC2-DBE1D5A88D4A}" type="parTrans" cxnId="{B0B43F19-7A87-4E92-A14B-EF9DC81BFD5B}">
      <dgm:prSet/>
      <dgm:spPr/>
      <dgm:t>
        <a:bodyPr/>
        <a:lstStyle/>
        <a:p>
          <a:endParaRPr lang="tr-TR"/>
        </a:p>
      </dgm:t>
    </dgm:pt>
    <dgm:pt modelId="{7B3D1878-93DD-4C5C-BEA1-E3F3838E3D8A}" type="sibTrans" cxnId="{B0B43F19-7A87-4E92-A14B-EF9DC81BFD5B}">
      <dgm:prSet/>
      <dgm:spPr/>
      <dgm:t>
        <a:bodyPr/>
        <a:lstStyle/>
        <a:p>
          <a:endParaRPr lang="tr-TR"/>
        </a:p>
      </dgm:t>
    </dgm:pt>
    <dgm:pt modelId="{BC77E94A-06B5-4F90-A854-B833A4CDB49B}">
      <dgm:prSet phldrT="[Metin]" custT="1"/>
      <dgm:spPr/>
      <dgm:t>
        <a:bodyPr/>
        <a:lstStyle/>
        <a:p>
          <a:r>
            <a:rPr lang="tr-TR" sz="1600" b="1" dirty="0" smtClean="0">
              <a:solidFill>
                <a:srgbClr val="FF0000"/>
              </a:solidFill>
            </a:rPr>
            <a:t>Kendisinin peygamberliğine çağrı</a:t>
          </a:r>
          <a:endParaRPr lang="tr-TR" sz="1600" b="1" dirty="0">
            <a:solidFill>
              <a:srgbClr val="FF0000"/>
            </a:solidFill>
          </a:endParaRPr>
        </a:p>
      </dgm:t>
    </dgm:pt>
    <dgm:pt modelId="{E3C0B256-40E1-4641-9EF2-04E3D1EF241B}" type="parTrans" cxnId="{39EF9749-94F4-4A1B-9E62-27CE07A54F9B}">
      <dgm:prSet/>
      <dgm:spPr/>
      <dgm:t>
        <a:bodyPr/>
        <a:lstStyle/>
        <a:p>
          <a:endParaRPr lang="tr-TR"/>
        </a:p>
      </dgm:t>
    </dgm:pt>
    <dgm:pt modelId="{44017BED-A51F-41D1-B352-D1A211339992}" type="sibTrans" cxnId="{39EF9749-94F4-4A1B-9E62-27CE07A54F9B}">
      <dgm:prSet/>
      <dgm:spPr/>
      <dgm:t>
        <a:bodyPr/>
        <a:lstStyle/>
        <a:p>
          <a:endParaRPr lang="tr-TR"/>
        </a:p>
      </dgm:t>
    </dgm:pt>
    <dgm:pt modelId="{AF5B8400-517A-4509-8D44-66C3F38B9F49}">
      <dgm:prSet custT="1"/>
      <dgm:spPr/>
      <dgm:t>
        <a:bodyPr/>
        <a:lstStyle/>
        <a:p>
          <a:r>
            <a:rPr lang="tr-TR" sz="1800" b="1" dirty="0" smtClean="0">
              <a:solidFill>
                <a:srgbClr val="FF0000"/>
              </a:solidFill>
            </a:rPr>
            <a:t>Ahlaki Olana çağrı</a:t>
          </a:r>
          <a:endParaRPr lang="tr-TR" sz="1800" b="1" dirty="0">
            <a:solidFill>
              <a:srgbClr val="FF0000"/>
            </a:solidFill>
          </a:endParaRPr>
        </a:p>
      </dgm:t>
    </dgm:pt>
    <dgm:pt modelId="{29EC1FED-AB6C-4F96-9BB1-53983BD432C3}" type="parTrans" cxnId="{BE7DA7D7-56CD-49D7-BBB2-4792088A0487}">
      <dgm:prSet/>
      <dgm:spPr/>
      <dgm:t>
        <a:bodyPr/>
        <a:lstStyle/>
        <a:p>
          <a:endParaRPr lang="tr-TR"/>
        </a:p>
      </dgm:t>
    </dgm:pt>
    <dgm:pt modelId="{65A30D8E-138B-4AC8-9FCD-84486CF00668}" type="sibTrans" cxnId="{BE7DA7D7-56CD-49D7-BBB2-4792088A0487}">
      <dgm:prSet/>
      <dgm:spPr/>
      <dgm:t>
        <a:bodyPr/>
        <a:lstStyle/>
        <a:p>
          <a:endParaRPr lang="tr-TR"/>
        </a:p>
      </dgm:t>
    </dgm:pt>
    <dgm:pt modelId="{C63DDDCD-A6F7-4FA9-B54D-61C10968630F}">
      <dgm:prSet custT="1"/>
      <dgm:spPr>
        <a:solidFill>
          <a:srgbClr val="0070C0"/>
        </a:solidFill>
      </dgm:spPr>
      <dgm:t>
        <a:bodyPr/>
        <a:lstStyle/>
        <a:p>
          <a:r>
            <a:rPr lang="tr-TR" sz="1800" b="1" dirty="0" smtClean="0">
              <a:solidFill>
                <a:schemeClr val="tx1"/>
              </a:solidFill>
            </a:rPr>
            <a:t>Toplumsal düzeni sağlamaya çağrı</a:t>
          </a:r>
          <a:endParaRPr lang="tr-TR" sz="1800" b="1" dirty="0">
            <a:solidFill>
              <a:schemeClr val="tx1"/>
            </a:solidFill>
          </a:endParaRPr>
        </a:p>
      </dgm:t>
    </dgm:pt>
    <dgm:pt modelId="{5205BC88-950A-462E-B120-25F6DC2A368F}" type="parTrans" cxnId="{C9027070-7493-4708-A860-19487BFB4734}">
      <dgm:prSet/>
      <dgm:spPr/>
      <dgm:t>
        <a:bodyPr/>
        <a:lstStyle/>
        <a:p>
          <a:endParaRPr lang="tr-TR"/>
        </a:p>
      </dgm:t>
    </dgm:pt>
    <dgm:pt modelId="{C4D4B7FC-1DBA-43CD-8EE3-460C5D98D6BB}" type="sibTrans" cxnId="{C9027070-7493-4708-A860-19487BFB4734}">
      <dgm:prSet/>
      <dgm:spPr/>
      <dgm:t>
        <a:bodyPr/>
        <a:lstStyle/>
        <a:p>
          <a:endParaRPr lang="tr-TR"/>
        </a:p>
      </dgm:t>
    </dgm:pt>
    <dgm:pt modelId="{C2FD1E9E-0B94-40E2-866D-324E9DFE6C90}" type="pres">
      <dgm:prSet presAssocID="{19A50F66-4E01-4240-9203-DC7F9A29D682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43F8EEF-9ADE-4CAA-9DF4-A1DC96E9AEF4}" type="pres">
      <dgm:prSet presAssocID="{19A50F66-4E01-4240-9203-DC7F9A29D682}" presName="comp1" presStyleCnt="0"/>
      <dgm:spPr/>
    </dgm:pt>
    <dgm:pt modelId="{0F77722C-A684-435C-88CE-EEBCF6D41FAF}" type="pres">
      <dgm:prSet presAssocID="{19A50F66-4E01-4240-9203-DC7F9A29D682}" presName="circle1" presStyleLbl="node1" presStyleIdx="0" presStyleCnt="4" custScaleX="145951"/>
      <dgm:spPr/>
      <dgm:t>
        <a:bodyPr/>
        <a:lstStyle/>
        <a:p>
          <a:endParaRPr lang="tr-TR"/>
        </a:p>
      </dgm:t>
    </dgm:pt>
    <dgm:pt modelId="{9482F324-07E7-49E5-9202-D968B32AE03E}" type="pres">
      <dgm:prSet presAssocID="{19A50F66-4E01-4240-9203-DC7F9A29D682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C51360-CA83-4021-9821-0108883D1CC5}" type="pres">
      <dgm:prSet presAssocID="{19A50F66-4E01-4240-9203-DC7F9A29D682}" presName="comp2" presStyleCnt="0"/>
      <dgm:spPr/>
    </dgm:pt>
    <dgm:pt modelId="{57082406-2D6A-4FB0-BC43-F0ACD33190EF}" type="pres">
      <dgm:prSet presAssocID="{19A50F66-4E01-4240-9203-DC7F9A29D682}" presName="circle2" presStyleLbl="node1" presStyleIdx="1" presStyleCnt="4" custScaleX="127928"/>
      <dgm:spPr/>
      <dgm:t>
        <a:bodyPr/>
        <a:lstStyle/>
        <a:p>
          <a:endParaRPr lang="tr-TR"/>
        </a:p>
      </dgm:t>
    </dgm:pt>
    <dgm:pt modelId="{1DC31FE5-7B17-4526-9A65-AA583D79F91E}" type="pres">
      <dgm:prSet presAssocID="{19A50F66-4E01-4240-9203-DC7F9A29D682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FA869EC-E863-4C6A-A18C-561E04138E9C}" type="pres">
      <dgm:prSet presAssocID="{19A50F66-4E01-4240-9203-DC7F9A29D682}" presName="comp3" presStyleCnt="0"/>
      <dgm:spPr/>
    </dgm:pt>
    <dgm:pt modelId="{CE7E8D70-5759-4896-B171-3490DA905DBF}" type="pres">
      <dgm:prSet presAssocID="{19A50F66-4E01-4240-9203-DC7F9A29D682}" presName="circle3" presStyleLbl="node1" presStyleIdx="2" presStyleCnt="4"/>
      <dgm:spPr/>
      <dgm:t>
        <a:bodyPr/>
        <a:lstStyle/>
        <a:p>
          <a:endParaRPr lang="tr-TR"/>
        </a:p>
      </dgm:t>
    </dgm:pt>
    <dgm:pt modelId="{F67B9931-E333-4834-AAE6-8B243835CA0D}" type="pres">
      <dgm:prSet presAssocID="{19A50F66-4E01-4240-9203-DC7F9A29D682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B36D43-07E1-4687-A596-D95417EE9EBC}" type="pres">
      <dgm:prSet presAssocID="{19A50F66-4E01-4240-9203-DC7F9A29D682}" presName="comp4" presStyleCnt="0"/>
      <dgm:spPr/>
    </dgm:pt>
    <dgm:pt modelId="{8AD5DB33-2E84-4C8A-AEDE-37A092EF7260}" type="pres">
      <dgm:prSet presAssocID="{19A50F66-4E01-4240-9203-DC7F9A29D682}" presName="circle4" presStyleLbl="node1" presStyleIdx="3" presStyleCnt="4"/>
      <dgm:spPr/>
      <dgm:t>
        <a:bodyPr/>
        <a:lstStyle/>
        <a:p>
          <a:endParaRPr lang="tr-TR"/>
        </a:p>
      </dgm:t>
    </dgm:pt>
    <dgm:pt modelId="{9D94D463-03BE-4A63-A262-FAFDB0B2D361}" type="pres">
      <dgm:prSet presAssocID="{19A50F66-4E01-4240-9203-DC7F9A29D682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F14EB54-329C-48CD-84A9-7996B452DC64}" type="presOf" srcId="{C63DDDCD-A6F7-4FA9-B54D-61C10968630F}" destId="{8AD5DB33-2E84-4C8A-AEDE-37A092EF7260}" srcOrd="0" destOrd="0" presId="urn:microsoft.com/office/officeart/2005/8/layout/venn2"/>
    <dgm:cxn modelId="{BE7DA7D7-56CD-49D7-BBB2-4792088A0487}" srcId="{19A50F66-4E01-4240-9203-DC7F9A29D682}" destId="{AF5B8400-517A-4509-8D44-66C3F38B9F49}" srcOrd="2" destOrd="0" parTransId="{29EC1FED-AB6C-4F96-9BB1-53983BD432C3}" sibTransId="{65A30D8E-138B-4AC8-9FCD-84486CF00668}"/>
    <dgm:cxn modelId="{B9C576DA-EA32-4431-9F5E-A66C5E010EC5}" type="presOf" srcId="{AF5B8400-517A-4509-8D44-66C3F38B9F49}" destId="{F67B9931-E333-4834-AAE6-8B243835CA0D}" srcOrd="1" destOrd="0" presId="urn:microsoft.com/office/officeart/2005/8/layout/venn2"/>
    <dgm:cxn modelId="{C9027070-7493-4708-A860-19487BFB4734}" srcId="{19A50F66-4E01-4240-9203-DC7F9A29D682}" destId="{C63DDDCD-A6F7-4FA9-B54D-61C10968630F}" srcOrd="3" destOrd="0" parTransId="{5205BC88-950A-462E-B120-25F6DC2A368F}" sibTransId="{C4D4B7FC-1DBA-43CD-8EE3-460C5D98D6BB}"/>
    <dgm:cxn modelId="{A288C407-FD6A-48E8-8FCB-D1ECADD532FE}" type="presOf" srcId="{19A50F66-4E01-4240-9203-DC7F9A29D682}" destId="{C2FD1E9E-0B94-40E2-866D-324E9DFE6C90}" srcOrd="0" destOrd="0" presId="urn:microsoft.com/office/officeart/2005/8/layout/venn2"/>
    <dgm:cxn modelId="{39EF9749-94F4-4A1B-9E62-27CE07A54F9B}" srcId="{19A50F66-4E01-4240-9203-DC7F9A29D682}" destId="{BC77E94A-06B5-4F90-A854-B833A4CDB49B}" srcOrd="1" destOrd="0" parTransId="{E3C0B256-40E1-4641-9EF2-04E3D1EF241B}" sibTransId="{44017BED-A51F-41D1-B352-D1A211339992}"/>
    <dgm:cxn modelId="{B0B43F19-7A87-4E92-A14B-EF9DC81BFD5B}" srcId="{19A50F66-4E01-4240-9203-DC7F9A29D682}" destId="{D3EDE19C-343D-4360-947A-F3F655C6BC65}" srcOrd="0" destOrd="0" parTransId="{FEA602C3-C3F2-4F62-9AC2-DBE1D5A88D4A}" sibTransId="{7B3D1878-93DD-4C5C-BEA1-E3F3838E3D8A}"/>
    <dgm:cxn modelId="{984A45CE-6A95-4017-9F43-10DE8E225A7F}" type="presOf" srcId="{BC77E94A-06B5-4F90-A854-B833A4CDB49B}" destId="{1DC31FE5-7B17-4526-9A65-AA583D79F91E}" srcOrd="1" destOrd="0" presId="urn:microsoft.com/office/officeart/2005/8/layout/venn2"/>
    <dgm:cxn modelId="{246902E0-390B-44B3-A286-0C2A7D24DE31}" type="presOf" srcId="{AF5B8400-517A-4509-8D44-66C3F38B9F49}" destId="{CE7E8D70-5759-4896-B171-3490DA905DBF}" srcOrd="0" destOrd="0" presId="urn:microsoft.com/office/officeart/2005/8/layout/venn2"/>
    <dgm:cxn modelId="{EB222C26-E09D-4A43-887D-72FC1092D6BE}" type="presOf" srcId="{C63DDDCD-A6F7-4FA9-B54D-61C10968630F}" destId="{9D94D463-03BE-4A63-A262-FAFDB0B2D361}" srcOrd="1" destOrd="0" presId="urn:microsoft.com/office/officeart/2005/8/layout/venn2"/>
    <dgm:cxn modelId="{38F20FBD-38F1-4E9B-B633-857CB2D9CD18}" type="presOf" srcId="{D3EDE19C-343D-4360-947A-F3F655C6BC65}" destId="{0F77722C-A684-435C-88CE-EEBCF6D41FAF}" srcOrd="0" destOrd="0" presId="urn:microsoft.com/office/officeart/2005/8/layout/venn2"/>
    <dgm:cxn modelId="{F736992A-3A71-4E9E-B1A6-1A35A970344F}" type="presOf" srcId="{BC77E94A-06B5-4F90-A854-B833A4CDB49B}" destId="{57082406-2D6A-4FB0-BC43-F0ACD33190EF}" srcOrd="0" destOrd="0" presId="urn:microsoft.com/office/officeart/2005/8/layout/venn2"/>
    <dgm:cxn modelId="{63DB81D3-9985-45BE-9B91-BDC0C0935977}" type="presOf" srcId="{D3EDE19C-343D-4360-947A-F3F655C6BC65}" destId="{9482F324-07E7-49E5-9202-D968B32AE03E}" srcOrd="1" destOrd="0" presId="urn:microsoft.com/office/officeart/2005/8/layout/venn2"/>
    <dgm:cxn modelId="{C300E6CB-80B1-452B-8E78-760CDAC42E39}" type="presParOf" srcId="{C2FD1E9E-0B94-40E2-866D-324E9DFE6C90}" destId="{C43F8EEF-9ADE-4CAA-9DF4-A1DC96E9AEF4}" srcOrd="0" destOrd="0" presId="urn:microsoft.com/office/officeart/2005/8/layout/venn2"/>
    <dgm:cxn modelId="{518A210D-57F7-4A1D-8CF3-FEBE73B4B98B}" type="presParOf" srcId="{C43F8EEF-9ADE-4CAA-9DF4-A1DC96E9AEF4}" destId="{0F77722C-A684-435C-88CE-EEBCF6D41FAF}" srcOrd="0" destOrd="0" presId="urn:microsoft.com/office/officeart/2005/8/layout/venn2"/>
    <dgm:cxn modelId="{8A1FC4C8-B2DA-4BAC-B9BC-EBAB6B136585}" type="presParOf" srcId="{C43F8EEF-9ADE-4CAA-9DF4-A1DC96E9AEF4}" destId="{9482F324-07E7-49E5-9202-D968B32AE03E}" srcOrd="1" destOrd="0" presId="urn:microsoft.com/office/officeart/2005/8/layout/venn2"/>
    <dgm:cxn modelId="{3E9207F4-B307-40DC-8BC2-80E93F7B264D}" type="presParOf" srcId="{C2FD1E9E-0B94-40E2-866D-324E9DFE6C90}" destId="{32C51360-CA83-4021-9821-0108883D1CC5}" srcOrd="1" destOrd="0" presId="urn:microsoft.com/office/officeart/2005/8/layout/venn2"/>
    <dgm:cxn modelId="{1EAEC8E6-590C-4577-AA5E-8619A8740A48}" type="presParOf" srcId="{32C51360-CA83-4021-9821-0108883D1CC5}" destId="{57082406-2D6A-4FB0-BC43-F0ACD33190EF}" srcOrd="0" destOrd="0" presId="urn:microsoft.com/office/officeart/2005/8/layout/venn2"/>
    <dgm:cxn modelId="{C1117BD1-A48C-451F-8D2A-B5DBF3C8A3D0}" type="presParOf" srcId="{32C51360-CA83-4021-9821-0108883D1CC5}" destId="{1DC31FE5-7B17-4526-9A65-AA583D79F91E}" srcOrd="1" destOrd="0" presId="urn:microsoft.com/office/officeart/2005/8/layout/venn2"/>
    <dgm:cxn modelId="{9DD0A5D8-D449-47F5-9174-BA964E4B7AF8}" type="presParOf" srcId="{C2FD1E9E-0B94-40E2-866D-324E9DFE6C90}" destId="{EFA869EC-E863-4C6A-A18C-561E04138E9C}" srcOrd="2" destOrd="0" presId="urn:microsoft.com/office/officeart/2005/8/layout/venn2"/>
    <dgm:cxn modelId="{D1D25077-F3D2-4D7A-B2CD-AC2E964A65AC}" type="presParOf" srcId="{EFA869EC-E863-4C6A-A18C-561E04138E9C}" destId="{CE7E8D70-5759-4896-B171-3490DA905DBF}" srcOrd="0" destOrd="0" presId="urn:microsoft.com/office/officeart/2005/8/layout/venn2"/>
    <dgm:cxn modelId="{656D7166-9ED6-4C11-B013-12C1112871FD}" type="presParOf" srcId="{EFA869EC-E863-4C6A-A18C-561E04138E9C}" destId="{F67B9931-E333-4834-AAE6-8B243835CA0D}" srcOrd="1" destOrd="0" presId="urn:microsoft.com/office/officeart/2005/8/layout/venn2"/>
    <dgm:cxn modelId="{5F287F7D-7DB1-4D1B-A045-C34489A9D50D}" type="presParOf" srcId="{C2FD1E9E-0B94-40E2-866D-324E9DFE6C90}" destId="{39B36D43-07E1-4687-A596-D95417EE9EBC}" srcOrd="3" destOrd="0" presId="urn:microsoft.com/office/officeart/2005/8/layout/venn2"/>
    <dgm:cxn modelId="{EA768882-2AE8-47AE-9977-B080A9441483}" type="presParOf" srcId="{39B36D43-07E1-4687-A596-D95417EE9EBC}" destId="{8AD5DB33-2E84-4C8A-AEDE-37A092EF7260}" srcOrd="0" destOrd="0" presId="urn:microsoft.com/office/officeart/2005/8/layout/venn2"/>
    <dgm:cxn modelId="{3AA926DA-D10B-4B8D-8B9E-B7928D44A87E}" type="presParOf" srcId="{39B36D43-07E1-4687-A596-D95417EE9EBC}" destId="{9D94D463-03BE-4A63-A262-FAFDB0B2D36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100EDF-F5B4-40C1-B888-44729017FC41}">
      <dsp:nvSpPr>
        <dsp:cNvPr id="0" name=""/>
        <dsp:cNvSpPr/>
      </dsp:nvSpPr>
      <dsp:spPr>
        <a:xfrm>
          <a:off x="1366" y="1803466"/>
          <a:ext cx="1811734" cy="18117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Otorite Güç</a:t>
          </a:r>
          <a:endParaRPr lang="tr-TR" sz="2800" b="1" kern="1200" dirty="0"/>
        </a:p>
      </dsp:txBody>
      <dsp:txXfrm>
        <a:off x="1366" y="1803466"/>
        <a:ext cx="1811734" cy="1811734"/>
      </dsp:txXfrm>
    </dsp:sp>
    <dsp:sp modelId="{0EEB2C00-B9F3-4D4B-B6E6-A1647C1D530A}">
      <dsp:nvSpPr>
        <dsp:cNvPr id="0" name=""/>
        <dsp:cNvSpPr/>
      </dsp:nvSpPr>
      <dsp:spPr>
        <a:xfrm>
          <a:off x="1960214" y="2183930"/>
          <a:ext cx="1050805" cy="1050805"/>
        </a:xfrm>
        <a:prstGeom prst="mathPlus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>
        <a:off x="1960214" y="2183930"/>
        <a:ext cx="1050805" cy="1050805"/>
      </dsp:txXfrm>
    </dsp:sp>
    <dsp:sp modelId="{D8E09D99-F58C-482D-938F-F44FED559C2F}">
      <dsp:nvSpPr>
        <dsp:cNvPr id="0" name=""/>
        <dsp:cNvSpPr/>
      </dsp:nvSpPr>
      <dsp:spPr>
        <a:xfrm>
          <a:off x="3158132" y="1803466"/>
          <a:ext cx="1811734" cy="18117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mtClean="0"/>
            <a:t>Boyun Eğen</a:t>
          </a:r>
          <a:endParaRPr lang="tr-TR" sz="2800" b="1" kern="1200" dirty="0"/>
        </a:p>
      </dsp:txBody>
      <dsp:txXfrm>
        <a:off x="3158132" y="1803466"/>
        <a:ext cx="1811734" cy="1811734"/>
      </dsp:txXfrm>
    </dsp:sp>
    <dsp:sp modelId="{30206BCD-2CAF-4E7E-BB37-C05732048A6F}">
      <dsp:nvSpPr>
        <dsp:cNvPr id="0" name=""/>
        <dsp:cNvSpPr/>
      </dsp:nvSpPr>
      <dsp:spPr>
        <a:xfrm>
          <a:off x="5116980" y="2183930"/>
          <a:ext cx="1050805" cy="1050805"/>
        </a:xfrm>
        <a:prstGeom prst="mathEqual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400" kern="1200"/>
        </a:p>
      </dsp:txBody>
      <dsp:txXfrm>
        <a:off x="5116980" y="2183930"/>
        <a:ext cx="1050805" cy="1050805"/>
      </dsp:txXfrm>
    </dsp:sp>
    <dsp:sp modelId="{31B45C0E-10CC-4AA9-90F5-3CE687D6FE39}">
      <dsp:nvSpPr>
        <dsp:cNvPr id="0" name=""/>
        <dsp:cNvSpPr/>
      </dsp:nvSpPr>
      <dsp:spPr>
        <a:xfrm>
          <a:off x="6314898" y="1803466"/>
          <a:ext cx="1811734" cy="18117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b="1" u="sng" kern="1200" smtClean="0"/>
            <a:t>İtaat</a:t>
          </a:r>
          <a:endParaRPr lang="tr-TR" sz="4400" b="1" u="sng" kern="1200" dirty="0"/>
        </a:p>
      </dsp:txBody>
      <dsp:txXfrm>
        <a:off x="6314898" y="1803466"/>
        <a:ext cx="1811734" cy="181173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B07EB4-3A09-4F02-9632-2B889AC902F5}">
      <dsp:nvSpPr>
        <dsp:cNvPr id="0" name=""/>
        <dsp:cNvSpPr/>
      </dsp:nvSpPr>
      <dsp:spPr>
        <a:xfrm>
          <a:off x="3128613" y="0"/>
          <a:ext cx="4805073" cy="4805073"/>
        </a:xfrm>
        <a:prstGeom prst="ellipse">
          <a:avLst/>
        </a:prstGeom>
        <a:solidFill>
          <a:schemeClr val="bg2">
            <a:lumMod val="40000"/>
            <a:lumOff val="60000"/>
          </a:schemeClr>
        </a:solidFill>
        <a:ln w="762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</a:rPr>
            <a:t>Allah’ın birliğine</a:t>
          </a:r>
          <a:endParaRPr lang="tr-TR" sz="1800" b="1" kern="1200" dirty="0">
            <a:solidFill>
              <a:schemeClr val="bg1"/>
            </a:solidFill>
          </a:endParaRPr>
        </a:p>
      </dsp:txBody>
      <dsp:txXfrm>
        <a:off x="4691462" y="240253"/>
        <a:ext cx="1679373" cy="720760"/>
      </dsp:txXfrm>
    </dsp:sp>
    <dsp:sp modelId="{D177EA6E-E503-4164-87A4-EA5AA08B9CBD}">
      <dsp:nvSpPr>
        <dsp:cNvPr id="0" name=""/>
        <dsp:cNvSpPr/>
      </dsp:nvSpPr>
      <dsp:spPr>
        <a:xfrm>
          <a:off x="3420094" y="1201268"/>
          <a:ext cx="4222109" cy="3603804"/>
        </a:xfrm>
        <a:prstGeom prst="ellipse">
          <a:avLst/>
        </a:prstGeom>
        <a:solidFill>
          <a:srgbClr val="00B0F0"/>
        </a:solidFill>
        <a:ln w="571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</a:rPr>
            <a:t>Kendisinin peygamberliğine</a:t>
          </a:r>
          <a:endParaRPr lang="tr-TR" sz="2000" b="1" kern="1200" dirty="0">
            <a:solidFill>
              <a:schemeClr val="bg1"/>
            </a:solidFill>
          </a:endParaRPr>
        </a:p>
      </dsp:txBody>
      <dsp:txXfrm>
        <a:off x="4547397" y="1426506"/>
        <a:ext cx="1967503" cy="675713"/>
      </dsp:txXfrm>
    </dsp:sp>
    <dsp:sp modelId="{905A273E-C062-4357-9BED-42231CC2AA5F}">
      <dsp:nvSpPr>
        <dsp:cNvPr id="0" name=""/>
        <dsp:cNvSpPr/>
      </dsp:nvSpPr>
      <dsp:spPr>
        <a:xfrm>
          <a:off x="4329881" y="2402536"/>
          <a:ext cx="2402536" cy="2402536"/>
        </a:xfrm>
        <a:prstGeom prst="ellipse">
          <a:avLst/>
        </a:prstGeom>
        <a:solidFill>
          <a:schemeClr val="bg2">
            <a:lumMod val="40000"/>
            <a:lumOff val="60000"/>
          </a:schemeClr>
        </a:solidFill>
        <a:ln w="571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</a:rPr>
            <a:t>Ahlaki Olana</a:t>
          </a:r>
          <a:endParaRPr lang="tr-TR" sz="1800" b="1" kern="1200" dirty="0">
            <a:solidFill>
              <a:schemeClr val="bg1"/>
            </a:solidFill>
          </a:endParaRPr>
        </a:p>
      </dsp:txBody>
      <dsp:txXfrm>
        <a:off x="4681724" y="3003170"/>
        <a:ext cx="1698849" cy="1201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F083DD-BF0C-4EB2-8FAB-9E9FBC5CB76D}">
      <dsp:nvSpPr>
        <dsp:cNvPr id="0" name=""/>
        <dsp:cNvSpPr/>
      </dsp:nvSpPr>
      <dsp:spPr>
        <a:xfrm>
          <a:off x="0" y="409357"/>
          <a:ext cx="3264395" cy="1305758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D360A-0503-4043-A8F5-ACD53DC97846}">
      <dsp:nvSpPr>
        <dsp:cNvPr id="0" name=""/>
        <dsp:cNvSpPr/>
      </dsp:nvSpPr>
      <dsp:spPr>
        <a:xfrm>
          <a:off x="0" y="735796"/>
          <a:ext cx="2571047" cy="652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65760" rIns="0" bIns="3657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>
              <a:solidFill>
                <a:schemeClr val="bg1"/>
              </a:solidFill>
            </a:rPr>
            <a:t>ÇAĞRI</a:t>
          </a:r>
          <a:endParaRPr lang="tr-TR" sz="2900" b="1" kern="1200" dirty="0">
            <a:solidFill>
              <a:schemeClr val="bg1"/>
            </a:solidFill>
          </a:endParaRPr>
        </a:p>
      </dsp:txBody>
      <dsp:txXfrm>
        <a:off x="0" y="735796"/>
        <a:ext cx="2571047" cy="65287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77722C-A684-435C-88CE-EEBCF6D41FAF}">
      <dsp:nvSpPr>
        <dsp:cNvPr id="0" name=""/>
        <dsp:cNvSpPr/>
      </dsp:nvSpPr>
      <dsp:spPr>
        <a:xfrm>
          <a:off x="3041979" y="0"/>
          <a:ext cx="7392510" cy="50650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rgbClr val="FF0000"/>
              </a:solidFill>
            </a:rPr>
            <a:t>Allah’ın birliğine çağrı </a:t>
          </a:r>
          <a:endParaRPr lang="tr-TR" sz="2000" b="1" kern="1200" dirty="0">
            <a:solidFill>
              <a:srgbClr val="FF0000"/>
            </a:solidFill>
          </a:endParaRPr>
        </a:p>
      </dsp:txBody>
      <dsp:txXfrm>
        <a:off x="5704762" y="253253"/>
        <a:ext cx="2066945" cy="759759"/>
      </dsp:txXfrm>
    </dsp:sp>
    <dsp:sp modelId="{57082406-2D6A-4FB0-BC43-F0ACD33190EF}">
      <dsp:nvSpPr>
        <dsp:cNvPr id="0" name=""/>
        <dsp:cNvSpPr/>
      </dsp:nvSpPr>
      <dsp:spPr>
        <a:xfrm>
          <a:off x="4146381" y="1013012"/>
          <a:ext cx="5183707" cy="40520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rgbClr val="FF0000"/>
              </a:solidFill>
            </a:rPr>
            <a:t>Kendisinin peygamberliğine çağrı</a:t>
          </a:r>
          <a:endParaRPr lang="tr-TR" sz="1600" b="1" kern="1200" dirty="0">
            <a:solidFill>
              <a:srgbClr val="FF0000"/>
            </a:solidFill>
          </a:endParaRPr>
        </a:p>
      </dsp:txBody>
      <dsp:txXfrm>
        <a:off x="5832382" y="1256135"/>
        <a:ext cx="1811705" cy="729369"/>
      </dsp:txXfrm>
    </dsp:sp>
    <dsp:sp modelId="{CE7E8D70-5759-4896-B171-3490DA905DBF}">
      <dsp:nvSpPr>
        <dsp:cNvPr id="0" name=""/>
        <dsp:cNvSpPr/>
      </dsp:nvSpPr>
      <dsp:spPr>
        <a:xfrm>
          <a:off x="5218716" y="2026025"/>
          <a:ext cx="3039037" cy="30390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rgbClr val="FF0000"/>
              </a:solidFill>
            </a:rPr>
            <a:t>Ahlaki Olana çağrı</a:t>
          </a:r>
          <a:endParaRPr lang="tr-TR" sz="1800" b="1" kern="1200" dirty="0">
            <a:solidFill>
              <a:srgbClr val="FF0000"/>
            </a:solidFill>
          </a:endParaRPr>
        </a:p>
      </dsp:txBody>
      <dsp:txXfrm>
        <a:off x="6030139" y="2253953"/>
        <a:ext cx="1416191" cy="683783"/>
      </dsp:txXfrm>
    </dsp:sp>
    <dsp:sp modelId="{8AD5DB33-2E84-4C8A-AEDE-37A092EF7260}">
      <dsp:nvSpPr>
        <dsp:cNvPr id="0" name=""/>
        <dsp:cNvSpPr/>
      </dsp:nvSpPr>
      <dsp:spPr>
        <a:xfrm>
          <a:off x="5725222" y="3039037"/>
          <a:ext cx="2026025" cy="2026025"/>
        </a:xfrm>
        <a:prstGeom prst="ellipse">
          <a:avLst/>
        </a:prstGeom>
        <a:solidFill>
          <a:srgbClr val="0070C0"/>
        </a:soli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Toplumsal düzeni sağlamaya çağrı</a:t>
          </a:r>
          <a:endParaRPr lang="tr-TR" sz="1800" b="1" kern="1200" dirty="0">
            <a:solidFill>
              <a:schemeClr val="tx1"/>
            </a:solidFill>
          </a:endParaRPr>
        </a:p>
      </dsp:txBody>
      <dsp:txXfrm>
        <a:off x="6021926" y="3545544"/>
        <a:ext cx="1432616" cy="1013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3DDE6-F12B-490D-BC24-45166A45B14F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9D0D5-8A23-408E-A0FB-90A3706BB66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5304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9D0D5-8A23-408E-A0FB-90A3706BB66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41882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57211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8641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4934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7996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35194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104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7979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471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6232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825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2813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A25ED89-8C47-4F2E-A1E3-48E0EBD029AA}" type="datetimeFigureOut">
              <a:rPr lang="tr-TR" smtClean="0"/>
              <a:pPr/>
              <a:t>06.06.2018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B737085-0539-4703-A376-E18DC0757D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948676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Din ve devlet ilişkileri bağlamına kavramsal netlik açısından bakış </a:t>
            </a:r>
            <a:br>
              <a:rPr lang="tr-TR" sz="4000" dirty="0" smtClean="0"/>
            </a:b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3683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Yönetim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bg1"/>
                </a:solidFill>
              </a:rPr>
              <a:t>Medine merkezli devlette yasama</a:t>
            </a:r>
            <a:r>
              <a:rPr lang="tr-TR" sz="2800" dirty="0">
                <a:solidFill>
                  <a:schemeClr val="bg1"/>
                </a:solidFill>
              </a:rPr>
              <a:t>, yürütme ve yargı </a:t>
            </a:r>
            <a:r>
              <a:rPr lang="tr-TR" sz="2800" dirty="0" smtClean="0">
                <a:solidFill>
                  <a:schemeClr val="bg1"/>
                </a:solidFill>
              </a:rPr>
              <a:t>fonksiyonları Allah </a:t>
            </a:r>
            <a:r>
              <a:rPr lang="tr-TR" sz="2800" dirty="0">
                <a:solidFill>
                  <a:schemeClr val="bg1"/>
                </a:solidFill>
              </a:rPr>
              <a:t>ve Hz. </a:t>
            </a:r>
            <a:r>
              <a:rPr lang="tr-TR" sz="2800" dirty="0" smtClean="0">
                <a:solidFill>
                  <a:schemeClr val="bg1"/>
                </a:solidFill>
              </a:rPr>
              <a:t>Muhammed </a:t>
            </a:r>
            <a:r>
              <a:rPr lang="tr-TR" sz="2800" dirty="0">
                <a:solidFill>
                  <a:schemeClr val="bg1"/>
                </a:solidFill>
              </a:rPr>
              <a:t>yerine </a:t>
            </a:r>
            <a:r>
              <a:rPr lang="tr-TR" sz="2800" dirty="0" smtClean="0">
                <a:solidFill>
                  <a:schemeClr val="bg1"/>
                </a:solidFill>
              </a:rPr>
              <a:t>getirmekteydi.</a:t>
            </a:r>
          </a:p>
          <a:p>
            <a:pPr marL="0" indent="0">
              <a:buNone/>
            </a:pPr>
            <a:endParaRPr lang="tr-TR" sz="2800" dirty="0" smtClean="0">
              <a:solidFill>
                <a:schemeClr val="bg1"/>
              </a:solidFill>
            </a:endParaRPr>
          </a:p>
          <a:p>
            <a:r>
              <a:rPr lang="tr-TR" sz="2800" dirty="0" smtClean="0">
                <a:solidFill>
                  <a:schemeClr val="bg1"/>
                </a:solidFill>
              </a:rPr>
              <a:t>Uygulamaya </a:t>
            </a:r>
            <a:r>
              <a:rPr lang="tr-TR" sz="2800" dirty="0">
                <a:solidFill>
                  <a:schemeClr val="bg1"/>
                </a:solidFill>
              </a:rPr>
              <a:t>dair her konu Allah’a ve O’nun peygamberine itaate dayanıyordu. </a:t>
            </a:r>
            <a:endParaRPr lang="tr-TR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tr-TR" sz="2800" dirty="0" smtClean="0">
              <a:solidFill>
                <a:schemeClr val="bg1"/>
              </a:solidFill>
            </a:endParaRPr>
          </a:p>
          <a:p>
            <a:r>
              <a:rPr lang="tr-TR" sz="2800" dirty="0">
                <a:solidFill>
                  <a:schemeClr val="bg1"/>
                </a:solidFill>
              </a:rPr>
              <a:t>Her uygulamanın dinî bir anlamı ve önemi vardı.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1392708" y="5934670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8</a:t>
            </a:r>
            <a:endParaRPr lang="tr-TR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9931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>
                <a:solidFill>
                  <a:schemeClr val="bg1"/>
                </a:solidFill>
              </a:rPr>
              <a:t>Ödülü ve cezayı hak etmenin, özgürlüğü zorunlu olarak talep ettiğini kabul </a:t>
            </a:r>
            <a:r>
              <a:rPr lang="tr-TR" dirty="0" smtClean="0">
                <a:solidFill>
                  <a:schemeClr val="bg1"/>
                </a:solidFill>
              </a:rPr>
              <a:t>etmeliyiz.</a:t>
            </a:r>
          </a:p>
          <a:p>
            <a:r>
              <a:rPr lang="tr-TR" dirty="0">
                <a:solidFill>
                  <a:schemeClr val="bg1"/>
                </a:solidFill>
              </a:rPr>
              <a:t>Din, gönülden ve gerçekten isteyerek </a:t>
            </a:r>
            <a:r>
              <a:rPr lang="tr-TR" dirty="0" smtClean="0">
                <a:solidFill>
                  <a:schemeClr val="bg1"/>
                </a:solidFill>
              </a:rPr>
              <a:t>yapılanları </a:t>
            </a:r>
            <a:r>
              <a:rPr lang="tr-TR" dirty="0">
                <a:solidFill>
                  <a:schemeClr val="bg1"/>
                </a:solidFill>
              </a:rPr>
              <a:t>anlamlı kabul eder. </a:t>
            </a:r>
            <a:endParaRPr lang="tr-T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chemeClr val="bg1"/>
                </a:solidFill>
              </a:rPr>
              <a:t> </a:t>
            </a:r>
          </a:p>
          <a:p>
            <a:r>
              <a:rPr lang="tr-TR" dirty="0">
                <a:solidFill>
                  <a:schemeClr val="bg1"/>
                </a:solidFill>
              </a:rPr>
              <a:t>Kur’an’daki siyasi ve hukukî içerikli ifadelerin </a:t>
            </a:r>
            <a:r>
              <a:rPr lang="tr-TR" dirty="0" smtClean="0">
                <a:solidFill>
                  <a:schemeClr val="bg1"/>
                </a:solidFill>
              </a:rPr>
              <a:t>varlığı </a:t>
            </a:r>
            <a:r>
              <a:rPr lang="tr-TR" dirty="0">
                <a:solidFill>
                  <a:schemeClr val="bg1"/>
                </a:solidFill>
              </a:rPr>
              <a:t>dinle siyasetin birbirinden ayrılmasına imkân vermemiştir. </a:t>
            </a: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>
                <a:solidFill>
                  <a:schemeClr val="bg1"/>
                </a:solidFill>
              </a:rPr>
              <a:t>Hz. Muhammed’in peygamberlik kimliğinin içinde saklanmış olan siyasal kimliğinin farkında olmak ve onu, Peygamber’in dinî kimliğinden ayırmak din-siyaset ilişkisi sorunsalının bir çözüme kavuşturulması için atılacak adımlardan </a:t>
            </a:r>
            <a:r>
              <a:rPr lang="tr-TR" dirty="0" smtClean="0">
                <a:solidFill>
                  <a:schemeClr val="bg1"/>
                </a:solidFill>
              </a:rPr>
              <a:t>biri </a:t>
            </a:r>
            <a:r>
              <a:rPr lang="tr-TR" smtClean="0">
                <a:solidFill>
                  <a:schemeClr val="bg1"/>
                </a:solidFill>
              </a:rPr>
              <a:t>olarak görülebilir mi?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130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Kavramsal Netlik çalışmasına esas olacak  bilginin kurulumu   Prof. Dr. Halis </a:t>
            </a:r>
            <a:r>
              <a:rPr lang="tr-TR" sz="3200" dirty="0" err="1" smtClean="0"/>
              <a:t>ALBAYRAK’ın</a:t>
            </a:r>
            <a:r>
              <a:rPr lang="tr-TR" sz="3200" dirty="0" smtClean="0"/>
              <a:t> “</a:t>
            </a:r>
            <a:r>
              <a:rPr lang="tr-TR" sz="3200" b="1" dirty="0" smtClean="0"/>
              <a:t>Allah ve Resulü’ne İtaat Olgusunun Siyasal Atıfları” (2006: </a:t>
            </a:r>
            <a:r>
              <a:rPr lang="tr-TR" sz="3200" b="1" dirty="0" err="1" smtClean="0"/>
              <a:t>ssss</a:t>
            </a:r>
            <a:r>
              <a:rPr lang="tr-TR" sz="3200" b="1" dirty="0" smtClean="0"/>
              <a:t>*** </a:t>
            </a:r>
            <a:r>
              <a:rPr lang="tr-TR" sz="3200" b="1" dirty="0" err="1" smtClean="0"/>
              <a:t>Kohlhammer</a:t>
            </a:r>
            <a:r>
              <a:rPr lang="tr-TR" sz="3200" b="1" dirty="0" smtClean="0"/>
              <a:t>) isimli</a:t>
            </a:r>
            <a:r>
              <a:rPr lang="tr-TR" sz="3200" dirty="0" smtClean="0"/>
              <a:t> makalesinden yola çıkılarak elde edilmiştir. Amaç Din- </a:t>
            </a:r>
            <a:r>
              <a:rPr lang="tr-TR" sz="3200" smtClean="0"/>
              <a:t>Siyaset </a:t>
            </a:r>
            <a:r>
              <a:rPr lang="tr-TR" sz="3200" smtClean="0"/>
              <a:t>ilişkisine </a:t>
            </a:r>
            <a:r>
              <a:rPr lang="tr-TR" sz="3200" dirty="0" smtClean="0"/>
              <a:t>Kuran perspektifinden yaklaşarak bir anlayış geliştirme ve öğrenme ortamına yeni anlama girdileri taşımaktır. </a:t>
            </a:r>
            <a:endParaRPr lang="tr-T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İtaat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91044" y="2011680"/>
            <a:ext cx="9784080" cy="4206240"/>
          </a:xfrm>
        </p:spPr>
        <p:txBody>
          <a:bodyPr/>
          <a:lstStyle/>
          <a:p>
            <a:r>
              <a:rPr lang="tr-TR" sz="2800" b="1" dirty="0" smtClean="0">
                <a:solidFill>
                  <a:schemeClr val="bg1"/>
                </a:solidFill>
              </a:rPr>
              <a:t>İtaat</a:t>
            </a:r>
            <a:r>
              <a:rPr lang="tr-TR" sz="2800" b="1" dirty="0">
                <a:solidFill>
                  <a:schemeClr val="bg1"/>
                </a:solidFill>
              </a:rPr>
              <a:t>, boyun eğme anlamına gelmektedir. </a:t>
            </a:r>
            <a:endParaRPr lang="tr-TR" sz="2800" b="1" dirty="0" smtClean="0">
              <a:solidFill>
                <a:schemeClr val="bg1"/>
              </a:solidFill>
            </a:endParaRPr>
          </a:p>
          <a:p>
            <a:r>
              <a:rPr lang="tr-TR" sz="2800" b="1" dirty="0" smtClean="0">
                <a:solidFill>
                  <a:schemeClr val="bg1"/>
                </a:solidFill>
              </a:rPr>
              <a:t>Kelimenin </a:t>
            </a:r>
            <a:r>
              <a:rPr lang="tr-TR" sz="2800" b="1" dirty="0">
                <a:solidFill>
                  <a:schemeClr val="bg1"/>
                </a:solidFill>
              </a:rPr>
              <a:t>türediği TVA kökünde gönülden, isteyerek ve benimseyerek boyun eğme anlamı vardır</a:t>
            </a:r>
            <a:r>
              <a:rPr lang="tr-TR" sz="28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tr-TR" sz="2800" b="1" dirty="0">
                <a:solidFill>
                  <a:schemeClr val="bg1"/>
                </a:solidFill>
              </a:rPr>
              <a:t>Dolayısıyla ‚itaat‘ denince otoritenin gücünün farkında olarak bilinçli bir ‘boyun eğme’ den söz </a:t>
            </a:r>
            <a:r>
              <a:rPr lang="tr-TR" sz="2800" b="1" dirty="0" smtClean="0">
                <a:solidFill>
                  <a:schemeClr val="bg1"/>
                </a:solidFill>
              </a:rPr>
              <a:t>edilir. </a:t>
            </a:r>
            <a:endParaRPr lang="tr-T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xmlns="" val="1182913692"/>
              </p:ext>
            </p:extLst>
          </p:nvPr>
        </p:nvGraphicFramePr>
        <p:xfrm>
          <a:off x="2051477" y="280732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Dikdörtgen 6"/>
          <p:cNvSpPr/>
          <p:nvPr/>
        </p:nvSpPr>
        <p:spPr>
          <a:xfrm>
            <a:off x="11405827" y="5934670"/>
            <a:ext cx="4956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608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b="1" cap="none" dirty="0" smtClean="0"/>
              <a:t>Hz. Muhammed’in Misyonu </a:t>
            </a:r>
            <a:r>
              <a:rPr lang="tr-TR" sz="4400" b="1" cap="none" dirty="0" smtClean="0">
                <a:solidFill>
                  <a:srgbClr val="FF0000"/>
                </a:solidFill>
              </a:rPr>
              <a:t>(Mekke)</a:t>
            </a:r>
            <a:endParaRPr lang="tr-TR" sz="4400" b="1" cap="none" dirty="0">
              <a:solidFill>
                <a:srgbClr val="FF000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59293769"/>
              </p:ext>
            </p:extLst>
          </p:nvPr>
        </p:nvGraphicFramePr>
        <p:xfrm>
          <a:off x="2428067" y="1892611"/>
          <a:ext cx="11062299" cy="4805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xmlns="" val="1123406986"/>
              </p:ext>
            </p:extLst>
          </p:nvPr>
        </p:nvGraphicFramePr>
        <p:xfrm>
          <a:off x="1414483" y="3241963"/>
          <a:ext cx="3264395" cy="2124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Dikdörtgen 5"/>
          <p:cNvSpPr/>
          <p:nvPr/>
        </p:nvSpPr>
        <p:spPr>
          <a:xfrm>
            <a:off x="11396062" y="5841164"/>
            <a:ext cx="5389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838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cap="none" dirty="0" smtClean="0"/>
              <a:t>Çağrı’ya Uymayanlara Yönelik Yaptırımlar</a:t>
            </a:r>
            <a:endParaRPr lang="tr-TR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 smtClean="0">
                <a:solidFill>
                  <a:schemeClr val="bg1"/>
                </a:solidFill>
              </a:rPr>
              <a:t>Dünyevî </a:t>
            </a:r>
            <a:r>
              <a:rPr lang="tr-TR" sz="2800" b="1" dirty="0">
                <a:solidFill>
                  <a:schemeClr val="bg1"/>
                </a:solidFill>
              </a:rPr>
              <a:t>bir </a:t>
            </a:r>
            <a:r>
              <a:rPr lang="tr-TR" sz="2800" b="1" dirty="0" smtClean="0">
                <a:solidFill>
                  <a:schemeClr val="bg1"/>
                </a:solidFill>
              </a:rPr>
              <a:t>yaptırım bulunulmuyordu.</a:t>
            </a:r>
          </a:p>
          <a:p>
            <a:endParaRPr lang="tr-TR" dirty="0" smtClean="0"/>
          </a:p>
          <a:p>
            <a:r>
              <a:rPr lang="tr-TR" sz="2800" b="1" dirty="0">
                <a:solidFill>
                  <a:schemeClr val="bg1"/>
                </a:solidFill>
              </a:rPr>
              <a:t>Hz. Muhammed’in insanlarla olan ilişkilerinde yaşadığı olumsuzluklar karşısında sabretmesi, bağışlaması ve üzülmemesi </a:t>
            </a:r>
            <a:r>
              <a:rPr lang="tr-TR" sz="2800" b="1" dirty="0" smtClean="0">
                <a:solidFill>
                  <a:schemeClr val="bg1"/>
                </a:solidFill>
              </a:rPr>
              <a:t>öneriliyordu.</a:t>
            </a:r>
          </a:p>
          <a:p>
            <a:endParaRPr lang="tr-TR" sz="1400" dirty="0" smtClean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>
                <a:solidFill>
                  <a:schemeClr val="bg1"/>
                </a:solidFill>
              </a:rPr>
              <a:t>   “</a:t>
            </a:r>
            <a:r>
              <a:rPr lang="tr-TR" dirty="0">
                <a:solidFill>
                  <a:schemeClr val="bg1"/>
                </a:solidFill>
              </a:rPr>
              <a:t>Seni onlara vekil olarak göndermedik.” (</a:t>
            </a:r>
            <a:r>
              <a:rPr lang="tr-TR" dirty="0" err="1">
                <a:solidFill>
                  <a:schemeClr val="bg1"/>
                </a:solidFill>
              </a:rPr>
              <a:t>İsra</a:t>
            </a:r>
            <a:r>
              <a:rPr lang="tr-TR" dirty="0">
                <a:solidFill>
                  <a:schemeClr val="bg1"/>
                </a:solidFill>
              </a:rPr>
              <a:t>/54)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>
                <a:solidFill>
                  <a:schemeClr val="bg1"/>
                </a:solidFill>
              </a:rPr>
              <a:t>   “</a:t>
            </a:r>
            <a:r>
              <a:rPr lang="tr-TR" dirty="0">
                <a:solidFill>
                  <a:schemeClr val="bg1"/>
                </a:solidFill>
              </a:rPr>
              <a:t>Onlar yüz çevirirlerse seni onlara koruyucu olarak göndermedik.” </a:t>
            </a:r>
            <a:r>
              <a:rPr lang="tr-TR" dirty="0" smtClean="0">
                <a:solidFill>
                  <a:schemeClr val="bg1"/>
                </a:solidFill>
              </a:rPr>
              <a:t>(</a:t>
            </a:r>
            <a:r>
              <a:rPr lang="tr-TR" dirty="0">
                <a:solidFill>
                  <a:schemeClr val="bg1"/>
                </a:solidFill>
              </a:rPr>
              <a:t>Şura/48)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>
                <a:solidFill>
                  <a:schemeClr val="bg1"/>
                </a:solidFill>
              </a:rPr>
              <a:t>   “</a:t>
            </a:r>
            <a:r>
              <a:rPr lang="tr-TR" dirty="0">
                <a:solidFill>
                  <a:schemeClr val="bg1"/>
                </a:solidFill>
              </a:rPr>
              <a:t>Sen ancak bir uyarıcısın.” (</a:t>
            </a:r>
            <a:r>
              <a:rPr lang="tr-TR" dirty="0" err="1">
                <a:solidFill>
                  <a:schemeClr val="bg1"/>
                </a:solidFill>
              </a:rPr>
              <a:t>Fatır</a:t>
            </a:r>
            <a:r>
              <a:rPr lang="tr-TR" dirty="0">
                <a:solidFill>
                  <a:schemeClr val="bg1"/>
                </a:solidFill>
              </a:rPr>
              <a:t>/23)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599419" y="5756255"/>
            <a:ext cx="13484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3AB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709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Hz. Muhammed’in Misyonu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smtClean="0">
                <a:solidFill>
                  <a:srgbClr val="FF0000"/>
                </a:solidFill>
              </a:rPr>
              <a:t>Medine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59508529"/>
              </p:ext>
            </p:extLst>
          </p:nvPr>
        </p:nvGraphicFramePr>
        <p:xfrm>
          <a:off x="1357715" y="1792937"/>
          <a:ext cx="13476470" cy="5065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kdörtgen 3"/>
          <p:cNvSpPr/>
          <p:nvPr/>
        </p:nvSpPr>
        <p:spPr>
          <a:xfrm>
            <a:off x="11501336" y="5756255"/>
            <a:ext cx="542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475013" y="2173184"/>
            <a:ext cx="35863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</a:rPr>
              <a:t>Hz. Muhammed </a:t>
            </a:r>
            <a:r>
              <a:rPr lang="tr-TR" sz="2400" dirty="0">
                <a:solidFill>
                  <a:schemeClr val="bg1"/>
                </a:solidFill>
              </a:rPr>
              <a:t>bu </a:t>
            </a:r>
            <a:r>
              <a:rPr lang="tr-TR" sz="2400" dirty="0" smtClean="0">
                <a:solidFill>
                  <a:schemeClr val="bg1"/>
                </a:solidFill>
              </a:rPr>
              <a:t>dönemde, </a:t>
            </a:r>
            <a:r>
              <a:rPr lang="tr-TR" sz="2400" dirty="0">
                <a:solidFill>
                  <a:schemeClr val="bg1"/>
                </a:solidFill>
              </a:rPr>
              <a:t>yalnızca ahiret hayatında kavuşulacak ödülleri ve karşılaşılacak cezaları içeren ayetlerle muhatap olmakla kalmıyor; aynı zamanda toplumsal düzenin sağlanmasına yönelik hukukî yaptırımları içeren ayetleri de alıyordu. </a:t>
            </a:r>
          </a:p>
        </p:txBody>
      </p:sp>
    </p:spTree>
    <p:extLst>
      <p:ext uri="{BB962C8B-B14F-4D97-AF65-F5344CB8AC3E}">
        <p14:creationId xmlns:p14="http://schemas.microsoft.com/office/powerpoint/2010/main" xmlns="" val="190962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95002" y="0"/>
            <a:ext cx="12287002" cy="6947064"/>
          </a:xfrm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930732" y="3805085"/>
            <a:ext cx="3158837" cy="3083413"/>
          </a:xfrm>
          <a:prstGeom prst="ellipse">
            <a:avLst/>
          </a:prstGeom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361161" y="4193850"/>
            <a:ext cx="2280063" cy="2267948"/>
          </a:xfrm>
          <a:prstGeom prst="ellipse">
            <a:avLst/>
          </a:prstGeom>
          <a:solidFill>
            <a:srgbClr val="00B0F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795647" y="388765"/>
            <a:ext cx="108421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sz="2400" dirty="0" smtClean="0">
                <a:solidFill>
                  <a:schemeClr val="bg1"/>
                </a:solidFill>
              </a:rPr>
              <a:t>Din </a:t>
            </a:r>
            <a:r>
              <a:rPr lang="tr-TR" sz="2400" dirty="0">
                <a:solidFill>
                  <a:schemeClr val="bg1"/>
                </a:solidFill>
              </a:rPr>
              <a:t>kurallarıyla toplumdaki hukuk kurallarının işlevleri iç içe </a:t>
            </a:r>
            <a:r>
              <a:rPr lang="tr-TR" sz="2400" dirty="0" smtClean="0">
                <a:solidFill>
                  <a:schemeClr val="bg1"/>
                </a:solidFill>
              </a:rPr>
              <a:t>geçmişti,</a:t>
            </a:r>
          </a:p>
          <a:p>
            <a:endParaRPr lang="tr-TR" sz="2400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tr-TR" sz="2400" dirty="0">
                <a:solidFill>
                  <a:schemeClr val="bg1"/>
                </a:solidFill>
              </a:rPr>
              <a:t>Adam öldürmek veya hırsızlık yapmak dinî açıdan yasaklanırken, bu suçlara verilecek cezalar öbür dünyaya bırakılmayıp bu dünyada </a:t>
            </a:r>
            <a:r>
              <a:rPr lang="tr-TR" sz="2400" dirty="0" smtClean="0">
                <a:solidFill>
                  <a:schemeClr val="bg1"/>
                </a:solidFill>
              </a:rPr>
              <a:t>uygulanıyordu,</a:t>
            </a:r>
          </a:p>
          <a:p>
            <a:endParaRPr lang="tr-TR" sz="2400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tr-TR" sz="2400" dirty="0">
                <a:solidFill>
                  <a:schemeClr val="bg1"/>
                </a:solidFill>
              </a:rPr>
              <a:t>Uygulanan cezalar hukukla ilgili görünse de dinî cezalar olarak telakki </a:t>
            </a:r>
            <a:r>
              <a:rPr lang="tr-TR" sz="2400" dirty="0" smtClean="0">
                <a:solidFill>
                  <a:schemeClr val="bg1"/>
                </a:solidFill>
              </a:rPr>
              <a:t>ediliyordu,</a:t>
            </a:r>
          </a:p>
          <a:p>
            <a:endParaRPr lang="tr-TR" sz="2400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tr-TR" sz="2400" dirty="0">
                <a:solidFill>
                  <a:schemeClr val="bg1"/>
                </a:solidFill>
              </a:rPr>
              <a:t>toplum düzeninin sağlanmasına ilişkin hukukî kararlar, Allah – insan ilişkisinin bir sonucu olduğu için dinî bir üslup ve vurgu ile dile </a:t>
            </a:r>
            <a:r>
              <a:rPr lang="tr-TR" sz="2400" dirty="0" smtClean="0">
                <a:solidFill>
                  <a:schemeClr val="bg1"/>
                </a:solidFill>
              </a:rPr>
              <a:t>getiriliyordu.</a:t>
            </a:r>
            <a:endParaRPr lang="tr-TR" sz="2400" dirty="0">
              <a:solidFill>
                <a:schemeClr val="bg1"/>
              </a:solidFill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 flipH="1" flipV="1">
            <a:off x="5818909" y="5327824"/>
            <a:ext cx="5532669" cy="18967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ikdörtgen 13"/>
          <p:cNvSpPr/>
          <p:nvPr/>
        </p:nvSpPr>
        <p:spPr>
          <a:xfrm>
            <a:off x="911957" y="5813287"/>
            <a:ext cx="301877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none" spc="50" dirty="0" smtClean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Dini Kurallar</a:t>
            </a:r>
            <a:endParaRPr lang="tr-TR" sz="40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cxnSp>
        <p:nvCxnSpPr>
          <p:cNvPr id="16" name="Düz Ok Bağlayıcısı 15"/>
          <p:cNvCxnSpPr/>
          <p:nvPr/>
        </p:nvCxnSpPr>
        <p:spPr>
          <a:xfrm flipV="1">
            <a:off x="1009403" y="6452316"/>
            <a:ext cx="3813642" cy="948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ikdörtgen 18"/>
          <p:cNvSpPr/>
          <p:nvPr/>
        </p:nvSpPr>
        <p:spPr>
          <a:xfrm>
            <a:off x="6999709" y="4668188"/>
            <a:ext cx="444172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none" spc="50" dirty="0" smtClean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Toplumsal Kurallar</a:t>
            </a:r>
            <a:endParaRPr lang="tr-TR" sz="40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21" name="Dikdörtgen 20"/>
          <p:cNvSpPr/>
          <p:nvPr/>
        </p:nvSpPr>
        <p:spPr>
          <a:xfrm>
            <a:off x="11571339" y="5943402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5</a:t>
            </a:r>
            <a:endParaRPr lang="tr-TR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35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02919" y="1318161"/>
            <a:ext cx="9784080" cy="48997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3600" dirty="0" smtClean="0">
              <a:solidFill>
                <a:schemeClr val="bg1"/>
              </a:solidFill>
            </a:endParaRPr>
          </a:p>
          <a:p>
            <a:r>
              <a:rPr lang="tr-TR" sz="3600" dirty="0" smtClean="0">
                <a:solidFill>
                  <a:schemeClr val="bg1"/>
                </a:solidFill>
              </a:rPr>
              <a:t>Hz</a:t>
            </a:r>
            <a:r>
              <a:rPr lang="tr-TR" sz="3600" dirty="0">
                <a:solidFill>
                  <a:schemeClr val="bg1"/>
                </a:solidFill>
              </a:rPr>
              <a:t>. Muhammed, kendisine itaati emreden ayetlerle desteklenmiştir</a:t>
            </a:r>
            <a:r>
              <a:rPr lang="tr-TR" sz="3600" dirty="0" smtClean="0">
                <a:solidFill>
                  <a:schemeClr val="bg1"/>
                </a:solidFill>
              </a:rPr>
              <a:t>.</a:t>
            </a:r>
          </a:p>
          <a:p>
            <a:r>
              <a:rPr lang="tr-TR" sz="3600" dirty="0">
                <a:solidFill>
                  <a:schemeClr val="bg1"/>
                </a:solidFill>
              </a:rPr>
              <a:t>“Resule itaat”, “Allah’a itaat” ile bir tutulmuştur</a:t>
            </a:r>
            <a:r>
              <a:rPr lang="tr-TR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tr-TR" sz="3600" dirty="0">
                <a:solidFill>
                  <a:schemeClr val="bg1"/>
                </a:solidFill>
              </a:rPr>
              <a:t>    </a:t>
            </a:r>
            <a:r>
              <a:rPr lang="tr-TR" sz="2400" i="1" dirty="0">
                <a:solidFill>
                  <a:schemeClr val="bg1"/>
                </a:solidFill>
              </a:rPr>
              <a:t>- </a:t>
            </a:r>
            <a:r>
              <a:rPr lang="tr-TR" sz="2400" i="1" dirty="0" smtClean="0">
                <a:solidFill>
                  <a:schemeClr val="bg1"/>
                </a:solidFill>
              </a:rPr>
              <a:t>“</a:t>
            </a:r>
            <a:r>
              <a:rPr lang="tr-TR" sz="2400" i="1" dirty="0">
                <a:solidFill>
                  <a:schemeClr val="bg1"/>
                </a:solidFill>
              </a:rPr>
              <a:t>Ey inananlar, Allah’a, </a:t>
            </a:r>
            <a:r>
              <a:rPr lang="tr-TR" sz="2400" i="1" dirty="0" err="1">
                <a:solidFill>
                  <a:schemeClr val="bg1"/>
                </a:solidFill>
              </a:rPr>
              <a:t>Resulü’ne</a:t>
            </a:r>
            <a:r>
              <a:rPr lang="tr-TR" sz="2400" i="1" dirty="0">
                <a:solidFill>
                  <a:schemeClr val="bg1"/>
                </a:solidFill>
              </a:rPr>
              <a:t> ve içinizden ‘</a:t>
            </a:r>
            <a:r>
              <a:rPr lang="tr-TR" sz="2400" i="1" dirty="0" err="1">
                <a:solidFill>
                  <a:schemeClr val="bg1"/>
                </a:solidFill>
              </a:rPr>
              <a:t>ululemr</a:t>
            </a:r>
            <a:r>
              <a:rPr lang="tr-TR" sz="2400" i="1" dirty="0">
                <a:solidFill>
                  <a:schemeClr val="bg1"/>
                </a:solidFill>
              </a:rPr>
              <a:t>’’e itaat edin …”(Nisa/59</a:t>
            </a:r>
            <a:r>
              <a:rPr lang="tr-TR" sz="2400" i="1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r>
              <a:rPr lang="tr-TR" sz="2400" i="1" dirty="0">
                <a:solidFill>
                  <a:schemeClr val="bg1"/>
                </a:solidFill>
              </a:rPr>
              <a:t>   </a:t>
            </a:r>
            <a:r>
              <a:rPr lang="tr-TR" sz="2400" i="1" dirty="0" smtClean="0">
                <a:solidFill>
                  <a:schemeClr val="bg1"/>
                </a:solidFill>
              </a:rPr>
              <a:t>   - “</a:t>
            </a:r>
            <a:r>
              <a:rPr lang="tr-TR" sz="2400" i="1" dirty="0">
                <a:solidFill>
                  <a:schemeClr val="bg1"/>
                </a:solidFill>
              </a:rPr>
              <a:t>Onlara güven ve korkuya ilişkin bir haber geldiğinde onu ifşa ederler. Oysa onu Peygamber’e ve </a:t>
            </a:r>
            <a:r>
              <a:rPr lang="tr-TR" sz="2400" i="1" dirty="0" err="1">
                <a:solidFill>
                  <a:schemeClr val="bg1"/>
                </a:solidFill>
              </a:rPr>
              <a:t>ululemr’e</a:t>
            </a:r>
            <a:r>
              <a:rPr lang="tr-TR" sz="2400" i="1" dirty="0">
                <a:solidFill>
                  <a:schemeClr val="bg1"/>
                </a:solidFill>
              </a:rPr>
              <a:t> götürselerdi içlerinden işin içyüzünü araştırıp bulacak kimseler, haberin ne tür bir değer taşıdığını anlarlardı …”(Nisa/83)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622073" y="5839383"/>
            <a:ext cx="13981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6AB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3298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>
                <a:solidFill>
                  <a:schemeClr val="bg1"/>
                </a:solidFill>
              </a:rPr>
              <a:t>İlk ayette Allah ve </a:t>
            </a:r>
            <a:r>
              <a:rPr lang="tr-TR" sz="2800" dirty="0" err="1">
                <a:solidFill>
                  <a:schemeClr val="bg1"/>
                </a:solidFill>
              </a:rPr>
              <a:t>Resulü’ne</a:t>
            </a:r>
            <a:r>
              <a:rPr lang="tr-TR" sz="2800" dirty="0">
                <a:solidFill>
                  <a:schemeClr val="bg1"/>
                </a:solidFill>
              </a:rPr>
              <a:t> itaatten söz edilirken bunun yanında “</a:t>
            </a:r>
            <a:r>
              <a:rPr lang="tr-TR" sz="2800" dirty="0" err="1">
                <a:solidFill>
                  <a:schemeClr val="bg1"/>
                </a:solidFill>
              </a:rPr>
              <a:t>ululemr</a:t>
            </a:r>
            <a:r>
              <a:rPr lang="tr-TR" sz="2800" dirty="0">
                <a:solidFill>
                  <a:schemeClr val="bg1"/>
                </a:solidFill>
              </a:rPr>
              <a:t>” denen bir gruba itaat da emredilir. İkinci ayette ise güvenliği ilgilendiren konularda Allah Resulü’ ve ‘</a:t>
            </a:r>
            <a:r>
              <a:rPr lang="tr-TR" sz="2800" dirty="0" err="1">
                <a:solidFill>
                  <a:schemeClr val="bg1"/>
                </a:solidFill>
              </a:rPr>
              <a:t>ululemr</a:t>
            </a:r>
            <a:r>
              <a:rPr lang="tr-TR" sz="2800" dirty="0">
                <a:solidFill>
                  <a:schemeClr val="bg1"/>
                </a:solidFill>
              </a:rPr>
              <a:t>‘ karar ve uygulama mercii olarak belirtilir. Her iki ayetin iniş sebeplerine bakıldığında konunun güvenliğe ilişkin olduğu anlaşılmaktadır. Dolayısıyla her iki ayetteki ‘</a:t>
            </a:r>
            <a:r>
              <a:rPr lang="tr-TR" sz="2800" dirty="0" err="1">
                <a:solidFill>
                  <a:schemeClr val="bg1"/>
                </a:solidFill>
              </a:rPr>
              <a:t>ululemr</a:t>
            </a:r>
            <a:r>
              <a:rPr lang="tr-TR" sz="2800" dirty="0">
                <a:solidFill>
                  <a:schemeClr val="bg1"/>
                </a:solidFill>
              </a:rPr>
              <a:t>‘ adlandırmasıyla belirtilen kimselerin, Allah </a:t>
            </a:r>
            <a:r>
              <a:rPr lang="tr-TR" sz="2800" dirty="0" err="1">
                <a:solidFill>
                  <a:schemeClr val="bg1"/>
                </a:solidFill>
              </a:rPr>
              <a:t>Resulü’nün</a:t>
            </a:r>
            <a:r>
              <a:rPr lang="tr-TR" sz="2800" dirty="0">
                <a:solidFill>
                  <a:schemeClr val="bg1"/>
                </a:solidFill>
              </a:rPr>
              <a:t> yetkili kıldığı yöneticiler, kumandanlar ve güvenlik amirleri olduğu söylenebilir.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857621" y="5756255"/>
            <a:ext cx="13308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7AB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5058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ritli">
  <a:themeElements>
    <a:clrScheme name="Şeritli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Şeritli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Şeritli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TM03090430[[fn=Şeritli]]</Template>
  <TotalTime>110</TotalTime>
  <Words>584</Words>
  <Application>Microsoft Office PowerPoint</Application>
  <PresentationFormat>Özel</PresentationFormat>
  <Paragraphs>65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Şeritli</vt:lpstr>
      <vt:lpstr>Din ve devlet ilişkileri bağlamına kavramsal netlik açısından bakış  </vt:lpstr>
      <vt:lpstr>Slayt 2</vt:lpstr>
      <vt:lpstr>İtaat</vt:lpstr>
      <vt:lpstr>Hz. Muhammed’in Misyonu (Mekke)</vt:lpstr>
      <vt:lpstr>Çağrı’ya Uymayanlara Yönelik Yaptırımlar</vt:lpstr>
      <vt:lpstr>Hz. Muhammed’in Misyonu (Medine)</vt:lpstr>
      <vt:lpstr>Slayt 7</vt:lpstr>
      <vt:lpstr>Slayt 8</vt:lpstr>
      <vt:lpstr>Slayt 9</vt:lpstr>
      <vt:lpstr>Yönetim fonksiyonları</vt:lpstr>
      <vt:lpstr>Sonuç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Allah ve Resulü’ne İtaat  Olgusunun Siyasal Atıfları</dc:title>
  <dc:creator>userr</dc:creator>
  <cp:lastModifiedBy>selcuk</cp:lastModifiedBy>
  <cp:revision>17</cp:revision>
  <dcterms:created xsi:type="dcterms:W3CDTF">2015-04-22T09:40:20Z</dcterms:created>
  <dcterms:modified xsi:type="dcterms:W3CDTF">2018-06-06T10:25:44Z</dcterms:modified>
</cp:coreProperties>
</file>