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F6227C-4327-46E4-993D-71615CA8E4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/>
              <a:t>Sosyolojinin Ortaya </a:t>
            </a:r>
            <a:r>
              <a:rPr lang="tr-TR" dirty="0"/>
              <a:t>Çıkışı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285E0D6-ECCD-4F66-AB21-F3D84DD08C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Bu ders için okuma: A. </a:t>
            </a:r>
            <a:r>
              <a:rPr lang="tr-TR" dirty="0" err="1"/>
              <a:t>Gıddens</a:t>
            </a:r>
            <a:r>
              <a:rPr lang="tr-TR" dirty="0"/>
              <a:t>, sosyoloji: kısa fakat eleştirel bir giriş. 2012.  1.bölüm</a:t>
            </a:r>
          </a:p>
        </p:txBody>
      </p:sp>
    </p:spTree>
    <p:extLst>
      <p:ext uri="{BB962C8B-B14F-4D97-AF65-F5344CB8AC3E}">
        <p14:creationId xmlns:p14="http://schemas.microsoft.com/office/powerpoint/2010/main" val="764324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78DA40C6-0F69-4823-B3E4-C0572B1C8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Sosyolojik Düşünce 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0CA2ECC6-DACF-4985-8ACA-A7A344321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Sosyolojinin gelişimi, modem dünyayı yaratan </a:t>
            </a:r>
            <a:r>
              <a:rPr lang="tr-TR" sz="2400" b="1" dirty="0"/>
              <a:t>değişiklikler </a:t>
            </a:r>
            <a:r>
              <a:rPr lang="tr-TR" sz="2400" dirty="0"/>
              <a:t>bağlamında ele alınmalıdır.</a:t>
            </a:r>
          </a:p>
          <a:p>
            <a:r>
              <a:rPr lang="tr-TR" sz="2400" dirty="0"/>
              <a:t>Değişimlerin özü, bazılarının 18. ve 19. yüzyıl Avrupa’sının “iki büyük devrimi” olarak tanımladıkları olaylarda yatmaktadır. </a:t>
            </a:r>
          </a:p>
          <a:p>
            <a:r>
              <a:rPr lang="tr-TR" sz="2400" dirty="0"/>
              <a:t>Bunların ilki, 1789 Fransız Devrimi’dir.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2703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78DA40C6-0F69-4823-B3E4-C0572B1C8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Sosyolojik Düşünce 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0CA2ECC6-DACF-4985-8ACA-A7A344321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ikinci “büyük devrim” 18. yüzyılın sonlarında Britanya’da ortaya çıkan ve 19. yüzyılda tüm Batı Avrupa'ya ve Amerika Birleşik Devletleri’ne yayılan “sanayi </a:t>
            </a:r>
            <a:r>
              <a:rPr lang="tr-TR" sz="2400" dirty="0" err="1"/>
              <a:t>devrimi”dir</a:t>
            </a:r>
            <a:r>
              <a:rPr lang="tr-TR" sz="2400" dirty="0"/>
              <a:t>. </a:t>
            </a:r>
          </a:p>
          <a:p>
            <a:r>
              <a:rPr lang="tr-TR" sz="2400" dirty="0"/>
              <a:t>Sanayi devrimi bazen yalnızca teknik yenilikler dizisi olarak sunulur. Ancak bu teknik buluşlar daha geniş toplumsal ve ekonomik değişikliklerin bir parçası olarak kabul edilmelidir (</a:t>
            </a:r>
            <a:r>
              <a:rPr lang="tr-TR" sz="2400" dirty="0" err="1"/>
              <a:t>Giddens</a:t>
            </a:r>
            <a:r>
              <a:rPr lang="tr-TR" sz="2400" dirty="0"/>
              <a:t>, 2012).</a:t>
            </a:r>
          </a:p>
        </p:txBody>
      </p:sp>
    </p:spTree>
    <p:extLst>
      <p:ext uri="{BB962C8B-B14F-4D97-AF65-F5344CB8AC3E}">
        <p14:creationId xmlns:p14="http://schemas.microsoft.com/office/powerpoint/2010/main" val="692971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78DA40C6-0F69-4823-B3E4-C0572B1C8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Sosyolojik Düşünce 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0CA2ECC6-DACF-4985-8ACA-A7A344321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Toplumsal –Ekonomik Değişiklikler:</a:t>
            </a:r>
          </a:p>
          <a:p>
            <a:r>
              <a:rPr lang="tr-TR" sz="2400" dirty="0"/>
              <a:t>Bunların en önemlisi, işgücünün büyük bir kısmının, tarımdan, sürekli büyüyen sanayi sektörlerine göçüydü; </a:t>
            </a:r>
          </a:p>
          <a:p>
            <a:r>
              <a:rPr lang="tr-TR" sz="2400" dirty="0"/>
              <a:t>Bu değişimler kentlerin genişlemesine neden olmuştur. 19. yüzyıl öncesinde en kentleşmiş toplumlarda bile, nüfusun yüzde onundan fazlasının kasabalarda ya da kentlerde yaşamamaktaydı (</a:t>
            </a:r>
            <a:r>
              <a:rPr lang="tr-TR" sz="2400" dirty="0" err="1"/>
              <a:t>Giddens</a:t>
            </a:r>
            <a:r>
              <a:rPr lang="tr-TR" sz="2400" dirty="0"/>
              <a:t>, 2012).  </a:t>
            </a:r>
          </a:p>
        </p:txBody>
      </p:sp>
    </p:spTree>
    <p:extLst>
      <p:ext uri="{BB962C8B-B14F-4D97-AF65-F5344CB8AC3E}">
        <p14:creationId xmlns:p14="http://schemas.microsoft.com/office/powerpoint/2010/main" val="1478211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78DA40C6-0F69-4823-B3E4-C0572B1C8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Sosyolojik Düşünce 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0CA2ECC6-DACF-4985-8ACA-A7A344321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/>
              <a:t>Giddens’a</a:t>
            </a:r>
            <a:r>
              <a:rPr lang="tr-TR" sz="2400" dirty="0"/>
              <a:t> göre, sanayileşme ve kentleşme toplumun en geleneksel formlarını geri dönülmez bir biçimde ortadan kaldıran dönüşümlerin merkezindeyse, bunlarla ilişkili olan ve üzerinde durulması gereken üçüncü bir fenomen daha vardır. </a:t>
            </a:r>
          </a:p>
          <a:p>
            <a:r>
              <a:rPr lang="tr-TR" sz="2400" dirty="0"/>
              <a:t>18. yüzyıla kadar, toplam nüfusun oldukça kararlı fakat ağır bir şekilde artmış olmasıdır (</a:t>
            </a:r>
            <a:r>
              <a:rPr lang="tr-TR" sz="2400" dirty="0" err="1"/>
              <a:t>Giddens</a:t>
            </a:r>
            <a:r>
              <a:rPr lang="tr-TR" sz="2400" dirty="0"/>
              <a:t>, 2012). </a:t>
            </a:r>
          </a:p>
        </p:txBody>
      </p:sp>
    </p:spTree>
    <p:extLst>
      <p:ext uri="{BB962C8B-B14F-4D97-AF65-F5344CB8AC3E}">
        <p14:creationId xmlns:p14="http://schemas.microsoft.com/office/powerpoint/2010/main" val="3839016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78DA40C6-0F69-4823-B3E4-C0572B1C8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Sosyolojik Düşünce 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0CA2ECC6-DACF-4985-8ACA-A7A344321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değişimler sosyolojinin ortaya çıkışına neden olmuştur.</a:t>
            </a:r>
          </a:p>
          <a:p>
            <a:r>
              <a:rPr lang="tr-TR" dirty="0"/>
              <a:t>“Sosyoloji” nasıl tanımlanmalıdır?</a:t>
            </a:r>
          </a:p>
          <a:p>
            <a:r>
              <a:rPr lang="tr-TR" dirty="0"/>
              <a:t>«Toplum, </a:t>
            </a:r>
            <a:r>
              <a:rPr lang="tr-TR" b="1" i="1" dirty="0"/>
              <a:t>kurumsallaştırılmış </a:t>
            </a:r>
            <a:r>
              <a:rPr lang="tr-TR" dirty="0"/>
              <a:t>davranış biçimleri bütünü ya da sistemidir. Toplumsal davranışın “kurumsallaştırılmış” biçimlerinden söz etmek, uzun zaman ve mekân dilimlerinde sürekli olarak tekrarlanan -veya modem toplumsal kuram terminolojisinde olduğu gibi toplumsal olarak yeniden üretilen- inanç ve davranış biçimlerinden bahsetmektir» (</a:t>
            </a:r>
            <a:r>
              <a:rPr lang="tr-TR" dirty="0" err="1"/>
              <a:t>Giddens</a:t>
            </a:r>
            <a:r>
              <a:rPr lang="tr-TR" dirty="0"/>
              <a:t>, 2012).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63737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78DA40C6-0F69-4823-B3E4-C0572B1C8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Sosyolojik Düşünce 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0CA2ECC6-DACF-4985-8ACA-A7A344321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dirty="0" err="1"/>
              <a:t>Giddens’a</a:t>
            </a:r>
            <a:r>
              <a:rPr lang="tr-TR" sz="3200" dirty="0"/>
              <a:t> bu açıklamalar temelinde sosyolojiyi şu şekilde tanımlar:</a:t>
            </a:r>
          </a:p>
          <a:p>
            <a:r>
              <a:rPr lang="tr-TR" sz="3200" b="1" i="1" dirty="0"/>
              <a:t>«Sosyoloji, odak noktası, son iki veya üç yüzyıldaki endüstriyel dönüşümlerin etkisiyle ortaya çıkan sosyal kurumların incelenmesi olan bir sosyal bilimdir»</a:t>
            </a:r>
            <a:r>
              <a:rPr lang="tr-TR" sz="3200" dirty="0"/>
              <a:t> (</a:t>
            </a:r>
            <a:r>
              <a:rPr lang="tr-TR" sz="3200" dirty="0" err="1"/>
              <a:t>Giddens</a:t>
            </a:r>
            <a:r>
              <a:rPr lang="tr-TR" sz="3200"/>
              <a:t>, 2012)</a:t>
            </a:r>
            <a:r>
              <a:rPr lang="tr-TR" sz="3200" b="1" i="1"/>
              <a:t>.</a:t>
            </a:r>
            <a:endParaRPr lang="tr-TR" sz="3200" b="1" i="1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64194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430D46-90F7-4ED4-9EA7-8F2BE2418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0A45BF-BD46-4313-849F-296E09554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Giddens</a:t>
            </a:r>
            <a:r>
              <a:rPr lang="tr-TR" sz="3600" dirty="0"/>
              <a:t>, A. (2012) Sosyoloji: Kısa Fakat Eleştirel Bir Giriş. Ankara: Siyasal Kitapevi. </a:t>
            </a:r>
          </a:p>
        </p:txBody>
      </p:sp>
    </p:spTree>
    <p:extLst>
      <p:ext uri="{BB962C8B-B14F-4D97-AF65-F5344CB8AC3E}">
        <p14:creationId xmlns:p14="http://schemas.microsoft.com/office/powerpoint/2010/main" val="22369177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821</TotalTime>
  <Words>364</Words>
  <Application>Microsoft Office PowerPoint</Application>
  <PresentationFormat>Geniş ekran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Palatino Linotype</vt:lpstr>
      <vt:lpstr>Galeri</vt:lpstr>
      <vt:lpstr>Sosyolojinin Ortaya Çıkışı </vt:lpstr>
      <vt:lpstr>Sosyolojik Düşünce </vt:lpstr>
      <vt:lpstr>Sosyolojik Düşünce </vt:lpstr>
      <vt:lpstr>Sosyolojik Düşünce </vt:lpstr>
      <vt:lpstr>Sosyolojik Düşünce </vt:lpstr>
      <vt:lpstr>Sosyolojik Düşünce </vt:lpstr>
      <vt:lpstr>Sosyolojik Düşünce </vt:lpstr>
      <vt:lpstr>Kaynaklar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Mavis</dc:creator>
  <cp:lastModifiedBy>Mavis</cp:lastModifiedBy>
  <cp:revision>14</cp:revision>
  <dcterms:created xsi:type="dcterms:W3CDTF">2020-05-25T21:22:39Z</dcterms:created>
  <dcterms:modified xsi:type="dcterms:W3CDTF">2020-05-28T07:09:47Z</dcterms:modified>
</cp:coreProperties>
</file>