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1F01D-D53D-4E4C-907B-F4D847939CBC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5895F-6BB4-499D-B7BD-2CF15E305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1183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1F01D-D53D-4E4C-907B-F4D847939CBC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5895F-6BB4-499D-B7BD-2CF15E305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0175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1F01D-D53D-4E4C-907B-F4D847939CBC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5895F-6BB4-499D-B7BD-2CF15E305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3733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1F01D-D53D-4E4C-907B-F4D847939CBC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5895F-6BB4-499D-B7BD-2CF15E305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214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1F01D-D53D-4E4C-907B-F4D847939CBC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5895F-6BB4-499D-B7BD-2CF15E305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7988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1F01D-D53D-4E4C-907B-F4D847939CBC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5895F-6BB4-499D-B7BD-2CF15E305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317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1F01D-D53D-4E4C-907B-F4D847939CBC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5895F-6BB4-499D-B7BD-2CF15E305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2633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1F01D-D53D-4E4C-907B-F4D847939CBC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5895F-6BB4-499D-B7BD-2CF15E305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06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1F01D-D53D-4E4C-907B-F4D847939CBC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5895F-6BB4-499D-B7BD-2CF15E305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1613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1F01D-D53D-4E4C-907B-F4D847939CBC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5895F-6BB4-499D-B7BD-2CF15E305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7411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1F01D-D53D-4E4C-907B-F4D847939CBC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5895F-6BB4-499D-B7BD-2CF15E305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5346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1F01D-D53D-4E4C-907B-F4D847939CBC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5895F-6BB4-499D-B7BD-2CF15E305A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8751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899592" y="548680"/>
            <a:ext cx="7488832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Perspektif</a:t>
            </a:r>
            <a:endParaRPr lang="tr-TR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Ben merkezcil </a:t>
            </a:r>
            <a:r>
              <a:rPr lang="tr-T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Eğilimler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İnsanlar durumları çok sınırlı bir perspektiften yorumlama eğilimindedir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Daha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objektif bir bakış açısını kazanmak özel çaba ister.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Ben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merkezcilik öyle olması gerekmediği halde bazen bencillik içerir ve ihmalin özel bir halidir.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bağlamda bir mühendis yararlı bir ürün tasarlamayı isteyebilir ama tüketicinin beklentisini anlamada başarısız olabilir</a:t>
            </a:r>
          </a:p>
        </p:txBody>
      </p:sp>
    </p:spTree>
    <p:extLst>
      <p:ext uri="{BB962C8B-B14F-4D97-AF65-F5344CB8AC3E}">
        <p14:creationId xmlns:p14="http://schemas.microsoft.com/office/powerpoint/2010/main" val="330798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971600" y="620688"/>
            <a:ext cx="669674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Mikroskobik </a:t>
            </a:r>
            <a:r>
              <a:rPr lang="tr-T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Vizyon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Benmerkezcil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düşünmeye benzer şekilde mikroskobik vizyon sınırlı perspektife sahiptir.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Benmerkezcil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düşünme başkalarının perspektiflerini anlamada başarısız olur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Mikroskobik vizyon anlamada çok hassastır, fakat görüş alanı oldukça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sınırlıdır</a:t>
            </a:r>
          </a:p>
          <a:p>
            <a:endParaRPr lang="tr-TR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Mikroskobik </a:t>
            </a:r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vizyona örnek</a:t>
            </a:r>
            <a:r>
              <a:rPr lang="tr-T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Bir ayakkabıcı bir ayakkabının iyi ya da kötü malzemeden yapıldığını söyleyebilir ama içinde rahat ediliyor mu onu müşteri bilir. </a:t>
            </a:r>
          </a:p>
        </p:txBody>
      </p:sp>
    </p:spTree>
    <p:extLst>
      <p:ext uri="{BB962C8B-B14F-4D97-AF65-F5344CB8AC3E}">
        <p14:creationId xmlns:p14="http://schemas.microsoft.com/office/powerpoint/2010/main" val="57903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611560" y="983625"/>
            <a:ext cx="777686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Ayakkabıcıların müşterileri dinlemesi gerektiği gibi mühendisler bilimsel ve teknik uzmanları dinleyerek yaptıkları işlerin etkilerini değerlendirmelidir. 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Büyük kurumlarda mikroskobik düşünmeye eğilim vardır. 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Kurumdaki her çalışanın uzman olduğu bir alan vardır ve diğer alanlardan sorumlu değildir. 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Böyle bir bakış açısı olası bir kazaya zemin hazırlar. </a:t>
            </a: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tr-T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57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157</Words>
  <Application>Microsoft Office PowerPoint</Application>
  <PresentationFormat>Ekran Gösterisi (4:3)</PresentationFormat>
  <Paragraphs>30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PowerPoint Sunusu</vt:lpstr>
      <vt:lpstr>PowerPoint Sunusu</vt:lpstr>
      <vt:lpstr>PowerPoint Sunusu</vt:lpstr>
    </vt:vector>
  </TitlesOfParts>
  <Company>Progressive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acer</dc:creator>
  <cp:lastModifiedBy>acer</cp:lastModifiedBy>
  <cp:revision>2</cp:revision>
  <dcterms:created xsi:type="dcterms:W3CDTF">2018-10-19T01:31:41Z</dcterms:created>
  <dcterms:modified xsi:type="dcterms:W3CDTF">2018-10-19T01:38:17Z</dcterms:modified>
</cp:coreProperties>
</file>