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1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17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73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1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98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31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63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0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61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4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34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1F01D-D53D-4E4C-907B-F4D847939CBC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5895F-6BB4-499D-B7BD-2CF15E305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5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548680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Perspektif</a:t>
            </a:r>
            <a:endParaRPr lang="tr-T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 merkezcil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Eğilimler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İnsanlar durumları çok sınırlı bir perspektiften yorumlama eğilimindedir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Daha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objektif bir bakış açısını kazanmak özel çaba ister.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merkezcilik öyle olması gerekmediği halde bazen bencillik içerir ve ihmalin özel bir halidir.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bağlamda bir mühendis yararlı bir ürün tasarlamayı isteyebilir ama tüketicinin beklentisini anlamada başarısız olabilir</a:t>
            </a:r>
          </a:p>
        </p:txBody>
      </p:sp>
    </p:spTree>
    <p:extLst>
      <p:ext uri="{BB962C8B-B14F-4D97-AF65-F5344CB8AC3E}">
        <p14:creationId xmlns:p14="http://schemas.microsoft.com/office/powerpoint/2010/main" val="33079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971600" y="620688"/>
            <a:ext cx="66967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Mikroskobik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Vizyon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Benmerkezcil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düşünmeye benzer şekilde mikroskobik vizyon sınırlı perspektife sahiptir.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Benmerkezcil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düşünme başkalarının perspektiflerini anlamada başarısız olur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Mikroskobik vizyon anlamada çok hassastır, fakat görüş alanı oldukça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sınırlıdır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Mikroskobik 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vizyona örnek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ayakkabıcı bir ayakkabının iyi ya da kötü malzemeden yapıldığını söyleyebilir ama içinde rahat ediliyor mu onu müşteri bilir. </a:t>
            </a:r>
          </a:p>
        </p:txBody>
      </p:sp>
    </p:spTree>
    <p:extLst>
      <p:ext uri="{BB962C8B-B14F-4D97-AF65-F5344CB8AC3E}">
        <p14:creationId xmlns:p14="http://schemas.microsoft.com/office/powerpoint/2010/main" val="5790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983625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Ayakkabıcıların müşterileri dinlemesi gerektiği gibi mühendisler bilimsel ve teknik uzmanları dinleyerek yaptıkları işlerin etkilerini değerlendirmelidir.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Büyük kurumlarda mikroskobik düşünmeye eğilim vardır.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Kurumdaki her çalışanın uzman olduğu bir alan vardır ve diğer alanlardan sorumlu değildir.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Böyle bir bakış açısı olası bir kazaya zemin hazırlar. 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157</Words>
  <Application>Microsoft Office PowerPoint</Application>
  <PresentationFormat>Ekran Gösterisi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2</cp:revision>
  <dcterms:created xsi:type="dcterms:W3CDTF">2018-10-19T01:31:41Z</dcterms:created>
  <dcterms:modified xsi:type="dcterms:W3CDTF">2018-10-19T01:38:17Z</dcterms:modified>
</cp:coreProperties>
</file>