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60" r:id="rId4"/>
    <p:sldId id="262" r:id="rId5"/>
    <p:sldId id="263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37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796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04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524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379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481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353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7825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919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17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1823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20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4444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65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57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098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435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317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7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894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761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49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2107096" y="1103244"/>
            <a:ext cx="8358808" cy="294343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SHB-419 DAYANIŞMA </a:t>
            </a:r>
            <a:br>
              <a:rPr lang="tr-TR" b="1" dirty="0" smtClean="0"/>
            </a:br>
            <a:r>
              <a:rPr lang="tr-TR" b="1" dirty="0" smtClean="0"/>
              <a:t>İNSANİ HİZMET ÖRGÜTLERİNDE GÖNÜLLÜ ÇALIŞMA PLANLAMA: ÇALIŞMANIN UYGULANACAĞI KURUM TANITIMI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50134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146853" y="1147072"/>
            <a:ext cx="841844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r-TR" sz="2400" b="1" dirty="0">
                <a:solidFill>
                  <a:prstClr val="black"/>
                </a:solidFill>
              </a:rPr>
              <a:t>HER BİR ÖĞRENCİ GRUBUNUN ÖRNEK PROJELERİNİN </a:t>
            </a:r>
          </a:p>
          <a:p>
            <a:pPr lvl="0" algn="ctr"/>
            <a:r>
              <a:rPr lang="tr-TR" sz="2400" b="1" dirty="0">
                <a:solidFill>
                  <a:prstClr val="black"/>
                </a:solidFill>
              </a:rPr>
              <a:t>GELİŞİM AŞAMALARINA GÖRE İNCELENMESİ </a:t>
            </a: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just"/>
            <a:r>
              <a:rPr lang="tr-TR" sz="2400" b="1" dirty="0" smtClean="0">
                <a:solidFill>
                  <a:prstClr val="black"/>
                </a:solidFill>
              </a:rPr>
              <a:t>PROJE </a:t>
            </a:r>
            <a:r>
              <a:rPr lang="tr-TR" sz="2400" b="1" dirty="0" smtClean="0">
                <a:solidFill>
                  <a:prstClr val="black"/>
                </a:solidFill>
              </a:rPr>
              <a:t>GELİŞİM AŞAMASI IX: </a:t>
            </a:r>
            <a:r>
              <a:rPr lang="tr-TR" sz="2400" dirty="0" smtClean="0">
                <a:solidFill>
                  <a:prstClr val="black"/>
                </a:solidFill>
              </a:rPr>
              <a:t>İzleme «projenin hangi aralıklarla, nasıl ve kimler tarafından izleneceği»</a:t>
            </a: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endParaRPr lang="tr-TR" sz="2400" dirty="0" smtClean="0">
              <a:solidFill>
                <a:prstClr val="black"/>
              </a:solidFill>
            </a:endParaRPr>
          </a:p>
          <a:p>
            <a:pPr lvl="0" algn="just"/>
            <a:r>
              <a:rPr lang="tr-TR" sz="2400" b="1" dirty="0">
                <a:solidFill>
                  <a:prstClr val="black"/>
                </a:solidFill>
              </a:rPr>
              <a:t>PROJE GELİŞİM AŞAMASI X</a:t>
            </a:r>
            <a:r>
              <a:rPr lang="tr-TR" sz="2400" b="1" dirty="0" smtClean="0">
                <a:solidFill>
                  <a:prstClr val="black"/>
                </a:solidFill>
              </a:rPr>
              <a:t>: </a:t>
            </a:r>
            <a:r>
              <a:rPr lang="tr-TR" sz="2400" dirty="0" smtClean="0">
                <a:solidFill>
                  <a:prstClr val="black"/>
                </a:solidFill>
              </a:rPr>
              <a:t>Bütçe taslağının </a:t>
            </a:r>
            <a:r>
              <a:rPr lang="tr-TR" sz="2400" dirty="0">
                <a:solidFill>
                  <a:prstClr val="black"/>
                </a:solidFill>
              </a:rPr>
              <a:t>h</a:t>
            </a:r>
            <a:r>
              <a:rPr lang="tr-TR" sz="2400" dirty="0" smtClean="0">
                <a:solidFill>
                  <a:prstClr val="black"/>
                </a:solidFill>
              </a:rPr>
              <a:t>azırlanması</a:t>
            </a:r>
            <a:endParaRPr lang="tr-TR" sz="2400" dirty="0">
              <a:solidFill>
                <a:prstClr val="black"/>
              </a:solidFill>
            </a:endParaRPr>
          </a:p>
          <a:p>
            <a:pPr lvl="0" algn="ctr"/>
            <a:endParaRPr lang="tr-TR" sz="2400" dirty="0" smtClean="0">
              <a:solidFill>
                <a:prstClr val="black"/>
              </a:solidFill>
            </a:endParaRPr>
          </a:p>
          <a:p>
            <a:pPr lvl="0" algn="just"/>
            <a:r>
              <a:rPr lang="tr-TR" sz="2400" dirty="0" smtClean="0">
                <a:solidFill>
                  <a:prstClr val="black"/>
                </a:solidFill>
              </a:rPr>
              <a:t>(</a:t>
            </a:r>
            <a:r>
              <a:rPr lang="tr-TR" sz="2400" dirty="0">
                <a:solidFill>
                  <a:prstClr val="black"/>
                </a:solidFill>
              </a:rPr>
              <a:t>Duyan, </a:t>
            </a:r>
            <a:r>
              <a:rPr lang="tr-TR" sz="2400" dirty="0" err="1">
                <a:solidFill>
                  <a:prstClr val="black"/>
                </a:solidFill>
              </a:rPr>
              <a:t>Çifci</a:t>
            </a:r>
            <a:r>
              <a:rPr lang="tr-TR" sz="2400" dirty="0">
                <a:solidFill>
                  <a:prstClr val="black"/>
                </a:solidFill>
              </a:rPr>
              <a:t>, Demirbilek, Yüceer-Kardeş ve </a:t>
            </a:r>
            <a:r>
              <a:rPr lang="tr-TR" sz="2400" dirty="0" err="1">
                <a:solidFill>
                  <a:prstClr val="black"/>
                </a:solidFill>
              </a:rPr>
              <a:t>Kuddaş</a:t>
            </a:r>
            <a:r>
              <a:rPr lang="tr-TR" sz="2400" dirty="0">
                <a:solidFill>
                  <a:prstClr val="black"/>
                </a:solidFill>
              </a:rPr>
              <a:t>, 2017)</a:t>
            </a:r>
          </a:p>
          <a:p>
            <a:pPr lvl="0" algn="ctr"/>
            <a:endParaRPr lang="tr-TR" sz="2400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10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503046" y="590480"/>
            <a:ext cx="783254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HER BİR ÖĞRENCİ GRUBUNUN ÖRNEK PROJESİNİN  </a:t>
            </a: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«İLGİLİ KURUM TANITIMI»</a:t>
            </a: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Toplum ve Üyelerinin Tanıtımı</a:t>
            </a: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2400" dirty="0" smtClean="0">
                <a:solidFill>
                  <a:prstClr val="black"/>
                </a:solidFill>
              </a:rPr>
              <a:t>«Konu, amaç, kurum kaynakları, üyeler, yapı, plan ve fiziki çevre»</a:t>
            </a:r>
            <a:endParaRPr lang="tr-TR" sz="2400" dirty="0">
              <a:solidFill>
                <a:prstClr val="black"/>
              </a:solidFill>
            </a:endParaRPr>
          </a:p>
          <a:p>
            <a:pPr lvl="0" algn="just"/>
            <a:endParaRPr lang="tr-TR" sz="2400" dirty="0">
              <a:solidFill>
                <a:prstClr val="black"/>
              </a:solidFill>
            </a:endParaRPr>
          </a:p>
          <a:p>
            <a:pPr lvl="0" algn="ctr"/>
            <a:r>
              <a:rPr lang="tr-TR" sz="2400" dirty="0" smtClean="0">
                <a:solidFill>
                  <a:prstClr val="black"/>
                </a:solidFill>
              </a:rPr>
              <a:t>(Duyan, </a:t>
            </a:r>
            <a:r>
              <a:rPr lang="tr-TR" sz="2400" dirty="0" err="1" smtClean="0">
                <a:solidFill>
                  <a:prstClr val="black"/>
                </a:solidFill>
              </a:rPr>
              <a:t>Çifci</a:t>
            </a:r>
            <a:r>
              <a:rPr lang="tr-TR" sz="2400" dirty="0" smtClean="0">
                <a:solidFill>
                  <a:prstClr val="black"/>
                </a:solidFill>
              </a:rPr>
              <a:t>, Demirbilek, Yüceer-Kardeş ve </a:t>
            </a:r>
            <a:r>
              <a:rPr lang="tr-TR" sz="2400" dirty="0" err="1" smtClean="0">
                <a:solidFill>
                  <a:prstClr val="black"/>
                </a:solidFill>
              </a:rPr>
              <a:t>Kuddaş</a:t>
            </a:r>
            <a:r>
              <a:rPr lang="tr-TR" sz="2400" dirty="0" smtClean="0">
                <a:solidFill>
                  <a:prstClr val="black"/>
                </a:solidFill>
              </a:rPr>
              <a:t>, 2017</a:t>
            </a:r>
            <a:r>
              <a:rPr lang="tr-TR" sz="2400" dirty="0">
                <a:solidFill>
                  <a:prstClr val="black"/>
                </a:solidFill>
              </a:rPr>
              <a:t>)</a:t>
            </a:r>
            <a:endParaRPr lang="tr-TR" sz="2400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82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503046" y="590480"/>
            <a:ext cx="783254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>
                <a:solidFill>
                  <a:prstClr val="black"/>
                </a:solidFill>
              </a:rPr>
              <a:t>2</a:t>
            </a:r>
            <a:r>
              <a:rPr lang="tr-TR" sz="2400" b="1" dirty="0" smtClean="0">
                <a:solidFill>
                  <a:prstClr val="black"/>
                </a:solidFill>
              </a:rPr>
              <a:t>. Projenin Hedef Kitlesine Yönelik Tanıtım Raporu</a:t>
            </a: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2400" dirty="0" smtClean="0">
                <a:solidFill>
                  <a:prstClr val="black"/>
                </a:solidFill>
              </a:rPr>
              <a:t>«Hedef kitlenin genel tanıtımı, hedef kitlenin sorun ve ihtiyaçları açısından çalışmaya dahil edilme nedenleri, toplumla çalışmanın hedef kitleye katkısını değerlendirme, projenin hedef kitlenin gelişimine katkısını değerlendirme»</a:t>
            </a:r>
            <a:endParaRPr lang="tr-TR" sz="2400" dirty="0">
              <a:solidFill>
                <a:prstClr val="black"/>
              </a:solidFill>
            </a:endParaRPr>
          </a:p>
          <a:p>
            <a:pPr lvl="0" algn="just"/>
            <a:endParaRPr lang="tr-TR" sz="2400" dirty="0">
              <a:solidFill>
                <a:prstClr val="black"/>
              </a:solidFill>
            </a:endParaRPr>
          </a:p>
          <a:p>
            <a:pPr lvl="0" algn="ctr"/>
            <a:r>
              <a:rPr lang="tr-TR" sz="2400" dirty="0">
                <a:solidFill>
                  <a:prstClr val="black"/>
                </a:solidFill>
              </a:rPr>
              <a:t>(Duyan, </a:t>
            </a:r>
            <a:r>
              <a:rPr lang="tr-TR" sz="2400" dirty="0" err="1">
                <a:solidFill>
                  <a:prstClr val="black"/>
                </a:solidFill>
              </a:rPr>
              <a:t>Çifci</a:t>
            </a:r>
            <a:r>
              <a:rPr lang="tr-TR" sz="2400" dirty="0">
                <a:solidFill>
                  <a:prstClr val="black"/>
                </a:solidFill>
              </a:rPr>
              <a:t>, Demirbilek, Yüceer-Kardeş ve </a:t>
            </a:r>
            <a:r>
              <a:rPr lang="tr-TR" sz="2400" dirty="0" err="1">
                <a:solidFill>
                  <a:prstClr val="black"/>
                </a:solidFill>
              </a:rPr>
              <a:t>Kuddaş</a:t>
            </a:r>
            <a:r>
              <a:rPr lang="tr-TR" sz="2400">
                <a:solidFill>
                  <a:prstClr val="black"/>
                </a:solidFill>
              </a:rPr>
              <a:t>, 2017)</a:t>
            </a: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45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503046" y="590480"/>
            <a:ext cx="7832543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Yararlanılan Kaynaklar</a:t>
            </a:r>
          </a:p>
          <a:p>
            <a:pPr lvl="0" algn="ctr"/>
            <a:endParaRPr lang="tr-TR" sz="2400" dirty="0">
              <a:solidFill>
                <a:prstClr val="black"/>
              </a:solidFill>
            </a:endParaRPr>
          </a:p>
          <a:p>
            <a:pPr lvl="0" algn="just"/>
            <a:r>
              <a:rPr lang="tr-TR" sz="2400" dirty="0">
                <a:solidFill>
                  <a:prstClr val="black"/>
                </a:solidFill>
              </a:rPr>
              <a:t>Duyan, V., </a:t>
            </a:r>
            <a:r>
              <a:rPr lang="tr-TR" sz="2400" dirty="0" err="1">
                <a:solidFill>
                  <a:prstClr val="black"/>
                </a:solidFill>
              </a:rPr>
              <a:t>Çifci</a:t>
            </a:r>
            <a:r>
              <a:rPr lang="tr-TR" sz="2400" dirty="0">
                <a:solidFill>
                  <a:prstClr val="black"/>
                </a:solidFill>
              </a:rPr>
              <a:t>, E., Demirbilek, M., Yüceer-Kardeş, T. ve </a:t>
            </a:r>
            <a:r>
              <a:rPr lang="tr-TR" sz="2400" dirty="0" err="1">
                <a:solidFill>
                  <a:prstClr val="black"/>
                </a:solidFill>
              </a:rPr>
              <a:t>Kuddaş</a:t>
            </a:r>
            <a:r>
              <a:rPr lang="tr-TR" sz="2400" dirty="0">
                <a:solidFill>
                  <a:prstClr val="black"/>
                </a:solidFill>
              </a:rPr>
              <a:t>, B. (2017). SHB-407 Toplumla Sosyal Hizmet Uygulaması Yönergesi. Ankara Üniversitesi Sağlık Bilimleri Fakültesi Sosyal Hizmet Bölümü. </a:t>
            </a:r>
          </a:p>
          <a:p>
            <a:pPr lvl="0" algn="just"/>
            <a:endParaRPr lang="tr-TR" sz="2400" dirty="0">
              <a:solidFill>
                <a:prstClr val="black"/>
              </a:solidFill>
            </a:endParaRPr>
          </a:p>
          <a:p>
            <a:pPr lvl="0" algn="ctr"/>
            <a:endParaRPr lang="tr-TR" sz="2400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89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187</Words>
  <Application>Microsoft Office PowerPoint</Application>
  <PresentationFormat>Geniş ekran</PresentationFormat>
  <Paragraphs>48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Ofis Teması</vt:lpstr>
      <vt:lpstr>1_Ofis Teması</vt:lpstr>
      <vt:lpstr>   SHB-419 DAYANIŞMA  İNSANİ HİZMET ÖRGÜTLERİNDE GÖNÜLLÜ ÇALIŞMA PLANLAMA: ÇALIŞMANIN UYGULANACAĞI KURUM TANITIMI  DOÇ.DR.FİLİZ YILDIRIM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TOPLUMLA SOSYAL HİZMET: DAYANIŞMA İÇİN İYİ UYGULAMA ÖRNEKLERİ DOÇ.DR.FİLİZ YILDIRIM</dc:title>
  <dc:creator>C</dc:creator>
  <cp:lastModifiedBy>C</cp:lastModifiedBy>
  <cp:revision>22</cp:revision>
  <dcterms:created xsi:type="dcterms:W3CDTF">2017-11-02T20:04:30Z</dcterms:created>
  <dcterms:modified xsi:type="dcterms:W3CDTF">2017-11-03T18:11:09Z</dcterms:modified>
</cp:coreProperties>
</file>