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61A1AC32-3512-4497-A201-8DFF89AA2058}"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2273300-8E1C-43C5-9CBA-E1C9F3B77FC4}" type="slidenum">
              <a:rPr lang="en-US" smtClean="0"/>
              <a:t>‹#›</a:t>
            </a:fld>
            <a:endParaRPr lang="en-US"/>
          </a:p>
        </p:txBody>
      </p:sp>
    </p:spTree>
    <p:extLst>
      <p:ext uri="{BB962C8B-B14F-4D97-AF65-F5344CB8AC3E}">
        <p14:creationId xmlns:p14="http://schemas.microsoft.com/office/powerpoint/2010/main" val="3482168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61A1AC32-3512-4497-A201-8DFF89AA2058}"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2273300-8E1C-43C5-9CBA-E1C9F3B77FC4}" type="slidenum">
              <a:rPr lang="en-US" smtClean="0"/>
              <a:t>‹#›</a:t>
            </a:fld>
            <a:endParaRPr lang="en-US"/>
          </a:p>
        </p:txBody>
      </p:sp>
    </p:spTree>
    <p:extLst>
      <p:ext uri="{BB962C8B-B14F-4D97-AF65-F5344CB8AC3E}">
        <p14:creationId xmlns:p14="http://schemas.microsoft.com/office/powerpoint/2010/main" val="681661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61A1AC32-3512-4497-A201-8DFF89AA2058}"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2273300-8E1C-43C5-9CBA-E1C9F3B77FC4}" type="slidenum">
              <a:rPr lang="en-US" smtClean="0"/>
              <a:t>‹#›</a:t>
            </a:fld>
            <a:endParaRPr lang="en-US"/>
          </a:p>
        </p:txBody>
      </p:sp>
    </p:spTree>
    <p:extLst>
      <p:ext uri="{BB962C8B-B14F-4D97-AF65-F5344CB8AC3E}">
        <p14:creationId xmlns:p14="http://schemas.microsoft.com/office/powerpoint/2010/main" val="3608484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61A1AC32-3512-4497-A201-8DFF89AA2058}"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2273300-8E1C-43C5-9CBA-E1C9F3B77FC4}" type="slidenum">
              <a:rPr lang="en-US" smtClean="0"/>
              <a:t>‹#›</a:t>
            </a:fld>
            <a:endParaRPr lang="en-US"/>
          </a:p>
        </p:txBody>
      </p:sp>
    </p:spTree>
    <p:extLst>
      <p:ext uri="{BB962C8B-B14F-4D97-AF65-F5344CB8AC3E}">
        <p14:creationId xmlns:p14="http://schemas.microsoft.com/office/powerpoint/2010/main" val="998381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1A1AC32-3512-4497-A201-8DFF89AA2058}"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2273300-8E1C-43C5-9CBA-E1C9F3B77FC4}" type="slidenum">
              <a:rPr lang="en-US" smtClean="0"/>
              <a:t>‹#›</a:t>
            </a:fld>
            <a:endParaRPr lang="en-US"/>
          </a:p>
        </p:txBody>
      </p:sp>
    </p:spTree>
    <p:extLst>
      <p:ext uri="{BB962C8B-B14F-4D97-AF65-F5344CB8AC3E}">
        <p14:creationId xmlns:p14="http://schemas.microsoft.com/office/powerpoint/2010/main" val="2908950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61A1AC32-3512-4497-A201-8DFF89AA2058}"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12273300-8E1C-43C5-9CBA-E1C9F3B77FC4}" type="slidenum">
              <a:rPr lang="en-US" smtClean="0"/>
              <a:t>‹#›</a:t>
            </a:fld>
            <a:endParaRPr lang="en-US"/>
          </a:p>
        </p:txBody>
      </p:sp>
    </p:spTree>
    <p:extLst>
      <p:ext uri="{BB962C8B-B14F-4D97-AF65-F5344CB8AC3E}">
        <p14:creationId xmlns:p14="http://schemas.microsoft.com/office/powerpoint/2010/main" val="33340241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61A1AC32-3512-4497-A201-8DFF89AA2058}" type="datetimeFigureOut">
              <a:rPr lang="en-US" smtClean="0"/>
              <a:t>2/20/2018</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12273300-8E1C-43C5-9CBA-E1C9F3B77FC4}" type="slidenum">
              <a:rPr lang="en-US" smtClean="0"/>
              <a:t>‹#›</a:t>
            </a:fld>
            <a:endParaRPr lang="en-US"/>
          </a:p>
        </p:txBody>
      </p:sp>
    </p:spTree>
    <p:extLst>
      <p:ext uri="{BB962C8B-B14F-4D97-AF65-F5344CB8AC3E}">
        <p14:creationId xmlns:p14="http://schemas.microsoft.com/office/powerpoint/2010/main" val="3829318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61A1AC32-3512-4497-A201-8DFF89AA2058}" type="datetimeFigureOut">
              <a:rPr lang="en-US" smtClean="0"/>
              <a:t>2/20/2018</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12273300-8E1C-43C5-9CBA-E1C9F3B77FC4}" type="slidenum">
              <a:rPr lang="en-US" smtClean="0"/>
              <a:t>‹#›</a:t>
            </a:fld>
            <a:endParaRPr lang="en-US"/>
          </a:p>
        </p:txBody>
      </p:sp>
    </p:spTree>
    <p:extLst>
      <p:ext uri="{BB962C8B-B14F-4D97-AF65-F5344CB8AC3E}">
        <p14:creationId xmlns:p14="http://schemas.microsoft.com/office/powerpoint/2010/main" val="2813951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1A1AC32-3512-4497-A201-8DFF89AA2058}" type="datetimeFigureOut">
              <a:rPr lang="en-US" smtClean="0"/>
              <a:t>2/20/2018</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12273300-8E1C-43C5-9CBA-E1C9F3B77FC4}" type="slidenum">
              <a:rPr lang="en-US" smtClean="0"/>
              <a:t>‹#›</a:t>
            </a:fld>
            <a:endParaRPr lang="en-US"/>
          </a:p>
        </p:txBody>
      </p:sp>
    </p:spTree>
    <p:extLst>
      <p:ext uri="{BB962C8B-B14F-4D97-AF65-F5344CB8AC3E}">
        <p14:creationId xmlns:p14="http://schemas.microsoft.com/office/powerpoint/2010/main" val="37420315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1A1AC32-3512-4497-A201-8DFF89AA2058}"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12273300-8E1C-43C5-9CBA-E1C9F3B77FC4}" type="slidenum">
              <a:rPr lang="en-US" smtClean="0"/>
              <a:t>‹#›</a:t>
            </a:fld>
            <a:endParaRPr lang="en-US"/>
          </a:p>
        </p:txBody>
      </p:sp>
    </p:spTree>
    <p:extLst>
      <p:ext uri="{BB962C8B-B14F-4D97-AF65-F5344CB8AC3E}">
        <p14:creationId xmlns:p14="http://schemas.microsoft.com/office/powerpoint/2010/main" val="2457101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1A1AC32-3512-4497-A201-8DFF89AA2058}"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12273300-8E1C-43C5-9CBA-E1C9F3B77FC4}" type="slidenum">
              <a:rPr lang="en-US" smtClean="0"/>
              <a:t>‹#›</a:t>
            </a:fld>
            <a:endParaRPr lang="en-US"/>
          </a:p>
        </p:txBody>
      </p:sp>
    </p:spTree>
    <p:extLst>
      <p:ext uri="{BB962C8B-B14F-4D97-AF65-F5344CB8AC3E}">
        <p14:creationId xmlns:p14="http://schemas.microsoft.com/office/powerpoint/2010/main" val="937611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A1AC32-3512-4497-A201-8DFF89AA2058}" type="datetimeFigureOut">
              <a:rPr lang="en-US" smtClean="0"/>
              <a:t>2/20/2018</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273300-8E1C-43C5-9CBA-E1C9F3B77FC4}" type="slidenum">
              <a:rPr lang="en-US" smtClean="0"/>
              <a:t>‹#›</a:t>
            </a:fld>
            <a:endParaRPr lang="en-US"/>
          </a:p>
        </p:txBody>
      </p:sp>
    </p:spTree>
    <p:extLst>
      <p:ext uri="{BB962C8B-B14F-4D97-AF65-F5344CB8AC3E}">
        <p14:creationId xmlns:p14="http://schemas.microsoft.com/office/powerpoint/2010/main" val="33045726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18161" y="570016"/>
            <a:ext cx="7968343" cy="3754874"/>
          </a:xfrm>
          <a:prstGeom prst="rect">
            <a:avLst/>
          </a:prstGeom>
        </p:spPr>
        <p:txBody>
          <a:bodyPr wrap="square">
            <a:spAutoFit/>
          </a:bodyPr>
          <a:lstStyle/>
          <a:p>
            <a:r>
              <a:rPr lang="tr-TR" sz="3600" b="1" dirty="0" err="1" smtClean="0">
                <a:solidFill>
                  <a:schemeClr val="accent1"/>
                </a:solidFill>
              </a:rPr>
              <a:t>The</a:t>
            </a:r>
            <a:r>
              <a:rPr lang="tr-TR" sz="3600" b="1" dirty="0" smtClean="0">
                <a:solidFill>
                  <a:schemeClr val="accent1"/>
                </a:solidFill>
              </a:rPr>
              <a:t> </a:t>
            </a:r>
            <a:r>
              <a:rPr lang="tr-TR" sz="3600" b="1" dirty="0" err="1" smtClean="0">
                <a:solidFill>
                  <a:schemeClr val="accent1"/>
                </a:solidFill>
              </a:rPr>
              <a:t>term</a:t>
            </a:r>
            <a:r>
              <a:rPr lang="tr-TR" sz="3600" b="1" dirty="0" smtClean="0">
                <a:solidFill>
                  <a:schemeClr val="accent1"/>
                </a:solidFill>
              </a:rPr>
              <a:t> of </a:t>
            </a:r>
            <a:r>
              <a:rPr lang="tr-TR" sz="4000" b="1" dirty="0" err="1" smtClean="0">
                <a:solidFill>
                  <a:srgbClr val="00B0F0"/>
                </a:solidFill>
              </a:rPr>
              <a:t>Indian</a:t>
            </a:r>
            <a:r>
              <a:rPr lang="tr-TR" sz="4000" b="1" dirty="0" smtClean="0">
                <a:solidFill>
                  <a:srgbClr val="00B0F0"/>
                </a:solidFill>
              </a:rPr>
              <a:t> </a:t>
            </a:r>
            <a:r>
              <a:rPr lang="tr-TR" sz="4000" b="1" dirty="0" err="1" smtClean="0">
                <a:solidFill>
                  <a:srgbClr val="00B0F0"/>
                </a:solidFill>
              </a:rPr>
              <a:t>Religions</a:t>
            </a:r>
            <a:endParaRPr lang="tr-TR" sz="3600" b="1" dirty="0" smtClean="0">
              <a:solidFill>
                <a:srgbClr val="00B0F0"/>
              </a:solidFill>
            </a:endParaRPr>
          </a:p>
          <a:p>
            <a:endParaRPr lang="tr-TR" b="1" dirty="0">
              <a:solidFill>
                <a:schemeClr val="accent1"/>
              </a:solidFill>
            </a:endParaRPr>
          </a:p>
          <a:p>
            <a:endParaRPr lang="tr-TR" b="1" dirty="0" smtClean="0">
              <a:solidFill>
                <a:schemeClr val="accent1"/>
              </a:solidFill>
            </a:endParaRPr>
          </a:p>
          <a:p>
            <a:endParaRPr lang="tr-TR" b="1" dirty="0">
              <a:solidFill>
                <a:schemeClr val="accent1"/>
              </a:solidFill>
            </a:endParaRPr>
          </a:p>
          <a:p>
            <a:r>
              <a:rPr lang="en-US" b="1" dirty="0" smtClean="0"/>
              <a:t>Indian religions, also termed as </a:t>
            </a:r>
            <a:r>
              <a:rPr lang="en-US" b="1" dirty="0" err="1" smtClean="0"/>
              <a:t>Dharmic</a:t>
            </a:r>
            <a:r>
              <a:rPr lang="en-US" b="1" dirty="0" smtClean="0"/>
              <a:t> faiths or religions, are the religions that originated in the Indian subcontinent; namely Hinduism, Jainism, Buddhism and Sikhism that follow the rules of Dharma.</a:t>
            </a:r>
            <a:r>
              <a:rPr lang="tr-TR" b="1" baseline="30000" dirty="0" smtClean="0"/>
              <a:t> </a:t>
            </a:r>
            <a:r>
              <a:rPr lang="en-US" b="1" dirty="0" smtClean="0"/>
              <a:t>These religions are also classified as Eastern religions. Although Indian religions are connected through the history of India, they constitute a wide range of religious communities, and are not confined to the Indian subcontinent</a:t>
            </a:r>
            <a:endParaRPr lang="tr-TR" b="1" dirty="0" smtClean="0"/>
          </a:p>
          <a:p>
            <a:endParaRPr lang="tr-TR" b="1" dirty="0"/>
          </a:p>
        </p:txBody>
      </p:sp>
    </p:spTree>
    <p:extLst>
      <p:ext uri="{BB962C8B-B14F-4D97-AF65-F5344CB8AC3E}">
        <p14:creationId xmlns:p14="http://schemas.microsoft.com/office/powerpoint/2010/main" val="38861941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381000"/>
            <a:ext cx="9144000" cy="6159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01034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rrowheads="1"/>
          </p:cNvSpPr>
          <p:nvPr>
            <p:ph type="title"/>
          </p:nvPr>
        </p:nvSpPr>
        <p:spPr>
          <a:xfrm>
            <a:off x="1698171" y="624110"/>
            <a:ext cx="9806441" cy="1644077"/>
          </a:xfrm>
        </p:spPr>
        <p:txBody>
          <a:bodyPr>
            <a:normAutofit fontScale="90000"/>
          </a:bodyPr>
          <a:lstStyle/>
          <a:p>
            <a:pPr marL="342900" lvl="0" indent="-342900">
              <a:spcBef>
                <a:spcPts val="1000"/>
              </a:spcBef>
              <a:buClr>
                <a:srgbClr val="A53010"/>
              </a:buClr>
              <a:buFont typeface="Wingdings 3" charset="2"/>
              <a:buChar char=""/>
            </a:pPr>
            <a:r>
              <a:rPr lang="en-US" altLang="tr-TR" b="1" dirty="0">
                <a:solidFill>
                  <a:srgbClr val="00B0F0"/>
                </a:solidFill>
              </a:rPr>
              <a:t>History of </a:t>
            </a:r>
            <a:r>
              <a:rPr lang="en-US" altLang="tr-TR" b="1" dirty="0" smtClean="0">
                <a:solidFill>
                  <a:srgbClr val="00B0F0"/>
                </a:solidFill>
              </a:rPr>
              <a:t>Hinduism</a:t>
            </a:r>
            <a:r>
              <a:rPr lang="tr-TR" altLang="tr-TR" b="1" dirty="0" smtClean="0">
                <a:solidFill>
                  <a:srgbClr val="00B0F0"/>
                </a:solidFill>
              </a:rPr>
              <a:t/>
            </a:r>
            <a:br>
              <a:rPr lang="tr-TR" altLang="tr-TR" b="1" dirty="0" smtClean="0">
                <a:solidFill>
                  <a:srgbClr val="00B0F0"/>
                </a:solidFill>
              </a:rPr>
            </a:br>
            <a:r>
              <a:rPr lang="en-IN" altLang="tr-TR" sz="2000" b="1" dirty="0">
                <a:solidFill>
                  <a:srgbClr val="C00000"/>
                </a:solidFill>
                <a:ea typeface="+mn-ea"/>
                <a:cs typeface="+mn-cs"/>
              </a:rPr>
              <a:t>Hinduism</a:t>
            </a:r>
            <a:r>
              <a:rPr lang="en-IN" altLang="tr-TR" sz="2000" dirty="0">
                <a:solidFill>
                  <a:prstClr val="black">
                    <a:lumMod val="75000"/>
                    <a:lumOff val="25000"/>
                  </a:prstClr>
                </a:solidFill>
                <a:ea typeface="+mn-ea"/>
                <a:cs typeface="+mn-cs"/>
              </a:rPr>
              <a:t> is a term for a wide variety of related religious traditions native to India. Historically, it encompasses the development of Religion in India since the Iron Age traditions, which in turn hark back to prehistoric religions such as that of the Bronze Age Indus Valley Civilization followed by the Vedic religion. </a:t>
            </a:r>
            <a:r>
              <a:rPr lang="en-IN" altLang="tr-TR" sz="1800" dirty="0">
                <a:solidFill>
                  <a:prstClr val="black">
                    <a:lumMod val="75000"/>
                    <a:lumOff val="25000"/>
                  </a:prstClr>
                </a:solidFill>
                <a:ea typeface="+mn-ea"/>
                <a:cs typeface="+mn-cs"/>
              </a:rPr>
              <a:t/>
            </a:r>
            <a:br>
              <a:rPr lang="en-IN" altLang="tr-TR" sz="1800" dirty="0">
                <a:solidFill>
                  <a:prstClr val="black">
                    <a:lumMod val="75000"/>
                    <a:lumOff val="25000"/>
                  </a:prstClr>
                </a:solidFill>
                <a:ea typeface="+mn-ea"/>
                <a:cs typeface="+mn-cs"/>
              </a:rPr>
            </a:br>
            <a:endParaRPr lang="en-IN" altLang="tr-TR" b="1" dirty="0">
              <a:solidFill>
                <a:srgbClr val="00B0F0"/>
              </a:solidFill>
            </a:endParaRPr>
          </a:p>
        </p:txBody>
      </p:sp>
      <p:sp>
        <p:nvSpPr>
          <p:cNvPr id="91139" name="Rectangle 3"/>
          <p:cNvSpPr>
            <a:spLocks noGrp="1" noChangeArrowheads="1"/>
          </p:cNvSpPr>
          <p:nvPr>
            <p:ph type="body" idx="1"/>
          </p:nvPr>
        </p:nvSpPr>
        <p:spPr>
          <a:xfrm>
            <a:off x="1306286" y="2933204"/>
            <a:ext cx="10198326" cy="2978017"/>
          </a:xfrm>
        </p:spPr>
        <p:txBody>
          <a:bodyPr>
            <a:normAutofit lnSpcReduction="10000"/>
          </a:bodyPr>
          <a:lstStyle/>
          <a:p>
            <a:pPr>
              <a:lnSpc>
                <a:spcPct val="90000"/>
              </a:lnSpc>
            </a:pPr>
            <a:r>
              <a:rPr lang="en-IN" altLang="tr-TR" sz="2800" dirty="0"/>
              <a:t>According to historians, the origin of Hinduism dates back to 5,000 or more years. The word "Hindu" is derived from the name of River Indus, which flows through north-western India. In ancient times the river was called the "Sindhu", but the Persians who migrated to India called the river "Hindu," the land "Hindustan" (Sanskrit, Hindi), and its inhabitants "Hindus". Thus the daily life practices evolved as the religion followed by the Hindus came to be known as "Hinduism </a:t>
            </a:r>
          </a:p>
        </p:txBody>
      </p:sp>
    </p:spTree>
    <p:extLst>
      <p:ext uri="{BB962C8B-B14F-4D97-AF65-F5344CB8AC3E}">
        <p14:creationId xmlns:p14="http://schemas.microsoft.com/office/powerpoint/2010/main" val="16107601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00052" y="688770"/>
            <a:ext cx="7243948" cy="4031873"/>
          </a:xfrm>
          <a:prstGeom prst="rect">
            <a:avLst/>
          </a:prstGeom>
        </p:spPr>
        <p:txBody>
          <a:bodyPr wrap="square">
            <a:spAutoFit/>
          </a:bodyPr>
          <a:lstStyle/>
          <a:p>
            <a:r>
              <a:rPr lang="en-US" altLang="tr-TR" sz="2400" dirty="0" smtClean="0"/>
              <a:t>Hinduism is the third largest religion in the world, with approximately 900 million adherents</a:t>
            </a:r>
          </a:p>
          <a:p>
            <a:pPr lvl="1"/>
            <a:endParaRPr lang="en-US" altLang="tr-TR" sz="2000" dirty="0" smtClean="0">
              <a:solidFill>
                <a:schemeClr val="accent2"/>
              </a:solidFill>
            </a:endParaRPr>
          </a:p>
          <a:p>
            <a:r>
              <a:rPr lang="en-US" altLang="tr-TR" sz="2400" dirty="0" smtClean="0"/>
              <a:t>It is also the oldest known religion in the world today</a:t>
            </a:r>
          </a:p>
          <a:p>
            <a:pPr lvl="1"/>
            <a:endParaRPr lang="en-US" altLang="tr-TR" sz="2000" dirty="0" smtClean="0">
              <a:solidFill>
                <a:schemeClr val="accent2"/>
              </a:solidFill>
            </a:endParaRPr>
          </a:p>
          <a:p>
            <a:endParaRPr lang="en-US" altLang="tr-TR" sz="2400" dirty="0" smtClean="0"/>
          </a:p>
          <a:p>
            <a:r>
              <a:rPr lang="en-US" altLang="tr-TR" sz="2400" dirty="0" smtClean="0"/>
              <a:t>The origins cannot be ascribed to any single founder or a specific time or a single place</a:t>
            </a:r>
          </a:p>
          <a:p>
            <a:pPr lvl="1"/>
            <a:endParaRPr lang="en-US" altLang="tr-TR" sz="2000" dirty="0" smtClean="0">
              <a:solidFill>
                <a:schemeClr val="accent2"/>
              </a:solidFill>
            </a:endParaRPr>
          </a:p>
          <a:p>
            <a:endParaRPr lang="en-US" altLang="tr-TR" sz="2800" dirty="0"/>
          </a:p>
        </p:txBody>
      </p:sp>
    </p:spTree>
    <p:extLst>
      <p:ext uri="{BB962C8B-B14F-4D97-AF65-F5344CB8AC3E}">
        <p14:creationId xmlns:p14="http://schemas.microsoft.com/office/powerpoint/2010/main" val="15185130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rrowheads="1"/>
          </p:cNvSpPr>
          <p:nvPr>
            <p:ph type="title"/>
          </p:nvPr>
        </p:nvSpPr>
        <p:spPr/>
        <p:txBody>
          <a:bodyPr/>
          <a:lstStyle/>
          <a:p>
            <a:r>
              <a:rPr lang="en-US" altLang="tr-TR" b="0" dirty="0">
                <a:solidFill>
                  <a:srgbClr val="C00000"/>
                </a:solidFill>
              </a:rPr>
              <a:t>Hinduism is </a:t>
            </a:r>
            <a:r>
              <a:rPr lang="en-US" altLang="tr-TR" b="1" dirty="0" err="1">
                <a:solidFill>
                  <a:schemeClr val="tx1"/>
                </a:solidFill>
              </a:rPr>
              <a:t>Sanatana</a:t>
            </a:r>
            <a:r>
              <a:rPr lang="en-US" altLang="tr-TR" b="1" dirty="0">
                <a:solidFill>
                  <a:schemeClr val="tx1"/>
                </a:solidFill>
              </a:rPr>
              <a:t> Dharma</a:t>
            </a:r>
            <a:endParaRPr lang="en-IN" altLang="tr-TR" b="1" dirty="0">
              <a:solidFill>
                <a:schemeClr val="tx1"/>
              </a:solidFill>
            </a:endParaRPr>
          </a:p>
        </p:txBody>
      </p:sp>
      <p:sp>
        <p:nvSpPr>
          <p:cNvPr id="8195" name="Rectangle 3"/>
          <p:cNvSpPr>
            <a:spLocks noGrp="1" noChangeArrowheads="1"/>
          </p:cNvSpPr>
          <p:nvPr>
            <p:ph type="body" idx="1"/>
          </p:nvPr>
        </p:nvSpPr>
        <p:spPr/>
        <p:txBody>
          <a:bodyPr/>
          <a:lstStyle/>
          <a:p>
            <a:r>
              <a:rPr lang="en-IN" altLang="tr-TR"/>
              <a:t>Hinduism is often referred to as Sanatana Dharma meaning 'the eternal path'. The belief is a conglomerate of religious, philosophical and cultural ideas characterized by the belief in reincarnation, the path to righteousness, and the desire to liberate from the cycle of births and deaths. </a:t>
            </a:r>
          </a:p>
        </p:txBody>
      </p:sp>
    </p:spTree>
    <p:extLst>
      <p:ext uri="{BB962C8B-B14F-4D97-AF65-F5344CB8AC3E}">
        <p14:creationId xmlns:p14="http://schemas.microsoft.com/office/powerpoint/2010/main" val="31626045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274</Words>
  <Application>Microsoft Office PowerPoint</Application>
  <PresentationFormat>Geniş ekran</PresentationFormat>
  <Paragraphs>15</Paragraphs>
  <Slides>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5</vt:i4>
      </vt:variant>
    </vt:vector>
  </HeadingPairs>
  <TitlesOfParts>
    <vt:vector size="10" baseType="lpstr">
      <vt:lpstr>Arial</vt:lpstr>
      <vt:lpstr>Calibri</vt:lpstr>
      <vt:lpstr>Calibri Light</vt:lpstr>
      <vt:lpstr>Wingdings 3</vt:lpstr>
      <vt:lpstr>Office Teması</vt:lpstr>
      <vt:lpstr>PowerPoint Sunusu</vt:lpstr>
      <vt:lpstr>PowerPoint Sunusu</vt:lpstr>
      <vt:lpstr>History of Hinduism Hinduism is a term for a wide variety of related religious traditions native to India. Historically, it encompasses the development of Religion in India since the Iron Age traditions, which in turn hark back to prehistoric religions such as that of the Bronze Age Indus Valley Civilization followed by the Vedic religion.  </vt:lpstr>
      <vt:lpstr>PowerPoint Sunusu</vt:lpstr>
      <vt:lpstr>Hinduism is Sanatana Dharma</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account</dc:creator>
  <cp:lastModifiedBy>Microsoft account</cp:lastModifiedBy>
  <cp:revision>1</cp:revision>
  <dcterms:created xsi:type="dcterms:W3CDTF">2018-02-20T13:54:22Z</dcterms:created>
  <dcterms:modified xsi:type="dcterms:W3CDTF">2018-02-20T13:54:31Z</dcterms:modified>
</cp:coreProperties>
</file>