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8"/>
  </p:notesMasterIdLst>
  <p:sldIdLst>
    <p:sldId id="1082" r:id="rId4"/>
    <p:sldId id="1108" r:id="rId5"/>
    <p:sldId id="1109" r:id="rId6"/>
    <p:sldId id="1110" r:id="rId7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63" d="100"/>
          <a:sy n="63" d="100"/>
        </p:scale>
        <p:origin x="66" y="33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103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Hukukun Temel İlkeleri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(3-0)5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Erdem ERCAN 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7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İdeal bir hukuk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sisteminin nihai amacı adaleti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gerçekleştirmek olmalıdır.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 devleti demek adaleti sağlayan devlet demektir.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tanıma göre adalet, ‘sana yapılmasını istemediğini başkasına yapmamaktır.’ Romalı hukukçular adaleti ‘herkese hakkı olan şeyi vermek konusundaki irade’ olarak tanımlamışlardır.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başka tanımda adalet ‘olan hukuk değil olması gereken ideal hukuk’ şeklinde ifade edilmiştir.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Hukuk – Adalet İlişkisi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43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549456"/>
            <a:ext cx="8517837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Aristo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adaleti ikiye ayırmıştır.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Denkleştirici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Adalet:  Aristo’ya göre, insanların şahsi ve özel durumlarına bakılmaksızın aynı işleme tabi tutulmasına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denkleştirici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adalet denir.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Denkleştirici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adalet mutlak aritmetik bir eşitliği ifade eder.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-Dağıtıcı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Adalet: Değerlerin dağıtılmasında herkesin yeteneğine ve toplumdaki durumuna göre pay almasında dağıtıcı adalet düşüncesi yer alır.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Anayasa Mahkemesi içtihatlarında ve doktrinde dağıtıcı adaletin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nisbi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eşitlik olarak adlandırıldığı görülmektedir.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Hukuk – Adalet İlişkisi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51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7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Örnek vermek gerekirse,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devletin herkese eşit oranda sosyal yardım yapmasında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denkleştirici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adalet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düşüncesi etkilidir.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Özürlü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hastalara diğerlerine göre daha fazla yardım yapılmasında ise dağıtıcı adalet fikri etkili olur. 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Benzer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biçimde devletin herkesten eşit vergi almasında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denkleştirici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gelirlere göre vergi almasındaysa dağıtıcı adalet fikri etkili olur.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Hukuk – Adalet İlişkisi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57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12865</TotalTime>
  <Words>212</Words>
  <Application>Microsoft Office PowerPoint</Application>
  <PresentationFormat>Ekran Gösterisi (4:3)</PresentationFormat>
  <Paragraphs>22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4</vt:i4>
      </vt:variant>
    </vt:vector>
  </HeadingPairs>
  <TitlesOfParts>
    <vt:vector size="12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Windows Kullanıcısı</cp:lastModifiedBy>
  <cp:revision>893</cp:revision>
  <cp:lastPrinted>2016-10-24T07:53:35Z</cp:lastPrinted>
  <dcterms:created xsi:type="dcterms:W3CDTF">2016-09-18T09:35:24Z</dcterms:created>
  <dcterms:modified xsi:type="dcterms:W3CDTF">2020-02-28T12:14:44Z</dcterms:modified>
</cp:coreProperties>
</file>