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B239DE5-C886-4758-93C3-23B4EAA8FC5C}"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3455770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239DE5-C886-4758-93C3-23B4EAA8FC5C}"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1702541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239DE5-C886-4758-93C3-23B4EAA8FC5C}"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4042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239DE5-C886-4758-93C3-23B4EAA8FC5C}"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730855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B239DE5-C886-4758-93C3-23B4EAA8FC5C}"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841460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B239DE5-C886-4758-93C3-23B4EAA8FC5C}"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2216790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B239DE5-C886-4758-93C3-23B4EAA8FC5C}"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2676783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B239DE5-C886-4758-93C3-23B4EAA8FC5C}"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235718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B239DE5-C886-4758-93C3-23B4EAA8FC5C}"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27304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B239DE5-C886-4758-93C3-23B4EAA8FC5C}"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96561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B239DE5-C886-4758-93C3-23B4EAA8FC5C}"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8B65DA-417D-4D7B-A1AD-A22355331F23}" type="slidenum">
              <a:rPr lang="tr-TR" smtClean="0"/>
              <a:t>‹#›</a:t>
            </a:fld>
            <a:endParaRPr lang="tr-TR"/>
          </a:p>
        </p:txBody>
      </p:sp>
    </p:spTree>
    <p:extLst>
      <p:ext uri="{BB962C8B-B14F-4D97-AF65-F5344CB8AC3E}">
        <p14:creationId xmlns:p14="http://schemas.microsoft.com/office/powerpoint/2010/main" val="1706855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239DE5-C886-4758-93C3-23B4EAA8FC5C}"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B65DA-417D-4D7B-A1AD-A22355331F23}" type="slidenum">
              <a:rPr lang="tr-TR" smtClean="0"/>
              <a:t>‹#›</a:t>
            </a:fld>
            <a:endParaRPr lang="tr-TR"/>
          </a:p>
        </p:txBody>
      </p:sp>
    </p:spTree>
    <p:extLst>
      <p:ext uri="{BB962C8B-B14F-4D97-AF65-F5344CB8AC3E}">
        <p14:creationId xmlns:p14="http://schemas.microsoft.com/office/powerpoint/2010/main" val="3144037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Davranışı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74372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Yaygın sorun çözme: Yaygın sorun çözme davranışında ise tüketicilerin satın alınacak ürün ve hizmetlerle ilgili bilgisi çok çok azdır. Neredeyse yok denebilecek kadar az bir düzeydedir. </a:t>
            </a:r>
            <a:endParaRPr lang="tr-TR" dirty="0"/>
          </a:p>
        </p:txBody>
      </p:sp>
    </p:spTree>
    <p:extLst>
      <p:ext uri="{BB962C8B-B14F-4D97-AF65-F5344CB8AC3E}">
        <p14:creationId xmlns:p14="http://schemas.microsoft.com/office/powerpoint/2010/main" val="3069731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Tüketicilerde henüz bir marka bağımlılığı gelişmemiştir ve tüketiciler dışardan gelecek her türlü bilgiye karşı aşırı duyarlıdırlar. Genellikle teknolojik ya da mobilya gibi alımlarda bu süreç yaşanmaktadır. </a:t>
            </a:r>
          </a:p>
          <a:p>
            <a:endParaRPr lang="tr-TR" dirty="0"/>
          </a:p>
        </p:txBody>
      </p:sp>
    </p:spTree>
    <p:extLst>
      <p:ext uri="{BB962C8B-B14F-4D97-AF65-F5344CB8AC3E}">
        <p14:creationId xmlns:p14="http://schemas.microsoft.com/office/powerpoint/2010/main" val="3003651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Tüketicinin satın alma karar süreci birbirinden farklı beş aşamadan oluşan bir süreçtir. Bunlar sırasıyla ihtiyacın ortaya çıkması (sorunun belirlenmesi), seçeneklerin belirlenmesi, seçeneklerin değerlendirilmesi, satın alma kararı ve satın alma sonrası davranışlardır. </a:t>
            </a:r>
            <a:endParaRPr lang="tr-TR" dirty="0"/>
          </a:p>
        </p:txBody>
      </p:sp>
    </p:spTree>
    <p:extLst>
      <p:ext uri="{BB962C8B-B14F-4D97-AF65-F5344CB8AC3E}">
        <p14:creationId xmlns:p14="http://schemas.microsoft.com/office/powerpoint/2010/main" val="1850690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Güven oluşturmak satın alma davranışını etkileyen önemli bir faktördür. Reklamlarda özellikle ünlü insanların oynatılması ya da </a:t>
            </a:r>
            <a:r>
              <a:rPr lang="tr-TR" dirty="0"/>
              <a:t>d</a:t>
            </a:r>
            <a:r>
              <a:rPr lang="tr-TR" dirty="0" smtClean="0"/>
              <a:t>iş macunu reklamlarında bir diş hekimini oynatmak tek başına yeterli değildir. </a:t>
            </a:r>
          </a:p>
          <a:p>
            <a:r>
              <a:rPr lang="tr-TR" dirty="0" smtClean="0"/>
              <a:t>Sosyal medya önemli bir araç olmasının yanında tüketicileri yanıltıcı ve olumsuz yönde etkileyebilecek bir yönlendirme de yapabilmektedir.</a:t>
            </a:r>
          </a:p>
          <a:p>
            <a:endParaRPr lang="tr-TR" dirty="0"/>
          </a:p>
          <a:p>
            <a:endParaRPr lang="tr-TR" dirty="0" smtClean="0"/>
          </a:p>
        </p:txBody>
      </p:sp>
    </p:spTree>
    <p:extLst>
      <p:ext uri="{BB962C8B-B14F-4D97-AF65-F5344CB8AC3E}">
        <p14:creationId xmlns:p14="http://schemas.microsoft.com/office/powerpoint/2010/main" val="2673911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Tüketiciler için belli bir yaşam tarzına ulaşmak önem taşımaktadır. Özellikle yaşadığımız bugünlerde sosyal medya ve ekranlar insanların tüketim ve yaşam tarzları üzerinde son derece etkilidir. Dış faktörler tüketiciler üzerinde yoğun bir etkiye sahiptir. </a:t>
            </a:r>
          </a:p>
        </p:txBody>
      </p:sp>
    </p:spTree>
    <p:extLst>
      <p:ext uri="{BB962C8B-B14F-4D97-AF65-F5344CB8AC3E}">
        <p14:creationId xmlns:p14="http://schemas.microsoft.com/office/powerpoint/2010/main" val="2172600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Artık bilgiye çok kolay ulaşıldığı için bunu iyi ve kötüye kullanan kişi veya kurumlar da olabilecektir. O nedenle sağlam bir güven ortamı oluşturmak </a:t>
            </a:r>
            <a:r>
              <a:rPr lang="tr-TR" smtClean="0"/>
              <a:t>kaçınılmaz olmaktadır. </a:t>
            </a:r>
            <a:endParaRPr lang="tr-TR" dirty="0"/>
          </a:p>
        </p:txBody>
      </p:sp>
    </p:spTree>
    <p:extLst>
      <p:ext uri="{BB962C8B-B14F-4D97-AF65-F5344CB8AC3E}">
        <p14:creationId xmlns:p14="http://schemas.microsoft.com/office/powerpoint/2010/main" val="4156457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a:t>
            </a:r>
            <a:r>
              <a:rPr lang="tr-TR"/>
              <a:t>Basım, İstanbul: Türkmen Kitabevi.</a:t>
            </a:r>
          </a:p>
          <a:p>
            <a:endParaRPr lang="tr-TR"/>
          </a:p>
        </p:txBody>
      </p:sp>
    </p:spTree>
    <p:extLst>
      <p:ext uri="{BB962C8B-B14F-4D97-AF65-F5344CB8AC3E}">
        <p14:creationId xmlns:p14="http://schemas.microsoft.com/office/powerpoint/2010/main" val="254801277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302</Words>
  <Application>Microsoft Office PowerPoint</Application>
  <PresentationFormat>Ekran Gösterisi (4:3)</PresentationFormat>
  <Paragraphs>15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Davranışı</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Davranışı</dc:title>
  <dc:creator>EDA</dc:creator>
  <cp:lastModifiedBy>EDA</cp:lastModifiedBy>
  <cp:revision>9</cp:revision>
  <dcterms:created xsi:type="dcterms:W3CDTF">2020-09-05T11:30:15Z</dcterms:created>
  <dcterms:modified xsi:type="dcterms:W3CDTF">2020-09-05T11:59:21Z</dcterms:modified>
</cp:coreProperties>
</file>