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7" r:id="rId10"/>
    <p:sldId id="269" r:id="rId11"/>
    <p:sldId id="270" r:id="rId12"/>
    <p:sldId id="26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Arş.Gör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Ortak </a:t>
            </a:r>
            <a:r>
              <a:rPr lang="en-US" dirty="0" err="1"/>
              <a:t>temaların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uzmanı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yapılmalı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kodlayıcılar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tutarlılık</a:t>
            </a:r>
            <a:r>
              <a:rPr lang="en-US" dirty="0"/>
              <a:t> </a:t>
            </a:r>
            <a:r>
              <a:rPr lang="en-US" dirty="0" err="1"/>
              <a:t>sağlanmalıdır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yürütülüyorsa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araştırmacının</a:t>
            </a:r>
            <a:r>
              <a:rPr lang="en-US" dirty="0"/>
              <a:t> </a:t>
            </a:r>
            <a:r>
              <a:rPr lang="en-US" dirty="0" err="1"/>
              <a:t>kodlama</a:t>
            </a:r>
            <a:r>
              <a:rPr lang="en-US" dirty="0"/>
              <a:t> </a:t>
            </a:r>
            <a:r>
              <a:rPr lang="en-US" dirty="0" err="1"/>
              <a:t>safhasına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  <a:r>
              <a:rPr lang="en-US" dirty="0" err="1"/>
              <a:t>Şayet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araştırmacı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yürütülüyorsa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uzmanına</a:t>
            </a:r>
            <a:r>
              <a:rPr lang="en-US" dirty="0"/>
              <a:t> da </a:t>
            </a:r>
            <a:r>
              <a:rPr lang="en-US" dirty="0" err="1"/>
              <a:t>kodlama</a:t>
            </a:r>
            <a:r>
              <a:rPr lang="en-US" dirty="0"/>
              <a:t> </a:t>
            </a:r>
            <a:r>
              <a:rPr lang="en-US" dirty="0" err="1"/>
              <a:t>yaptırılmalıdır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Sentezleme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zaman </a:t>
            </a:r>
            <a:r>
              <a:rPr lang="en-US" dirty="0" err="1"/>
              <a:t>harcanmalı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ayrılan</a:t>
            </a:r>
            <a:r>
              <a:rPr lang="en-US" dirty="0"/>
              <a:t> zaman </a:t>
            </a:r>
            <a:r>
              <a:rPr lang="en-US" dirty="0" err="1"/>
              <a:t>çalışmada</a:t>
            </a:r>
            <a:r>
              <a:rPr lang="en-US" dirty="0"/>
              <a:t> </a:t>
            </a:r>
            <a:r>
              <a:rPr lang="en-US" dirty="0" err="1"/>
              <a:t>belirtilmelidir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/>
              <a:t>Aspfors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Fransson</a:t>
            </a:r>
            <a:r>
              <a:rPr lang="en-US" dirty="0"/>
              <a:t> (2015) </a:t>
            </a:r>
            <a:r>
              <a:rPr lang="en-US" dirty="0" err="1"/>
              <a:t>çalışmalarında</a:t>
            </a:r>
            <a:r>
              <a:rPr lang="en-US" dirty="0"/>
              <a:t> </a:t>
            </a:r>
            <a:r>
              <a:rPr lang="en-US" dirty="0" err="1"/>
              <a:t>sentezleme</a:t>
            </a:r>
            <a:r>
              <a:rPr lang="en-US" dirty="0"/>
              <a:t> </a:t>
            </a:r>
            <a:r>
              <a:rPr lang="en-US" dirty="0" err="1"/>
              <a:t>sürecine</a:t>
            </a:r>
            <a:r>
              <a:rPr lang="en-US" dirty="0"/>
              <a:t> </a:t>
            </a:r>
            <a:r>
              <a:rPr lang="en-US" dirty="0" err="1"/>
              <a:t>Aralık</a:t>
            </a:r>
            <a:r>
              <a:rPr lang="en-US" dirty="0"/>
              <a:t> 2013 </a:t>
            </a:r>
            <a:r>
              <a:rPr lang="en-US" dirty="0" err="1"/>
              <a:t>tarihinde</a:t>
            </a:r>
            <a:r>
              <a:rPr lang="en-US" dirty="0"/>
              <a:t> </a:t>
            </a:r>
            <a:r>
              <a:rPr lang="en-US" dirty="0" err="1"/>
              <a:t>başlamış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Mayıs</a:t>
            </a:r>
            <a:r>
              <a:rPr lang="en-US" dirty="0"/>
              <a:t> 2014 </a:t>
            </a:r>
            <a:r>
              <a:rPr lang="en-US" dirty="0" err="1"/>
              <a:t>tarihinde</a:t>
            </a:r>
            <a:r>
              <a:rPr lang="en-US" dirty="0"/>
              <a:t> </a:t>
            </a:r>
            <a:r>
              <a:rPr lang="en-US" dirty="0" err="1"/>
              <a:t>bitirmişlerdir</a:t>
            </a:r>
            <a:r>
              <a:rPr lang="en-US" dirty="0"/>
              <a:t>. </a:t>
            </a:r>
          </a:p>
          <a:p>
            <a:r>
              <a:rPr lang="en-US" dirty="0" err="1"/>
              <a:t>Araştırmada</a:t>
            </a:r>
            <a:r>
              <a:rPr lang="en-US" dirty="0"/>
              <a:t> </a:t>
            </a:r>
            <a:r>
              <a:rPr lang="en-US" dirty="0" err="1"/>
              <a:t>inanırlığı</a:t>
            </a:r>
            <a:r>
              <a:rPr lang="en-US" dirty="0"/>
              <a:t> </a:t>
            </a:r>
            <a:r>
              <a:rPr lang="en-US" dirty="0" err="1"/>
              <a:t>artırmak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incelenen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bulgularından</a:t>
            </a:r>
            <a:r>
              <a:rPr lang="en-US" dirty="0"/>
              <a:t> </a:t>
            </a:r>
            <a:r>
              <a:rPr lang="en-US" dirty="0" err="1"/>
              <a:t>kesitler</a:t>
            </a:r>
            <a:r>
              <a:rPr lang="en-US" dirty="0"/>
              <a:t> </a:t>
            </a:r>
            <a:r>
              <a:rPr lang="en-US" dirty="0" err="1"/>
              <a:t>sunulabilir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Polat</a:t>
            </a:r>
            <a:r>
              <a:rPr lang="en-US" dirty="0"/>
              <a:t>, S. </a:t>
            </a:r>
            <a:r>
              <a:rPr lang="en-US" dirty="0" err="1"/>
              <a:t>ve</a:t>
            </a:r>
            <a:r>
              <a:rPr lang="en-US" dirty="0"/>
              <a:t> Ay, O. (2016). Meta-</a:t>
            </a:r>
            <a:r>
              <a:rPr lang="en-US" dirty="0" err="1"/>
              <a:t>sentez</a:t>
            </a:r>
            <a:r>
              <a:rPr lang="en-US" dirty="0"/>
              <a:t>: </a:t>
            </a:r>
            <a:r>
              <a:rPr lang="en-US" dirty="0" err="1"/>
              <a:t>Kavramsal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çözümleme</a:t>
            </a:r>
            <a:r>
              <a:rPr lang="en-US" dirty="0"/>
              <a:t>. </a:t>
            </a:r>
            <a:r>
              <a:rPr lang="en-US" dirty="0" err="1"/>
              <a:t>Eğitimde</a:t>
            </a:r>
            <a:r>
              <a:rPr lang="en-US" dirty="0"/>
              <a:t>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Araştırmalar</a:t>
            </a:r>
            <a:r>
              <a:rPr lang="en-US" dirty="0"/>
              <a:t> </a:t>
            </a:r>
            <a:r>
              <a:rPr lang="en-US" dirty="0" err="1"/>
              <a:t>Dergisi</a:t>
            </a:r>
            <a:r>
              <a:rPr lang="en-US" dirty="0"/>
              <a:t>- Journal of Qualitative Research in Education, 4(1), 52-64. [Online]: http://www.enadonline.com </a:t>
            </a:r>
          </a:p>
          <a:p>
            <a:r>
              <a:rPr lang="en-US" dirty="0"/>
              <a:t>http://dx.doi.org/10.14689/issn.2148-2624.1.4c2s3m </a:t>
            </a:r>
          </a:p>
        </p:txBody>
      </p:sp>
    </p:spTree>
    <p:extLst>
      <p:ext uri="{BB962C8B-B14F-4D97-AF65-F5344CB8AC3E}">
        <p14:creationId xmlns:p14="http://schemas.microsoft.com/office/powerpoint/2010/main" val="32932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META-SENTEZ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Meta-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çalışması</a:t>
            </a:r>
            <a:r>
              <a:rPr lang="en-US" dirty="0"/>
              <a:t> ilk </a:t>
            </a:r>
            <a:r>
              <a:rPr lang="en-US" dirty="0" err="1"/>
              <a:t>olarak</a:t>
            </a:r>
            <a:r>
              <a:rPr lang="en-US" dirty="0"/>
              <a:t> 1988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Noblit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Hare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alanında</a:t>
            </a:r>
            <a:r>
              <a:rPr lang="en-US" dirty="0"/>
              <a:t> </a:t>
            </a:r>
            <a:r>
              <a:rPr lang="en-US" dirty="0" err="1"/>
              <a:t>yayımlanmış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çalışmalarının</a:t>
            </a:r>
            <a:r>
              <a:rPr lang="en-US" dirty="0"/>
              <a:t> </a:t>
            </a:r>
            <a:r>
              <a:rPr lang="en-US" dirty="0" err="1"/>
              <a:t>bulgularını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değerlendirmek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yapılmıştır</a:t>
            </a:r>
            <a:r>
              <a:rPr lang="en-US" dirty="0"/>
              <a:t>. </a:t>
            </a:r>
            <a:r>
              <a:rPr lang="en-US" dirty="0" err="1"/>
              <a:t>Noblit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Hare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yöntemini</a:t>
            </a:r>
            <a:r>
              <a:rPr lang="en-US" dirty="0"/>
              <a:t> “meta </a:t>
            </a:r>
            <a:r>
              <a:rPr lang="en-US" dirty="0" err="1"/>
              <a:t>etnografi</a:t>
            </a:r>
            <a:r>
              <a:rPr lang="en-US" dirty="0"/>
              <a:t>”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adlandırmışlardır</a:t>
            </a:r>
            <a:r>
              <a:rPr lang="en-US" dirty="0" smtClean="0"/>
              <a:t>.</a:t>
            </a:r>
          </a:p>
          <a:p>
            <a:r>
              <a:rPr lang="en-US" dirty="0" err="1"/>
              <a:t>Noblit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Hare (1988) meta </a:t>
            </a:r>
            <a:r>
              <a:rPr lang="en-US" dirty="0" err="1"/>
              <a:t>etnografiyi</a:t>
            </a:r>
            <a:r>
              <a:rPr lang="en-US" dirty="0"/>
              <a:t>,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çalışmalarının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çevrildiği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yaklaşımı</a:t>
            </a:r>
            <a:r>
              <a:rPr lang="en-US" dirty="0"/>
              <a:t>,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sonuçlarını</a:t>
            </a:r>
            <a:r>
              <a:rPr lang="en-US" dirty="0"/>
              <a:t> </a:t>
            </a:r>
            <a:r>
              <a:rPr lang="en-US" dirty="0" err="1"/>
              <a:t>resmetmek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bulgularının</a:t>
            </a:r>
            <a:r>
              <a:rPr lang="en-US" dirty="0"/>
              <a:t> </a:t>
            </a:r>
            <a:r>
              <a:rPr lang="en-US" dirty="0" err="1"/>
              <a:t>karşılaştırılması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birleştirilmesi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oluşturulan</a:t>
            </a:r>
            <a:r>
              <a:rPr lang="en-US" dirty="0"/>
              <a:t> </a:t>
            </a:r>
            <a:r>
              <a:rPr lang="en-US" dirty="0" err="1"/>
              <a:t>kuramlar</a:t>
            </a:r>
            <a:r>
              <a:rPr lang="en-US" dirty="0"/>
              <a:t>,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anlatılar</a:t>
            </a:r>
            <a:r>
              <a:rPr lang="en-US" dirty="0"/>
              <a:t>, </a:t>
            </a:r>
            <a:r>
              <a:rPr lang="en-US" dirty="0" err="1"/>
              <a:t>genellemeler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yorumlamalı</a:t>
            </a:r>
            <a:r>
              <a:rPr lang="en-US" dirty="0"/>
              <a:t> </a:t>
            </a:r>
            <a:r>
              <a:rPr lang="en-US" dirty="0" err="1"/>
              <a:t>çeviriler</a:t>
            </a:r>
            <a:r>
              <a:rPr lang="en-US" dirty="0"/>
              <a:t>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tanımlamışlardır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82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DeWitt-Brinks </a:t>
            </a:r>
            <a:r>
              <a:rPr lang="en-US" dirty="0" err="1"/>
              <a:t>ve</a:t>
            </a:r>
            <a:r>
              <a:rPr lang="en-US" dirty="0"/>
              <a:t> Rhodes (1992</a:t>
            </a:r>
            <a:r>
              <a:rPr lang="en-US" dirty="0" smtClean="0"/>
              <a:t>): Nitelin meta-</a:t>
            </a:r>
            <a:r>
              <a:rPr lang="en-US" dirty="0" err="1" smtClean="0"/>
              <a:t>analizi</a:t>
            </a:r>
            <a:r>
              <a:rPr lang="en-US" dirty="0" smtClean="0"/>
              <a:t>:, 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/>
              <a:t>yayınların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aldığı</a:t>
            </a:r>
            <a:r>
              <a:rPr lang="en-US" dirty="0"/>
              <a:t> </a:t>
            </a:r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verilerden</a:t>
            </a:r>
            <a:r>
              <a:rPr lang="en-US" dirty="0"/>
              <a:t> </a:t>
            </a:r>
            <a:r>
              <a:rPr lang="en-US" dirty="0" err="1"/>
              <a:t>ziyade</a:t>
            </a:r>
            <a:r>
              <a:rPr lang="en-US" dirty="0"/>
              <a:t>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araştırmaların</a:t>
            </a:r>
            <a:r>
              <a:rPr lang="en-US" dirty="0"/>
              <a:t> </a:t>
            </a:r>
            <a:r>
              <a:rPr lang="en-US" dirty="0" err="1"/>
              <a:t>bulgularının</a:t>
            </a:r>
            <a:r>
              <a:rPr lang="en-US" dirty="0"/>
              <a:t> </a:t>
            </a:r>
            <a:r>
              <a:rPr lang="en-US" dirty="0" err="1"/>
              <a:t>sentezlemesi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tanımlamışlardır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Meta-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çalışmalarında</a:t>
            </a:r>
            <a:r>
              <a:rPr lang="en-US" dirty="0"/>
              <a:t> </a:t>
            </a:r>
            <a:r>
              <a:rPr lang="en-US" dirty="0" err="1"/>
              <a:t>araştırmacı</a:t>
            </a:r>
            <a:r>
              <a:rPr lang="en-US" dirty="0"/>
              <a:t> </a:t>
            </a:r>
            <a:r>
              <a:rPr lang="en-US" dirty="0" err="1"/>
              <a:t>istatistiksel</a:t>
            </a:r>
            <a:r>
              <a:rPr lang="en-US" dirty="0"/>
              <a:t> </a:t>
            </a:r>
            <a:r>
              <a:rPr lang="en-US" dirty="0" err="1"/>
              <a:t>çözümlemelerden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, </a:t>
            </a:r>
            <a:r>
              <a:rPr lang="en-US" dirty="0" err="1"/>
              <a:t>senteze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/>
              <a:t>bulgularını</a:t>
            </a:r>
            <a:r>
              <a:rPr lang="en-US" dirty="0"/>
              <a:t> </a:t>
            </a:r>
            <a:r>
              <a:rPr lang="en-US" dirty="0" err="1"/>
              <a:t>betimleyen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açıklayan</a:t>
            </a:r>
            <a:r>
              <a:rPr lang="en-US" dirty="0"/>
              <a:t> </a:t>
            </a:r>
            <a:r>
              <a:rPr lang="en-US" dirty="0" err="1"/>
              <a:t>betimleyici</a:t>
            </a:r>
            <a:r>
              <a:rPr lang="en-US" dirty="0"/>
              <a:t> </a:t>
            </a:r>
            <a:r>
              <a:rPr lang="en-US" dirty="0" err="1"/>
              <a:t>anlatılara</a:t>
            </a:r>
            <a:r>
              <a:rPr lang="en-US" dirty="0"/>
              <a:t> </a:t>
            </a:r>
            <a:r>
              <a:rPr lang="en-US" dirty="0" err="1"/>
              <a:t>güvenir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Paterson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Canam’ın</a:t>
            </a:r>
            <a:r>
              <a:rPr lang="en-US" dirty="0"/>
              <a:t> (2001) meta-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meta-</a:t>
            </a:r>
            <a:r>
              <a:rPr lang="en-US" dirty="0" err="1"/>
              <a:t>sentezi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alıp</a:t>
            </a:r>
            <a:r>
              <a:rPr lang="en-US" dirty="0"/>
              <a:t> “meta </a:t>
            </a:r>
            <a:r>
              <a:rPr lang="en-US" dirty="0" err="1"/>
              <a:t>çalışmalar</a:t>
            </a:r>
            <a:r>
              <a:rPr lang="en-US" dirty="0"/>
              <a:t>”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isimlendirdikleri</a:t>
            </a:r>
            <a:r>
              <a:rPr lang="en-US" dirty="0"/>
              <a:t> </a:t>
            </a:r>
            <a:r>
              <a:rPr lang="en-US" dirty="0" err="1"/>
              <a:t>görülmektedir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Meta-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alandaki</a:t>
            </a:r>
            <a:r>
              <a:rPr lang="en-US" dirty="0"/>
              <a:t> </a:t>
            </a:r>
            <a:r>
              <a:rPr lang="en-US" dirty="0" err="1"/>
              <a:t>araştırmaların</a:t>
            </a:r>
            <a:r>
              <a:rPr lang="en-US" dirty="0"/>
              <a:t> </a:t>
            </a:r>
            <a:r>
              <a:rPr lang="en-US" dirty="0" err="1"/>
              <a:t>sıradan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incelemesi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bulgularının</a:t>
            </a:r>
            <a:r>
              <a:rPr lang="en-US" dirty="0"/>
              <a:t> </a:t>
            </a:r>
            <a:r>
              <a:rPr lang="en-US" dirty="0" err="1"/>
              <a:t>yorumsal</a:t>
            </a:r>
            <a:r>
              <a:rPr lang="en-US" dirty="0"/>
              <a:t> </a:t>
            </a:r>
            <a:r>
              <a:rPr lang="en-US" dirty="0" err="1"/>
              <a:t>çözümlemelerine</a:t>
            </a:r>
            <a:r>
              <a:rPr lang="en-US" dirty="0"/>
              <a:t> </a:t>
            </a:r>
            <a:r>
              <a:rPr lang="en-US" dirty="0" err="1"/>
              <a:t>dayanan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geliştirildiği</a:t>
            </a:r>
            <a:r>
              <a:rPr lang="en-US" dirty="0"/>
              <a:t> </a:t>
            </a:r>
            <a:r>
              <a:rPr lang="en-US" dirty="0" err="1"/>
              <a:t>metodolojik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yaklaşımdır</a:t>
            </a:r>
            <a:r>
              <a:rPr lang="en-US" dirty="0"/>
              <a:t> (</a:t>
            </a:r>
            <a:r>
              <a:rPr lang="en-US" dirty="0" err="1"/>
              <a:t>Aspfors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Fransson</a:t>
            </a:r>
            <a:r>
              <a:rPr lang="en-US" dirty="0"/>
              <a:t>, 2015). </a:t>
            </a:r>
            <a:endParaRPr lang="en-US" dirty="0" smtClean="0"/>
          </a:p>
          <a:p>
            <a:r>
              <a:rPr lang="en-US" dirty="0" err="1"/>
              <a:t>Yine</a:t>
            </a:r>
            <a:r>
              <a:rPr lang="en-US" dirty="0"/>
              <a:t> </a:t>
            </a:r>
            <a:r>
              <a:rPr lang="en-US" dirty="0" err="1"/>
              <a:t>Sandelowski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Barroso’ya</a:t>
            </a:r>
            <a:r>
              <a:rPr lang="en-US" dirty="0"/>
              <a:t> (2003) </a:t>
            </a:r>
            <a:r>
              <a:rPr lang="en-US" dirty="0" err="1"/>
              <a:t>göre</a:t>
            </a:r>
            <a:r>
              <a:rPr lang="en-US" dirty="0"/>
              <a:t> meta-</a:t>
            </a:r>
            <a:r>
              <a:rPr lang="en-US" dirty="0" err="1"/>
              <a:t>sentez</a:t>
            </a:r>
            <a:r>
              <a:rPr lang="en-US" dirty="0"/>
              <a:t>,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bulgularının</a:t>
            </a:r>
            <a:r>
              <a:rPr lang="en-US" dirty="0"/>
              <a:t> </a:t>
            </a:r>
            <a:r>
              <a:rPr lang="en-US" dirty="0" err="1"/>
              <a:t>birleştirildiği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entegrasyon</a:t>
            </a:r>
            <a:r>
              <a:rPr lang="en-US" dirty="0"/>
              <a:t> </a:t>
            </a:r>
            <a:r>
              <a:rPr lang="en-US" dirty="0" err="1"/>
              <a:t>çalışmasıdır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meta-</a:t>
            </a:r>
            <a:r>
              <a:rPr lang="en-US" dirty="0" err="1"/>
              <a:t>sentez</a:t>
            </a:r>
            <a:r>
              <a:rPr lang="en-US" dirty="0"/>
              <a:t>,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bulgularının</a:t>
            </a:r>
            <a:r>
              <a:rPr lang="en-US" dirty="0"/>
              <a:t> </a:t>
            </a:r>
            <a:r>
              <a:rPr lang="en-US" dirty="0" err="1"/>
              <a:t>yorumlanmasını</a:t>
            </a:r>
            <a:r>
              <a:rPr lang="en-US" dirty="0"/>
              <a:t>, organize </a:t>
            </a:r>
            <a:r>
              <a:rPr lang="en-US" dirty="0" err="1"/>
              <a:t>edilmesini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temalar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ayrıştırılmasını</a:t>
            </a:r>
            <a:r>
              <a:rPr lang="en-US" dirty="0"/>
              <a:t> </a:t>
            </a:r>
            <a:r>
              <a:rPr lang="en-US" dirty="0" err="1" smtClean="0"/>
              <a:t>kapsar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Bondas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Hall (2007) </a:t>
            </a:r>
            <a:r>
              <a:rPr lang="en-US" dirty="0" err="1"/>
              <a:t>ise</a:t>
            </a:r>
            <a:r>
              <a:rPr lang="en-US" dirty="0"/>
              <a:t> meta-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derinlemesine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zengin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yorum</a:t>
            </a:r>
            <a:r>
              <a:rPr lang="en-US" dirty="0"/>
              <a:t> </a:t>
            </a:r>
            <a:r>
              <a:rPr lang="en-US" dirty="0" err="1"/>
              <a:t>istediği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ortalama</a:t>
            </a:r>
            <a:r>
              <a:rPr lang="en-US" dirty="0"/>
              <a:t> 10-12 </a:t>
            </a:r>
            <a:r>
              <a:rPr lang="en-US" dirty="0" err="1"/>
              <a:t>adet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sınırlandırılmasını</a:t>
            </a:r>
            <a:r>
              <a:rPr lang="en-US" dirty="0"/>
              <a:t> </a:t>
            </a:r>
            <a:r>
              <a:rPr lang="en-US" dirty="0" err="1"/>
              <a:t>tavsiye</a:t>
            </a:r>
            <a:r>
              <a:rPr lang="en-US" dirty="0"/>
              <a:t> </a:t>
            </a:r>
            <a:r>
              <a:rPr lang="en-US" dirty="0" err="1"/>
              <a:t>etmektedirler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Walsh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Downe</a:t>
            </a:r>
            <a:r>
              <a:rPr lang="en-US" dirty="0"/>
              <a:t> (2004) meta-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araştırmaların</a:t>
            </a:r>
            <a:r>
              <a:rPr lang="en-US" dirty="0"/>
              <a:t> </a:t>
            </a:r>
            <a:r>
              <a:rPr lang="en-US" dirty="0" err="1"/>
              <a:t>bulgularının</a:t>
            </a:r>
            <a:r>
              <a:rPr lang="en-US" dirty="0"/>
              <a:t> </a:t>
            </a:r>
            <a:r>
              <a:rPr lang="en-US" dirty="0" err="1"/>
              <a:t>yorumlanması</a:t>
            </a:r>
            <a:r>
              <a:rPr lang="en-US" dirty="0"/>
              <a:t> </a:t>
            </a:r>
            <a:r>
              <a:rPr lang="en-US" dirty="0" err="1"/>
              <a:t>gerektiğini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etmektedir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75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 </a:t>
            </a:r>
            <a:r>
              <a:rPr lang="en-US" dirty="0" err="1" smtClean="0"/>
              <a:t>Sentez</a:t>
            </a:r>
            <a:r>
              <a:rPr lang="en-US" dirty="0" smtClean="0"/>
              <a:t> </a:t>
            </a:r>
            <a:r>
              <a:rPr lang="en-US" dirty="0" err="1" smtClean="0"/>
              <a:t>Adımları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Adım</a:t>
            </a:r>
            <a:r>
              <a:rPr lang="en-US" dirty="0"/>
              <a:t> 1: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sorularının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. </a:t>
            </a:r>
          </a:p>
          <a:p>
            <a:r>
              <a:rPr lang="en-US" dirty="0" err="1"/>
              <a:t>Adım</a:t>
            </a:r>
            <a:r>
              <a:rPr lang="en-US" dirty="0"/>
              <a:t> 2: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/>
              <a:t>konusuna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kelimeler</a:t>
            </a:r>
            <a:r>
              <a:rPr lang="en-US" dirty="0"/>
              <a:t> </a:t>
            </a:r>
            <a:r>
              <a:rPr lang="en-US" dirty="0" err="1"/>
              <a:t>belirlenip</a:t>
            </a:r>
            <a:r>
              <a:rPr lang="en-US" dirty="0"/>
              <a:t> </a:t>
            </a:r>
            <a:r>
              <a:rPr lang="en-US" dirty="0" err="1"/>
              <a:t>alanyazın</a:t>
            </a:r>
            <a:r>
              <a:rPr lang="en-US" dirty="0"/>
              <a:t> </a:t>
            </a:r>
            <a:r>
              <a:rPr lang="en-US" dirty="0" err="1"/>
              <a:t>taramasının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. </a:t>
            </a:r>
          </a:p>
          <a:p>
            <a:r>
              <a:rPr lang="en-US" dirty="0" err="1"/>
              <a:t>Adım</a:t>
            </a:r>
            <a:r>
              <a:rPr lang="en-US" dirty="0"/>
              <a:t> 3: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, </a:t>
            </a:r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geçirilmesi</a:t>
            </a:r>
            <a:r>
              <a:rPr lang="en-US" dirty="0"/>
              <a:t>, </a:t>
            </a:r>
            <a:r>
              <a:rPr lang="en-US" dirty="0" err="1"/>
              <a:t>kimliklendirilmesi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r>
              <a:rPr lang="en-US" dirty="0"/>
              <a:t>. </a:t>
            </a:r>
          </a:p>
          <a:p>
            <a:r>
              <a:rPr lang="en-US" dirty="0" err="1"/>
              <a:t>Adım</a:t>
            </a:r>
            <a:r>
              <a:rPr lang="en-US" dirty="0"/>
              <a:t> 4: </a:t>
            </a:r>
            <a:r>
              <a:rPr lang="en-US" dirty="0" err="1"/>
              <a:t>Araştırmanın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edilme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hariç</a:t>
            </a:r>
            <a:r>
              <a:rPr lang="en-US" dirty="0"/>
              <a:t> </a:t>
            </a:r>
            <a:r>
              <a:rPr lang="en-US" dirty="0" err="1"/>
              <a:t>tutulma</a:t>
            </a:r>
            <a:r>
              <a:rPr lang="en-US" dirty="0"/>
              <a:t> </a:t>
            </a:r>
            <a:r>
              <a:rPr lang="en-US" dirty="0" err="1"/>
              <a:t>ölçütlerinin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değerlendirmeye</a:t>
            </a:r>
            <a:r>
              <a:rPr lang="en-US" dirty="0"/>
              <a:t> </a:t>
            </a:r>
            <a:r>
              <a:rPr lang="en-US" dirty="0" err="1"/>
              <a:t>alınacak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seçilmesi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38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Adım</a:t>
            </a:r>
            <a:r>
              <a:rPr lang="en-US" dirty="0"/>
              <a:t> 5: </a:t>
            </a:r>
            <a:r>
              <a:rPr lang="en-US" dirty="0" err="1"/>
              <a:t>Seçilen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çözümlenmesi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temalar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temalara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alt </a:t>
            </a:r>
            <a:r>
              <a:rPr lang="en-US" dirty="0" err="1"/>
              <a:t>temaların</a:t>
            </a:r>
            <a:r>
              <a:rPr lang="en-US" dirty="0"/>
              <a:t> </a:t>
            </a:r>
            <a:r>
              <a:rPr lang="en-US" dirty="0" err="1"/>
              <a:t>oluşturulması</a:t>
            </a:r>
            <a:r>
              <a:rPr lang="en-US" dirty="0"/>
              <a:t>,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yönlerinin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konulması</a:t>
            </a:r>
            <a:r>
              <a:rPr lang="en-US" dirty="0"/>
              <a:t>. </a:t>
            </a:r>
          </a:p>
          <a:p>
            <a:r>
              <a:rPr lang="en-US" dirty="0" err="1"/>
              <a:t>Adım</a:t>
            </a:r>
            <a:r>
              <a:rPr lang="en-US" dirty="0"/>
              <a:t> 6: </a:t>
            </a:r>
            <a:r>
              <a:rPr lang="en-US" dirty="0" err="1"/>
              <a:t>Temalar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bulguların</a:t>
            </a:r>
            <a:r>
              <a:rPr lang="en-US" dirty="0"/>
              <a:t> </a:t>
            </a:r>
            <a:r>
              <a:rPr lang="en-US" dirty="0" err="1"/>
              <a:t>sentezlenerek</a:t>
            </a:r>
            <a:r>
              <a:rPr lang="en-US" dirty="0"/>
              <a:t> </a:t>
            </a:r>
            <a:r>
              <a:rPr lang="en-US" dirty="0" err="1"/>
              <a:t>çıkarımların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. </a:t>
            </a:r>
          </a:p>
          <a:p>
            <a:r>
              <a:rPr lang="en-US" dirty="0" err="1"/>
              <a:t>Adım</a:t>
            </a:r>
            <a:r>
              <a:rPr lang="en-US" dirty="0"/>
              <a:t> 7: </a:t>
            </a:r>
            <a:r>
              <a:rPr lang="en-US" dirty="0" err="1"/>
              <a:t>Sürecin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bulguların</a:t>
            </a:r>
            <a:r>
              <a:rPr lang="en-US" dirty="0"/>
              <a:t> </a:t>
            </a:r>
            <a:r>
              <a:rPr lang="en-US" dirty="0" err="1"/>
              <a:t>ayrıntılı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raporlaştırılması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Beşinci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altıncı</a:t>
            </a:r>
            <a:r>
              <a:rPr lang="en-US" dirty="0"/>
              <a:t> </a:t>
            </a:r>
            <a:r>
              <a:rPr lang="en-US" dirty="0" err="1"/>
              <a:t>adımlar</a:t>
            </a:r>
            <a:r>
              <a:rPr lang="en-US" dirty="0"/>
              <a:t> </a:t>
            </a:r>
            <a:r>
              <a:rPr lang="en-US" dirty="0" err="1"/>
              <a:t>döngüsel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süreçte</a:t>
            </a:r>
            <a:r>
              <a:rPr lang="en-US" dirty="0"/>
              <a:t> </a:t>
            </a:r>
            <a:r>
              <a:rPr lang="en-US" dirty="0" err="1"/>
              <a:t>işlemektedir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27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Geçerlik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Güvenirlik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Meta-</a:t>
            </a:r>
            <a:r>
              <a:rPr lang="en-US" dirty="0" err="1" smtClean="0"/>
              <a:t>sentez</a:t>
            </a:r>
            <a:r>
              <a:rPr lang="en-US" dirty="0" smtClean="0"/>
              <a:t> </a:t>
            </a:r>
            <a:r>
              <a:rPr lang="en-US" dirty="0" err="1"/>
              <a:t>çalışmalarında</a:t>
            </a:r>
            <a:r>
              <a:rPr lang="en-US" dirty="0"/>
              <a:t> </a:t>
            </a:r>
            <a:r>
              <a:rPr lang="en-US" dirty="0" err="1"/>
              <a:t>geçerlik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güvenirliğin</a:t>
            </a:r>
            <a:r>
              <a:rPr lang="en-US" dirty="0"/>
              <a:t> </a:t>
            </a:r>
            <a:r>
              <a:rPr lang="en-US" dirty="0" err="1" smtClean="0"/>
              <a:t>sağlanabilmesi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hususlar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alınmalıdır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soruları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edilmelidir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Bulguların</a:t>
            </a:r>
            <a:r>
              <a:rPr lang="en-US" dirty="0"/>
              <a:t> </a:t>
            </a:r>
            <a:r>
              <a:rPr lang="en-US" dirty="0" err="1"/>
              <a:t>geçerliliği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toplama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,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edilme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hariç</a:t>
            </a:r>
            <a:r>
              <a:rPr lang="en-US" dirty="0"/>
              <a:t> </a:t>
            </a:r>
            <a:r>
              <a:rPr lang="en-US" dirty="0" err="1"/>
              <a:t>tutulma</a:t>
            </a:r>
            <a:r>
              <a:rPr lang="en-US" dirty="0"/>
              <a:t> </a:t>
            </a:r>
            <a:r>
              <a:rPr lang="en-US" dirty="0" err="1"/>
              <a:t>ölçütleri</a:t>
            </a:r>
            <a:r>
              <a:rPr lang="en-US" dirty="0"/>
              <a:t> </a:t>
            </a:r>
            <a:r>
              <a:rPr lang="en-US" dirty="0" err="1"/>
              <a:t>detaylı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anlatılmalıdır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ulaşılan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çalışmalardan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edilenler</a:t>
            </a:r>
            <a:r>
              <a:rPr lang="en-US" dirty="0"/>
              <a:t> </a:t>
            </a:r>
            <a:r>
              <a:rPr lang="en-US" dirty="0" err="1"/>
              <a:t>detaylı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açıklanmalıdır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Araştırmaya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; </a:t>
            </a:r>
            <a:r>
              <a:rPr lang="en-US" dirty="0" err="1"/>
              <a:t>metodolojisi</a:t>
            </a:r>
            <a:r>
              <a:rPr lang="en-US" dirty="0"/>
              <a:t>, </a:t>
            </a:r>
            <a:r>
              <a:rPr lang="en-US" dirty="0" err="1"/>
              <a:t>alanı</a:t>
            </a:r>
            <a:r>
              <a:rPr lang="en-US" dirty="0"/>
              <a:t>, </a:t>
            </a:r>
            <a:r>
              <a:rPr lang="en-US" dirty="0" err="1"/>
              <a:t>örneklemi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/>
              <a:t>gerçekleştiği</a:t>
            </a:r>
            <a:r>
              <a:rPr lang="en-US" dirty="0"/>
              <a:t> </a:t>
            </a:r>
            <a:r>
              <a:rPr lang="en-US" dirty="0" err="1"/>
              <a:t>coğrafya</a:t>
            </a:r>
            <a:r>
              <a:rPr lang="en-US" dirty="0"/>
              <a:t>,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toplama</a:t>
            </a:r>
            <a:r>
              <a:rPr lang="en-US" dirty="0"/>
              <a:t> </a:t>
            </a:r>
            <a:r>
              <a:rPr lang="en-US" dirty="0" err="1"/>
              <a:t>tekniği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çözümleme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 </a:t>
            </a:r>
            <a:r>
              <a:rPr lang="en-US" dirty="0" err="1"/>
              <a:t>belirtilmeli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tablo</a:t>
            </a:r>
            <a:r>
              <a:rPr lang="en-US" dirty="0"/>
              <a:t>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sunulmalıdır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Verilerin </a:t>
            </a:r>
            <a:r>
              <a:rPr lang="en-US" dirty="0" err="1"/>
              <a:t>çözümlenmesi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temaların</a:t>
            </a:r>
            <a:r>
              <a:rPr lang="en-US" dirty="0"/>
              <a:t> </a:t>
            </a:r>
            <a:r>
              <a:rPr lang="en-US" dirty="0" err="1"/>
              <a:t>oluşturulması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ayrıntılı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açıklanmalıdır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1481</TotalTime>
  <Words>618</Words>
  <Application>Microsoft Office PowerPoint</Application>
  <PresentationFormat>Ekran Gösterisi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META-SENTEZ</vt:lpstr>
      <vt:lpstr>PowerPoint Sunusu</vt:lpstr>
      <vt:lpstr>PowerPoint Sunusu</vt:lpstr>
      <vt:lpstr>PowerPoint Sunusu</vt:lpstr>
      <vt:lpstr>Meta- Sentez Adımları</vt:lpstr>
      <vt:lpstr>PowerPoint Sunusu</vt:lpstr>
      <vt:lpstr>Geçerlik ve Güvenirlik</vt:lpstr>
      <vt:lpstr>PowerPoint Sunusu</vt:lpstr>
      <vt:lpstr>PowerPoint Sunusu</vt:lpstr>
      <vt:lpstr>PowerPoint Sunusu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46</cp:revision>
  <dcterms:created xsi:type="dcterms:W3CDTF">2017-04-26T08:36:58Z</dcterms:created>
  <dcterms:modified xsi:type="dcterms:W3CDTF">2020-11-28T18:13:18Z</dcterms:modified>
</cp:coreProperties>
</file>