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086-DE5D-483A-9610-96B6D66A0EA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05EB-E23C-4D30-B595-DAA959CD3C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086-DE5D-483A-9610-96B6D66A0EA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05EB-E23C-4D30-B595-DAA959CD3C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086-DE5D-483A-9610-96B6D66A0EA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05EB-E23C-4D30-B595-DAA959CD3C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086-DE5D-483A-9610-96B6D66A0EA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05EB-E23C-4D30-B595-DAA959CD3C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086-DE5D-483A-9610-96B6D66A0EA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05EB-E23C-4D30-B595-DAA959CD3C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086-DE5D-483A-9610-96B6D66A0EA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05EB-E23C-4D30-B595-DAA959CD3C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086-DE5D-483A-9610-96B6D66A0EA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05EB-E23C-4D30-B595-DAA959CD3C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086-DE5D-483A-9610-96B6D66A0EA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05EB-E23C-4D30-B595-DAA959CD3C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086-DE5D-483A-9610-96B6D66A0EA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05EB-E23C-4D30-B595-DAA959CD3C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086-DE5D-483A-9610-96B6D66A0EA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05EB-E23C-4D30-B595-DAA959CD3C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086-DE5D-483A-9610-96B6D66A0EA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05EB-E23C-4D30-B595-DAA959CD3C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12086-DE5D-483A-9610-96B6D66A0EA5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E05EB-E23C-4D30-B595-DAA959CD3C6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971600" y="980728"/>
            <a:ext cx="68407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Yansıma yorumlanmasında önemli katkısı olan ‘sentetik (yapay) </a:t>
            </a:r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sismogram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’ verilen yer şartları için bir sismik kaydın neye benzeyeceği bir tahmindir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ve bir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yapay </a:t>
            </a:r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sismogram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örneği şekilde görülmektedir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Kuyudaki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 </a:t>
            </a:r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sonik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logdur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sonik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logdaki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değişimlerden bir yansıma katsayısı </a:t>
            </a:r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logu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(ortada) hesaplanır. Daha sonra seçilen bir dalgacıkla </a:t>
            </a:r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konvolüsyon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işlemi yapılır ve sentetik </a:t>
            </a:r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sismogram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elde edilir.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827584" y="404665"/>
            <a:ext cx="612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 Dalgaları</a:t>
            </a: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2" name="Resim 9" descr="http://www.sayisalgrafik.com.tr/deprem/dalga-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3756" y="1162050"/>
            <a:ext cx="4762500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Metin kutusu"/>
          <p:cNvSpPr txBox="1"/>
          <p:nvPr/>
        </p:nvSpPr>
        <p:spPr>
          <a:xfrm>
            <a:off x="827584" y="3645024"/>
            <a:ext cx="612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tr-TR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Dalgaları</a:t>
            </a: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3" name="Resim 10" descr="http://www.sayisalgrafik.com.tr/deprem/dalga-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9219" y="4365104"/>
            <a:ext cx="47625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827584" y="404664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i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Love</a:t>
            </a:r>
            <a:r>
              <a:rPr lang="tr-TR" sz="2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Dalgaları</a:t>
            </a: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1115616" y="3789040"/>
            <a:ext cx="3888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i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Rayleigh</a:t>
            </a:r>
            <a:r>
              <a:rPr lang="tr-TR" sz="2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Dalgaları</a:t>
            </a: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6" name="Resim 11" descr="http://www.sayisalgrafik.com.tr/deprem/dalga-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484784"/>
            <a:ext cx="47625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Resim 12" descr="http://www.sayisalgrafik.com.tr/deprem/dalga-yonu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4941168"/>
            <a:ext cx="47625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7" descr="http://www.turkcebilgi.com/images/imgk/sismogra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196752"/>
            <a:ext cx="4842459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Metin kutusu"/>
          <p:cNvSpPr txBox="1"/>
          <p:nvPr/>
        </p:nvSpPr>
        <p:spPr>
          <a:xfrm>
            <a:off x="2555776" y="5013176"/>
            <a:ext cx="4104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Sismogram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hazırlanıyor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Resim 1" descr="http://www.biltek.tubitak.gov.tr/sandik/deprem/sismoloji7b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836712"/>
            <a:ext cx="4536504" cy="3749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Metin kutusu"/>
          <p:cNvSpPr txBox="1"/>
          <p:nvPr/>
        </p:nvSpPr>
        <p:spPr>
          <a:xfrm>
            <a:off x="1403648" y="5229200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Depremde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kayıt merkezine ilk gelen dalgalar p ikinci gelen dalgalar S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Resim 4" descr="http://www.biltek.tubitak.gov.tr/sandik/deprem/sismoloji6b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124744"/>
            <a:ext cx="7018831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23528" y="548680"/>
            <a:ext cx="8820472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Depremler ve </a:t>
            </a:r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Faylar</a:t>
            </a:r>
          </a:p>
          <a:p>
            <a:endParaRPr lang="tr-TR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Hareket eden levhalar birbirleri üzerine kuvvet uygularlar.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kuvvet yerkabuğundaki kayaçların direnç göstermesi yüzünden belli bölgelerde enerji birikimine yol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açar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enerji, kayaçların kırılma sınırını aştığı anda da </a:t>
            </a:r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kırılma (</a:t>
            </a:r>
            <a:r>
              <a:rPr lang="tr-TR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faylanma</a:t>
            </a:r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olur ve biriken enerji açığa çıkar.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Levha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hareketleri yüzünden birikmiş gerilme enerjisinin aniden boşalmasına </a:t>
            </a:r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deprem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diyoruz. (Ayrıca aktif volkanların içindeki hareketlilik nedeniyle oluşan ve yapıları farklı olan küçük depremler de vardır.)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Resim 2" descr="http://www.sayisalgrafik.com.tr/deprem/fay-norm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88640"/>
            <a:ext cx="19050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etin kutusu"/>
          <p:cNvSpPr txBox="1"/>
          <p:nvPr/>
        </p:nvSpPr>
        <p:spPr>
          <a:xfrm>
            <a:off x="3851920" y="620688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Normal Fay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1" name="Resim 3" descr="http://www.sayisalgrafik.com.tr/deprem/fay-ter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1700808"/>
            <a:ext cx="19050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Metin kutusu"/>
          <p:cNvSpPr txBox="1"/>
          <p:nvPr/>
        </p:nvSpPr>
        <p:spPr>
          <a:xfrm>
            <a:off x="1187624" y="3501008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Ters Fay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2" name="Resim 4" descr="http://www.sayisalgrafik.com.tr/deprem/fay-yana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4221088"/>
            <a:ext cx="19050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467544" y="332656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Doğrultu Atımlı Faylar</a:t>
            </a: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4" name="Resim 5" descr="http://www.sayisalgrafik.com.tr/deprem/fay-cokunt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1162050"/>
            <a:ext cx="238125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Metin kutusu"/>
          <p:cNvSpPr txBox="1"/>
          <p:nvPr/>
        </p:nvSpPr>
        <p:spPr>
          <a:xfrm>
            <a:off x="1115616" y="2708920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Çöküntü (Graben): İki normal </a:t>
            </a:r>
            <a:r>
              <a:rPr lang="tr-TR" sz="2400" i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faylanma</a:t>
            </a:r>
            <a:r>
              <a:rPr lang="tr-TR" sz="2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arasındaki bloğun çökmesi sonucu oluşur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5" name="Resim 6" descr="http://www.sayisalgrafik.com.tr/deprem/fay-yukselt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4077072"/>
            <a:ext cx="238125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Metin kutusu"/>
          <p:cNvSpPr txBox="1"/>
          <p:nvPr/>
        </p:nvSpPr>
        <p:spPr>
          <a:xfrm>
            <a:off x="1043608" y="5657671"/>
            <a:ext cx="698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Yükselti (Horst): İki normal </a:t>
            </a:r>
            <a:r>
              <a:rPr lang="tr-TR" sz="2400" i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faylanma</a:t>
            </a:r>
            <a:r>
              <a:rPr lang="tr-TR" sz="2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arasında yüksekte kalan bloğa denir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0"/>
            <a:ext cx="792088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Deprem sırasında açığa çıkan enerji, ses veya su dalgalarına benzeyen ve sismik dalgalar adı verilen dalgalar ile yayılır.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dalgalardan </a:t>
            </a:r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Cisim Dalgaları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P dalgaları ve S dalgaları olarak ikiye ayrılır. P dalgaları, en hızlı yayılan bu yüzden deprem kayıt aletlerinde (sismograf) en önce görülen dalgalardır. P dalgalarında, titreşim hareketi yayılma doğrultusu ile aynıdır.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Daha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yavaş yayılan S dalgaları, kayıt aletlerinde ikincil olarak görülen ve titreşim hareketi yayılma doğrultusuna dik olan dalgalardır. S dalgaları sıvı içinde yayılamazlar. </a:t>
            </a:r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Yüzey Dalgaları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ise Cisim Dalgaları’na göre daha yavaş yayılırlar ancak genlikleri daha büyüktür. Hızı daha fazla olan </a:t>
            </a:r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Love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ve genliği daha büyük olan </a:t>
            </a:r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Rayleigh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dalgaları olarak ikiye ayrılırlar. Yapılarda yıkıma yol açan dalgalar S dalgaları ile yüzey dalgalarıdır. </a:t>
            </a:r>
            <a:b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Resim 8" descr="http://www.sayisalgrafik.com.tr/deprem/dalga-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332656"/>
            <a:ext cx="47625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Resim 7" descr="http://www.sayisalgrafik.com.tr/deprem/dalga-yayilm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3284984"/>
            <a:ext cx="47625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315</Words>
  <Application>Microsoft Office PowerPoint</Application>
  <PresentationFormat>Ekran Gösterisi (4:3)</PresentationFormat>
  <Paragraphs>28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6</cp:revision>
  <dcterms:created xsi:type="dcterms:W3CDTF">2018-10-18T14:04:41Z</dcterms:created>
  <dcterms:modified xsi:type="dcterms:W3CDTF">2018-10-18T14:20:47Z</dcterms:modified>
</cp:coreProperties>
</file>