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2086-DE5D-483A-9610-96B6D66A0EA5}" type="datetimeFigureOut">
              <a:rPr lang="tr-TR" smtClean="0"/>
              <a:t>18.10.2018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05EB-E23C-4D30-B595-DAA959CD3C6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971600" y="980728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Yansıma yorumlanmasında önemli katkısı olan ‘sentetik (yapay)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sismogram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 verilen yer şartları için bir sismik kaydın neye benzeyeceği bir tahmindir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ve 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yapay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sismogram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örneği şekilde görülmektedir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Kuyudaki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sonik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logdur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sonik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logdaki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değişimlerden bir yansıma katsayısı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logu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(ortada) hesaplanır. Daha sonra seçilen bir dalgacıkla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konvolüsyon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işlemi yapılır ve sentetik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sismogram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elde edilir.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27584" y="404665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Dalgaları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Resim 9" descr="http://www.sayisalgrafik.com.tr/deprem/dalga-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3756" y="1162050"/>
            <a:ext cx="47625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827584" y="364502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Dalgaları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Resim 10" descr="http://www.sayisalgrafik.com.tr/deprem/dalga-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9219" y="4365104"/>
            <a:ext cx="47625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827584" y="404664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</a:t>
            </a:r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Dalgaları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115616" y="378904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Rayleigh</a:t>
            </a:r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Dalgaları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Resim 11" descr="http://www.sayisalgrafik.com.tr/deprem/dalga-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47625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Resim 12" descr="http://www.sayisalgrafik.com.tr/deprem/dalga-yon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941168"/>
            <a:ext cx="47625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7" descr="http://www.turkcebilgi.com/images/imgk/sismogr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484245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2555776" y="501317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Sismogram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hazırlanıyor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sim 1" descr="http://www.biltek.tubitak.gov.tr/sandik/deprem/sismoloji7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36712"/>
            <a:ext cx="4536504" cy="374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1403648" y="522920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Depremde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kayıt merkezine ilk gelen dalgalar p ikinci gelen dalgalar S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Resim 4" descr="http://www.biltek.tubitak.gov.tr/sandik/deprem/sismoloji6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701883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548680"/>
            <a:ext cx="882047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Depremler ve </a:t>
            </a: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Faylar</a:t>
            </a:r>
          </a:p>
          <a:p>
            <a:endParaRPr lang="tr-T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Hareket eden levhalar birbirleri üzerine kuvvet uygularlar.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kuvvet yerkabuğundaki kayaçların direnç göstermesi yüzünden belli bölgelerde enerji birikimine yol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açar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enerji, kayaçların kırılma sınırını aştığı anda da 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kırılma (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faylanma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olur ve biriken enerji açığa çıkar.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Levha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hareketleri yüzünden birikmiş gerilme enerjisinin aniden boşalmasına 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deprem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diyoruz. (Ayrıca aktif volkanların içindeki hareketlilik nedeniyle oluşan ve yapıları farklı olan küçük depremler de vardır.)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Resim 2" descr="http://www.sayisalgrafik.com.tr/deprem/fay-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1905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3851920" y="62068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Normal Fay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Resim 3" descr="http://www.sayisalgrafik.com.tr/deprem/fay-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00808"/>
            <a:ext cx="1905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1187624" y="350100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 Fay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Resim 4" descr="http://www.sayisalgrafik.com.tr/deprem/fay-ya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21088"/>
            <a:ext cx="1905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67544" y="3326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Doğrultu Atımlı Faylar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Resim 5" descr="http://www.sayisalgrafik.com.tr/deprem/fay-cokun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62050"/>
            <a:ext cx="2381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1115616" y="270892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Çöküntü (Graben): İki normal </a:t>
            </a:r>
            <a:r>
              <a:rPr lang="tr-TR" sz="24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faylanma</a:t>
            </a:r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arasındaki bloğun çökmesi sonucu oluşur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Resim 6" descr="http://www.sayisalgrafik.com.tr/deprem/fay-yuksel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77072"/>
            <a:ext cx="2381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1043608" y="5657671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Yükselti (Horst): İki normal </a:t>
            </a:r>
            <a:r>
              <a:rPr lang="tr-TR" sz="24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faylanma</a:t>
            </a:r>
            <a:r>
              <a:rPr lang="tr-TR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arasında yüksekte kalan bloğa denir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0"/>
            <a:ext cx="79208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Deprem sırasında açığa çıkan enerji, ses veya su dalgalarına benzeyen ve sismik dalgalar adı verilen dalgalar ile yayılır.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dalgalardan 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Cisim Dalgaları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 dalgaları ve S dalgaları olarak ikiye ayrılır. P dalgaları, en hızlı yayılan bu yüzden deprem kayıt aletlerinde (sismograf) en önce görülen dalgalardır. P dalgalarında, titreşim hareketi yayılma doğrultusu ile aynıdır.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Daha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yavaş yayılan S dalgaları, kayıt aletlerinde ikincil olarak görülen ve titreşim hareketi yayılma doğrultusuna dik olan dalgalardır. S dalgaları sıvı içinde yayılamazlar. 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Yüzey Dalgaları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ise Cisim Dalgaları’na göre daha yavaş yayılırlar ancak genlikleri daha büyüktür. Hızı daha fazla olan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ve genliği daha büyük olan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Rayleigh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dalgaları olarak ikiye ayrılırlar. Yapılarda yıkıma yol açan dalgalar S dalgaları ile yüzey dalgalarıdır. </a:t>
            </a:r>
            <a:b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Resim 8" descr="http://www.sayisalgrafik.com.tr/deprem/dalga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47625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Resim 7" descr="http://www.sayisalgrafik.com.tr/deprem/dalga-yayil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284984"/>
            <a:ext cx="4762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315</Words>
  <Application>Microsoft Office PowerPoint</Application>
  <PresentationFormat>Ekran Gösterisi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6</cp:revision>
  <dcterms:created xsi:type="dcterms:W3CDTF">2018-10-18T14:04:41Z</dcterms:created>
  <dcterms:modified xsi:type="dcterms:W3CDTF">2018-10-18T14:20:47Z</dcterms:modified>
</cp:coreProperties>
</file>