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2" r:id="rId4"/>
    <p:sldId id="258" r:id="rId5"/>
    <p:sldId id="259" r:id="rId6"/>
    <p:sldId id="264" r:id="rId7"/>
    <p:sldId id="265" r:id="rId8"/>
    <p:sldId id="260" r:id="rId9"/>
    <p:sldId id="261" r:id="rId10"/>
    <p:sldId id="263" r:id="rId11"/>
    <p:sldId id="269" r:id="rId12"/>
    <p:sldId id="266" r:id="rId13"/>
    <p:sldId id="267" r:id="rId14"/>
    <p:sldId id="268" r:id="rId15"/>
    <p:sldId id="271" r:id="rId16"/>
    <p:sldId id="272" r:id="rId17"/>
    <p:sldId id="270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D2D50-594F-457F-ABA2-B1F28336E291}" type="datetimeFigureOut">
              <a:rPr lang="tr-TR" smtClean="0"/>
              <a:pPr/>
              <a:t>14.04.2020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4B3C0-1927-48A4-999B-32AF553A03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202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Hocam videonun</a:t>
            </a:r>
            <a:r>
              <a:rPr lang="tr-TR" baseline="0" dirty="0" smtClean="0"/>
              <a:t> kendisini yüklemedim boyut büyümesin diye.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4B3C0-1927-48A4-999B-32AF553A0361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8059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734B-A491-4FB6-B2AF-058A64703009}" type="datetimeFigureOut">
              <a:rPr lang="tr-TR" smtClean="0"/>
              <a:pPr/>
              <a:t>14.04.2020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9365AF-5DC3-4814-911C-ED15E6CC39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734B-A491-4FB6-B2AF-058A64703009}" type="datetimeFigureOut">
              <a:rPr lang="tr-TR" smtClean="0"/>
              <a:pPr/>
              <a:t>14.04.2020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5AF-5DC3-4814-911C-ED15E6CC39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734B-A491-4FB6-B2AF-058A64703009}" type="datetimeFigureOut">
              <a:rPr lang="tr-TR" smtClean="0"/>
              <a:pPr/>
              <a:t>14.04.2020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5AF-5DC3-4814-911C-ED15E6CC39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734B-A491-4FB6-B2AF-058A64703009}" type="datetimeFigureOut">
              <a:rPr lang="tr-TR" smtClean="0"/>
              <a:pPr/>
              <a:t>14.04.2020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9365AF-5DC3-4814-911C-ED15E6CC39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734B-A491-4FB6-B2AF-058A64703009}" type="datetimeFigureOut">
              <a:rPr lang="tr-TR" smtClean="0"/>
              <a:pPr/>
              <a:t>14.04.2020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5AF-5DC3-4814-911C-ED15E6CC395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734B-A491-4FB6-B2AF-058A64703009}" type="datetimeFigureOut">
              <a:rPr lang="tr-TR" smtClean="0"/>
              <a:pPr/>
              <a:t>14.04.2020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5AF-5DC3-4814-911C-ED15E6CC39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734B-A491-4FB6-B2AF-058A64703009}" type="datetimeFigureOut">
              <a:rPr lang="tr-TR" smtClean="0"/>
              <a:pPr/>
              <a:t>14.04.2020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9365AF-5DC3-4814-911C-ED15E6CC395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734B-A491-4FB6-B2AF-058A64703009}" type="datetimeFigureOut">
              <a:rPr lang="tr-TR" smtClean="0"/>
              <a:pPr/>
              <a:t>14.04.2020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5AF-5DC3-4814-911C-ED15E6CC39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734B-A491-4FB6-B2AF-058A64703009}" type="datetimeFigureOut">
              <a:rPr lang="tr-TR" smtClean="0"/>
              <a:pPr/>
              <a:t>14.04.2020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5AF-5DC3-4814-911C-ED15E6CC39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734B-A491-4FB6-B2AF-058A64703009}" type="datetimeFigureOut">
              <a:rPr lang="tr-TR" smtClean="0"/>
              <a:pPr/>
              <a:t>14.04.2020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5AF-5DC3-4814-911C-ED15E6CC395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734B-A491-4FB6-B2AF-058A64703009}" type="datetimeFigureOut">
              <a:rPr lang="tr-TR" smtClean="0"/>
              <a:pPr/>
              <a:t>14.04.2020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65AF-5DC3-4814-911C-ED15E6CC395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A3734B-A491-4FB6-B2AF-058A64703009}" type="datetimeFigureOut">
              <a:rPr lang="tr-TR" smtClean="0"/>
              <a:pPr/>
              <a:t>14.04.2020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9365AF-5DC3-4814-911C-ED15E6CC395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mXRfejat0" TargetMode="External"/><Relationship Id="rId2" Type="http://schemas.openxmlformats.org/officeDocument/2006/relationships/hyperlink" Target="https://www.youtube.com/watch?v=WTyYyHLOfT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mMHRZ8LzS7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_bY4wLnknX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H5mi1H8lg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PLGgNTG-_r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UN9Y3DFJ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2842220"/>
            <a:ext cx="8458200" cy="1222375"/>
          </a:xfrm>
        </p:spPr>
        <p:txBody>
          <a:bodyPr/>
          <a:lstStyle/>
          <a:p>
            <a:r>
              <a:rPr lang="tr-TR" sz="4800" dirty="0" smtClean="0"/>
              <a:t>Rugby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5800" y="5373216"/>
            <a:ext cx="8458200" cy="914400"/>
          </a:xfrm>
        </p:spPr>
        <p:txBody>
          <a:bodyPr>
            <a:normAutofit/>
          </a:bodyPr>
          <a:lstStyle/>
          <a:p>
            <a:pPr algn="r"/>
            <a:r>
              <a:rPr lang="tr-TR" sz="1600" dirty="0" smtClean="0"/>
              <a:t>Eren Kocatürk 17170016</a:t>
            </a:r>
            <a:endParaRPr lang="tr-TR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150974" cy="22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047082" cy="208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700808"/>
            <a:ext cx="4543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071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Ragbİ’nİN BazI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Pas elle sadece yana ve geriye atılabilir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0" indent="0">
              <a:buNone/>
            </a:pPr>
            <a:r>
              <a:rPr lang="tr-TR" sz="2400" dirty="0">
                <a:hlinkClick r:id="rId2"/>
              </a:rPr>
              <a:t>https://</a:t>
            </a:r>
            <a:r>
              <a:rPr lang="tr-TR" sz="2400" dirty="0" smtClean="0">
                <a:hlinkClick r:id="rId2"/>
              </a:rPr>
              <a:t>www.youtube.com/watch?v=WTyYyHLOfTU</a:t>
            </a: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dirty="0" smtClean="0"/>
              <a:t>Pas </a:t>
            </a:r>
            <a:r>
              <a:rPr lang="tr-TR" dirty="0"/>
              <a:t>ayakla ileri atılabilir ancak ayakla vuran oyuncunun kendisi veya arkasındaki kişi topu alabilir</a:t>
            </a:r>
            <a:r>
              <a:rPr lang="tr-TR" dirty="0" smtClean="0"/>
              <a:t>. Oyun başlarkende bu vuruş kullanılır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400" dirty="0">
                <a:hlinkClick r:id="rId3"/>
              </a:rPr>
              <a:t>https://www.youtube.com/watch?v=VxmXRfejat0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7238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Ragbİ’nİN BazI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Tackle; Oyuncuyu yere düşürmek için yapılan hamle.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2000" dirty="0">
                <a:hlinkClick r:id="rId2"/>
              </a:rPr>
              <a:t>https://www.youtube.com/watch?v=mMHRZ8LzS7Q</a:t>
            </a:r>
            <a:endParaRPr lang="tr-T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4381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511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Ragbİ’nİN BazI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Ruck;Oyuncu yere düştükten sonra topu korumak için ve kapmak için yapılan mücadele. Ruck </a:t>
            </a:r>
            <a:r>
              <a:rPr lang="tr-TR" dirty="0"/>
              <a:t>oluştuğunda savunma oyuncuları ve hücum oyuncuları kendi oyuncularının gerisinde beklemek zorundadırlar</a:t>
            </a:r>
            <a:r>
              <a:rPr lang="tr-T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95536" y="59971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2"/>
              </a:rPr>
              <a:t>https://www.youtube.com/watch?v=_bY4wLnknXA</a:t>
            </a:r>
            <a:endParaRPr lang="tr-TR" dirty="0"/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747120" cy="220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440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Ragbİ’nİN BazI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554162"/>
            <a:ext cx="49911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Scrum; İleri pas atıldığında ve ya topu oyuncu öne doğru düşürdüğünde oluşan pozisyon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8481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39552" y="630932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3"/>
              </a:rPr>
              <a:t>https://www.youtube.com/watch?v=nH5mi1H8lgs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9082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Ragbİ’nİN BazI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Line out; Özetle futboldaki taç. Yani topun kenar çizgilerini aştığında oluşan pozisyon.</a:t>
            </a:r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2400" dirty="0">
                <a:hlinkClick r:id="rId2"/>
              </a:rPr>
              <a:t>https://www.youtube.com/watch?v=PLGgNTG-_rw</a:t>
            </a:r>
            <a:endParaRPr lang="tr-T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2952328" cy="170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9896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Ragbİ’nİN BazI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Boyun üstü müdahale, çelme, hakeme itiraz gibi oyun kuralları ihlalinde penaltı verilir, direk kaleye vurulabilir, olduğu yerden akıcı oyuna başlanabilir, alan kazanmak adına lineouta vurulablir ve lineout’u aynı takım kullanır.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960440" cy="27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751" y="4370399"/>
            <a:ext cx="2979362" cy="201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648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Ragbİ’nİN BazI kurallarI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Kırmızı kart oyun dışı, sarı kart ise 10 dakika oyun dışı kalmak anlamına gelir. Kartlar faullerin sertliğine ve niyetine göre bazı temel kurallar altında hakemin insiyatifindedir.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3148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2218"/>
            <a:ext cx="3074466" cy="234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373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Türkİye’de Ragbİ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3789040"/>
            <a:ext cx="8686800" cy="22910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7047" y="1628800"/>
            <a:ext cx="3524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134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Türkİye’de Ragbİ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Türkiye’de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ilk </a:t>
            </a:r>
            <a:r>
              <a:rPr lang="en-US" dirty="0" err="1"/>
              <a:t>takım</a:t>
            </a:r>
            <a:r>
              <a:rPr lang="en-US" dirty="0"/>
              <a:t> 1945’de </a:t>
            </a:r>
            <a:r>
              <a:rPr lang="en-US" dirty="0" err="1"/>
              <a:t>Fenerbahçe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Haydarpaşa</a:t>
            </a:r>
            <a:r>
              <a:rPr lang="en-US" dirty="0"/>
              <a:t> </a:t>
            </a:r>
            <a:r>
              <a:rPr lang="en-US" dirty="0" err="1"/>
              <a:t>Lise’si</a:t>
            </a:r>
            <a:r>
              <a:rPr lang="en-US" dirty="0"/>
              <a:t> </a:t>
            </a:r>
            <a:r>
              <a:rPr lang="en-US" dirty="0" err="1"/>
              <a:t>işbirliği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Reşat</a:t>
            </a:r>
            <a:r>
              <a:rPr lang="en-US" dirty="0"/>
              <a:t> </a:t>
            </a:r>
            <a:r>
              <a:rPr lang="en-US" dirty="0" err="1"/>
              <a:t>Ersü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kurulmuştur</a:t>
            </a:r>
            <a:r>
              <a:rPr lang="en-US" dirty="0"/>
              <a:t>. 1947’de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Galatasaray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Fenerbahçe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Türkiye’nin</a:t>
            </a:r>
            <a:r>
              <a:rPr lang="en-US" dirty="0"/>
              <a:t> ilk </a:t>
            </a:r>
            <a:r>
              <a:rPr lang="en-US" dirty="0" err="1"/>
              <a:t>derbisi</a:t>
            </a:r>
            <a:r>
              <a:rPr lang="en-US" dirty="0"/>
              <a:t> </a:t>
            </a:r>
            <a:r>
              <a:rPr lang="en-US" dirty="0" err="1"/>
              <a:t>oynanmıştır</a:t>
            </a:r>
            <a:r>
              <a:rPr lang="en-US" dirty="0"/>
              <a:t>. Bu </a:t>
            </a:r>
            <a:r>
              <a:rPr lang="en-US" dirty="0" err="1"/>
              <a:t>tarihten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Galatasaray</a:t>
            </a:r>
            <a:r>
              <a:rPr lang="en-US" dirty="0"/>
              <a:t> </a:t>
            </a:r>
            <a:r>
              <a:rPr lang="en-US" dirty="0" err="1"/>
              <a:t>başta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ragbi</a:t>
            </a:r>
            <a:r>
              <a:rPr lang="en-US" dirty="0"/>
              <a:t> </a:t>
            </a:r>
            <a:r>
              <a:rPr lang="en-US" dirty="0" err="1"/>
              <a:t>kulüpleri</a:t>
            </a:r>
            <a:r>
              <a:rPr lang="en-US" dirty="0"/>
              <a:t> </a:t>
            </a:r>
            <a:r>
              <a:rPr lang="en-US" dirty="0" err="1"/>
              <a:t>kapanmış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2000’lere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kulüp</a:t>
            </a:r>
            <a:r>
              <a:rPr lang="en-US" dirty="0"/>
              <a:t> </a:t>
            </a:r>
            <a:r>
              <a:rPr lang="en-US" dirty="0" err="1"/>
              <a:t>seviyesinde</a:t>
            </a:r>
            <a:r>
              <a:rPr lang="en-US" dirty="0"/>
              <a:t> </a:t>
            </a:r>
            <a:r>
              <a:rPr lang="en-US" dirty="0" err="1"/>
              <a:t>ragbi</a:t>
            </a:r>
            <a:r>
              <a:rPr lang="en-US" dirty="0"/>
              <a:t> </a:t>
            </a:r>
            <a:r>
              <a:rPr lang="en-US" dirty="0" err="1"/>
              <a:t>oynanmamıştır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86374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Türkİye’de Ragbİ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Erkekler de 15’li ve 7’li Ragbi Kadınlarda ise sadece 7’li Ragbi oynanmaktadır.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15’li ligi 2011 de başlamış olup takım sayıları sürekli değişiklik gösterdiği halde hala devam etmektedir. 7’li ligi ise 2017 de başlamıştır.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Kadınların 7’li şampiyonları 2012 den beri oynanmaktadır.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Aynı zamanda 2012 den beri de 7’li Kadın ve  Erkek Universite ligi bulunmaktadır.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1040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İçerİK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Ragbi Demek?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Dünya’da </a:t>
            </a:r>
            <a:r>
              <a:rPr lang="tr-TR" dirty="0"/>
              <a:t>Ragbi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Ragbi Nedir?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Ragbi Sahası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Ragbi’nin Bazı Kuralları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Türkiye’de Ragbi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7184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Türkİye’de Ragbİ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Erkeklerde 15’li,7’li,u18 ve plaj ragbisi milli takımlar mevcut olup kadınlarda sadece 7’li milli takımımız vardır.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455"/>
            <a:ext cx="5622577" cy="229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01552" y="1888801"/>
            <a:ext cx="29523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15’li takımımız conference2 de bulunmaktadır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7’li de ise conference2 ve develeopment grubu yoktur, erkek takımımız trophy’e yeni çıkmış kadın takımı ise bu sene thropy’e katılan 12 takımdan 8.olmuştur. (7’li de championship’in adı grand prixtir.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U18 de ise sadece  thropy ve championship olup, u18 takımı thropy de12 takımdan 11.olmuştur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0981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6868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 smtClean="0"/>
              <a:t>RAgbİ </a:t>
            </a:r>
            <a:br>
              <a:rPr lang="tr-TR" dirty="0" smtClean="0"/>
            </a:br>
            <a:r>
              <a:rPr lang="tr-TR" dirty="0" smtClean="0"/>
              <a:t>demek</a:t>
            </a:r>
            <a:br>
              <a:rPr lang="tr-TR" dirty="0" smtClean="0"/>
            </a:br>
            <a:r>
              <a:rPr lang="tr-TR" dirty="0" smtClean="0"/>
              <a:t>Değerlerİ</a:t>
            </a:r>
            <a:br>
              <a:rPr lang="tr-TR" dirty="0" smtClean="0"/>
            </a:br>
            <a:r>
              <a:rPr lang="tr-TR" dirty="0" smtClean="0"/>
              <a:t> demektİR.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44367"/>
              </p:ext>
            </p:extLst>
          </p:nvPr>
        </p:nvGraphicFramePr>
        <p:xfrm>
          <a:off x="323528" y="188640"/>
          <a:ext cx="6480720" cy="6326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6772"/>
                <a:gridCol w="3853948"/>
              </a:tblGrid>
              <a:tr h="1115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 dirty="0">
                          <a:effectLst/>
                        </a:rPr>
                        <a:t>DOĞRULUK</a:t>
                      </a:r>
                      <a:endParaRPr lang="tr-TR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008" marR="420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DOĞRULUK</a:t>
                      </a:r>
                      <a:endParaRPr lang="tr-TR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Doğruluk oyunun ana iskeletidir. Dürüstlük ve adil oyun yoluyla gösterilir </a:t>
                      </a:r>
                      <a:endParaRPr lang="tr-TR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008" marR="42008" marT="0" marB="0"/>
                </a:tc>
              </a:tr>
              <a:tr h="1381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SAYGI</a:t>
                      </a:r>
                      <a:endParaRPr lang="tr-TR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008" marR="420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SAYGI</a:t>
                      </a:r>
                      <a:endParaRPr lang="tr-TR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Oyunda çok önemli olan bir diğer unsur olup takım arkadaşına, rakibe, maçtaki görevliler (hakem ya da herhangi bir görevli) ve maça dahil olan herkese (seyirci gibi) saygı göstermektir. </a:t>
                      </a:r>
                      <a:endParaRPr lang="tr-TR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008" marR="42008" marT="0" marB="0"/>
                </a:tc>
              </a:tr>
              <a:tr h="1381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DAYANIŞMA</a:t>
                      </a:r>
                      <a:endParaRPr lang="tr-TR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008" marR="420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DAYANIŞMA</a:t>
                      </a:r>
                      <a:endParaRPr lang="tr-TR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Ragbinin, ömür boyu süren dostlukları, arkadaşlıkları, takım çalışmasını ve bağlılığı oluşturan; kültürel, coğrafik, politik ve inanç ayrılıklarını ortadan kaldıran bütüncül bir yapısı vardır. </a:t>
                      </a:r>
                      <a:endParaRPr lang="tr-TR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008" marR="42008" marT="0" marB="0"/>
                </a:tc>
              </a:tr>
              <a:tr h="1182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TUTKU</a:t>
                      </a:r>
                      <a:endParaRPr lang="tr-TR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008" marR="420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TUTKU</a:t>
                      </a:r>
                      <a:endParaRPr lang="tr-TR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Ragbi oynayanlar, oyuna tutku ile bağlıdır. Ragbi heyecan, duygusal bağ ve evrensel ragbi ailesine aitlik duygusu yaratır. </a:t>
                      </a:r>
                      <a:endParaRPr lang="tr-TR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008" marR="42008" marT="0" marB="0"/>
                </a:tc>
              </a:tr>
              <a:tr h="1265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7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DİSİPLİN</a:t>
                      </a:r>
                      <a:endParaRPr lang="tr-TR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008" marR="420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DİSİPLİN</a:t>
                      </a:r>
                      <a:endParaRPr lang="tr-TR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Disiplin oyunun ayrılmaz bir parçası olup, saha içinde ve dışında “Oyun Kurallarına”, “Oyunun Yönetmeliklerine” ve “Ragbinin Öz Değerlerine” bağlılık gerektirir.</a:t>
                      </a:r>
                      <a:endParaRPr lang="tr-TR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008" marR="420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979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Dünya’da Ragbİ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İngiltere’nin ragbi kentinde 1823 yılında William Webb Eliis tarafından futbol maçında topu eline alıp koşması ile başlamıştır.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Dünya Ragbi Federasyonu (IRFB-World Rugby) 1886 yılında İrlanda, İskoçya ve Galler tarafından kurulmuştur.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Avrupa Ragbi Federasyonu ise 1934 de 9 ülkenin katılımı ile kurulmuştur.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1995 yılında profesyonelleşen Ragbi, 1900-1908-1920 ve 1924 olimpiyatlarında 15’lisi oynanmış olup, 2016 ve 2020 yılında da 7’li Ragbi olimpiyatlara dahil edilmiştir.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0060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RAgbİ NedİR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Ragbi</a:t>
            </a:r>
            <a:r>
              <a:rPr lang="en-US" dirty="0"/>
              <a:t> </a:t>
            </a:r>
            <a:r>
              <a:rPr lang="en-US" dirty="0" err="1"/>
              <a:t>oyunculara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sağlıklı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kazandıran</a:t>
            </a:r>
            <a:r>
              <a:rPr lang="en-US" dirty="0"/>
              <a:t>,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düzeyde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uygunluk</a:t>
            </a:r>
            <a:r>
              <a:rPr lang="en-US" dirty="0"/>
              <a:t> </a:t>
            </a:r>
            <a:r>
              <a:rPr lang="en-US" dirty="0" err="1"/>
              <a:t>gerektiren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kazanmaya</a:t>
            </a:r>
            <a:r>
              <a:rPr lang="en-US" dirty="0"/>
              <a:t> </a:t>
            </a:r>
            <a:r>
              <a:rPr lang="en-US" dirty="0" err="1"/>
              <a:t>dayalı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takım</a:t>
            </a:r>
            <a:r>
              <a:rPr lang="en-US" dirty="0"/>
              <a:t> </a:t>
            </a:r>
            <a:r>
              <a:rPr lang="en-US" dirty="0" err="1" smtClean="0"/>
              <a:t>sporudur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/>
              <a:t>Ragbi’nin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türleri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r>
              <a:rPr lang="en-US" dirty="0" err="1"/>
              <a:t>Bunlar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oynananları</a:t>
            </a:r>
            <a:r>
              <a:rPr lang="en-US" dirty="0"/>
              <a:t> </a:t>
            </a:r>
            <a:r>
              <a:rPr lang="en-US" dirty="0" err="1"/>
              <a:t>geleneksel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15’li </a:t>
            </a:r>
            <a:r>
              <a:rPr lang="en-US" dirty="0" err="1"/>
              <a:t>ragbi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7’li </a:t>
            </a:r>
            <a:r>
              <a:rPr lang="en-US" dirty="0" err="1"/>
              <a:t>ragbidir</a:t>
            </a:r>
            <a:r>
              <a:rPr lang="en-US" dirty="0"/>
              <a:t>. 15’li </a:t>
            </a:r>
            <a:r>
              <a:rPr lang="en-US" dirty="0" err="1"/>
              <a:t>ragbi</a:t>
            </a:r>
            <a:r>
              <a:rPr lang="en-US" dirty="0"/>
              <a:t> </a:t>
            </a:r>
            <a:r>
              <a:rPr lang="en-US" dirty="0" err="1"/>
              <a:t>maçı</a:t>
            </a:r>
            <a:r>
              <a:rPr lang="en-US" dirty="0"/>
              <a:t> 80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en-US" dirty="0" err="1"/>
              <a:t>sahada</a:t>
            </a:r>
            <a:r>
              <a:rPr lang="en-US" dirty="0"/>
              <a:t> her </a:t>
            </a:r>
            <a:r>
              <a:rPr lang="en-US" dirty="0" err="1"/>
              <a:t>takımın</a:t>
            </a:r>
            <a:r>
              <a:rPr lang="en-US" dirty="0"/>
              <a:t> 15 </a:t>
            </a:r>
            <a:r>
              <a:rPr lang="en-US" dirty="0" err="1"/>
              <a:t>oyuncusu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 </a:t>
            </a:r>
            <a:r>
              <a:rPr lang="en-US" dirty="0" err="1"/>
              <a:t>Öte</a:t>
            </a:r>
            <a:r>
              <a:rPr lang="en-US" dirty="0"/>
              <a:t> </a:t>
            </a:r>
            <a:r>
              <a:rPr lang="en-US" dirty="0" err="1"/>
              <a:t>yandan</a:t>
            </a:r>
            <a:r>
              <a:rPr lang="en-US" dirty="0"/>
              <a:t> 7’li </a:t>
            </a:r>
            <a:r>
              <a:rPr lang="en-US" dirty="0" err="1"/>
              <a:t>ragbi</a:t>
            </a:r>
            <a:r>
              <a:rPr lang="en-US" dirty="0"/>
              <a:t> de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sahada</a:t>
            </a:r>
            <a:r>
              <a:rPr lang="en-US" dirty="0"/>
              <a:t> </a:t>
            </a:r>
            <a:r>
              <a:rPr lang="en-US" dirty="0" err="1"/>
              <a:t>oynanmasına</a:t>
            </a:r>
            <a:r>
              <a:rPr lang="en-US" dirty="0"/>
              <a:t> </a:t>
            </a:r>
            <a:r>
              <a:rPr lang="en-US" dirty="0" err="1"/>
              <a:t>karşın</a:t>
            </a:r>
            <a:r>
              <a:rPr lang="en-US" dirty="0"/>
              <a:t> </a:t>
            </a:r>
            <a:r>
              <a:rPr lang="en-US" dirty="0" err="1"/>
              <a:t>takımların</a:t>
            </a:r>
            <a:r>
              <a:rPr lang="en-US" dirty="0"/>
              <a:t> </a:t>
            </a:r>
            <a:r>
              <a:rPr lang="en-US" dirty="0" err="1"/>
              <a:t>sahada</a:t>
            </a:r>
            <a:r>
              <a:rPr lang="en-US" dirty="0"/>
              <a:t> 7’şer </a:t>
            </a:r>
            <a:r>
              <a:rPr lang="en-US" dirty="0" err="1"/>
              <a:t>oyuncuları</a:t>
            </a:r>
            <a:r>
              <a:rPr lang="en-US" dirty="0"/>
              <a:t> </a:t>
            </a:r>
            <a:r>
              <a:rPr lang="en-US" dirty="0" err="1"/>
              <a:t>bulunmakta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maç</a:t>
            </a:r>
            <a:r>
              <a:rPr lang="en-US" dirty="0"/>
              <a:t> 14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sürmektedir</a:t>
            </a:r>
            <a:r>
              <a:rPr lang="en-US" dirty="0"/>
              <a:t>. </a:t>
            </a:r>
            <a:r>
              <a:rPr lang="en-US" dirty="0" err="1"/>
              <a:t>Sayı</a:t>
            </a:r>
            <a:r>
              <a:rPr lang="en-US" dirty="0"/>
              <a:t> (Try) </a:t>
            </a:r>
            <a:r>
              <a:rPr lang="en-US" dirty="0" err="1"/>
              <a:t>yapmak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oyuncuların</a:t>
            </a:r>
            <a:r>
              <a:rPr lang="en-US" dirty="0"/>
              <a:t> </a:t>
            </a:r>
            <a:r>
              <a:rPr lang="en-US" dirty="0" err="1"/>
              <a:t>sayı</a:t>
            </a:r>
            <a:r>
              <a:rPr lang="en-US" dirty="0"/>
              <a:t> </a:t>
            </a:r>
            <a:r>
              <a:rPr lang="en-US" dirty="0" err="1"/>
              <a:t>çizgisini</a:t>
            </a:r>
            <a:r>
              <a:rPr lang="en-US" dirty="0"/>
              <a:t> (Try line) </a:t>
            </a:r>
            <a:r>
              <a:rPr lang="en-US" dirty="0" err="1"/>
              <a:t>geçip</a:t>
            </a:r>
            <a:r>
              <a:rPr lang="en-US" dirty="0"/>
              <a:t> </a:t>
            </a:r>
            <a:r>
              <a:rPr lang="en-US" dirty="0" err="1"/>
              <a:t>topu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istekleriyle</a:t>
            </a:r>
            <a:r>
              <a:rPr lang="en-US" dirty="0"/>
              <a:t> </a:t>
            </a:r>
            <a:r>
              <a:rPr lang="en-US" dirty="0" err="1"/>
              <a:t>yere</a:t>
            </a:r>
            <a:r>
              <a:rPr lang="en-US" dirty="0"/>
              <a:t> </a:t>
            </a:r>
            <a:r>
              <a:rPr lang="en-US" dirty="0" err="1"/>
              <a:t>değdirmeleri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2148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15’lİ Ragbİ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6375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51520" y="522920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15 as 7 yedekten oluşan iki takım 40’ar dakikalık iki yarı mücadele eder.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2063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7’lİ RAgbİ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8674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99592" y="57332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7 as 5 </a:t>
            </a:r>
            <a:r>
              <a:rPr lang="tr-TR" dirty="0"/>
              <a:t>yedekten oluşan iki takım </a:t>
            </a:r>
            <a:r>
              <a:rPr lang="tr-TR" dirty="0" smtClean="0"/>
              <a:t>7’şer </a:t>
            </a:r>
            <a:r>
              <a:rPr lang="tr-TR" dirty="0"/>
              <a:t>dakikalık iki yarı mücadele eder.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9629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Ragbİ SAhasI</a:t>
            </a:r>
            <a:endParaRPr lang="tr-T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4000" y="620247"/>
            <a:ext cx="4951984" cy="66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788665" cy="106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409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Ragbİ’nİN BazI kurallarI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21 ana kural içinde 1-3 parçadan oluşabilen ve 15-40 alt kuraldan oluşan geniş bir kural kitabından bazı gerekli olanlar;</a:t>
            </a:r>
          </a:p>
          <a:p>
            <a:pPr marL="0" indent="0">
              <a:buNone/>
            </a:pPr>
            <a:r>
              <a:rPr lang="tr-TR" dirty="0" smtClean="0"/>
              <a:t>Hakeme itiraz kesinlikle yasak olup, kaptan da sadece bilgi alma amaçlı konuşabilir.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0" indent="0" algn="ctr">
              <a:buNone/>
            </a:pPr>
            <a:r>
              <a:rPr lang="tr-TR" sz="2400" dirty="0">
                <a:hlinkClick r:id="rId3"/>
              </a:rPr>
              <a:t>https://</a:t>
            </a:r>
            <a:r>
              <a:rPr lang="tr-TR" sz="2400" dirty="0" smtClean="0">
                <a:hlinkClick r:id="rId3"/>
              </a:rPr>
              <a:t>www.youtube.com/watch?v=lFUN9Y3DFJE</a:t>
            </a:r>
            <a:endParaRPr lang="tr-TR" sz="2400" dirty="0" smtClean="0"/>
          </a:p>
          <a:p>
            <a:pPr marL="0" indent="0" algn="ctr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1310165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</TotalTime>
  <Words>770</Words>
  <Application>Microsoft Office PowerPoint</Application>
  <PresentationFormat>Ekran Gösterisi (4:3)</PresentationFormat>
  <Paragraphs>97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Gezinti</vt:lpstr>
      <vt:lpstr>Rugby</vt:lpstr>
      <vt:lpstr>İçerİK</vt:lpstr>
      <vt:lpstr>RAgbİ  demek Değerlerİ  demektİR.</vt:lpstr>
      <vt:lpstr>Dünya’da Ragbİ</vt:lpstr>
      <vt:lpstr>RAgbİ NedİR ?</vt:lpstr>
      <vt:lpstr>15’lİ Ragbİ</vt:lpstr>
      <vt:lpstr>7’lİ RAgbİ</vt:lpstr>
      <vt:lpstr>Ragbİ SAhasI</vt:lpstr>
      <vt:lpstr>Ragbİ’nİN BazI kurallarI</vt:lpstr>
      <vt:lpstr>Ragbİ’nİN BazI kurallarI</vt:lpstr>
      <vt:lpstr>Ragbİ’nİN BazI kurallarI</vt:lpstr>
      <vt:lpstr>Ragbİ’nİN BazI kurallarI</vt:lpstr>
      <vt:lpstr>Ragbİ’nİN BazI kurallarI</vt:lpstr>
      <vt:lpstr>Ragbİ’nİN BazI kurallarI</vt:lpstr>
      <vt:lpstr>Ragbİ’nİN BazI kurallarI</vt:lpstr>
      <vt:lpstr>Ragbİ’nİN BazI kurallarI</vt:lpstr>
      <vt:lpstr>Türkİye’de Ragbİ </vt:lpstr>
      <vt:lpstr>Türkİye’de Ragbİ </vt:lpstr>
      <vt:lpstr>Türkİye’de Ragbİ </vt:lpstr>
      <vt:lpstr>Türkİye’de Ragbİ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Rugby</dc:title>
  <dc:creator>Eren</dc:creator>
  <cp:lastModifiedBy>Nevin GUNDUZ</cp:lastModifiedBy>
  <cp:revision>49</cp:revision>
  <dcterms:created xsi:type="dcterms:W3CDTF">2020-03-27T14:56:43Z</dcterms:created>
  <dcterms:modified xsi:type="dcterms:W3CDTF">2020-04-14T06:36:45Z</dcterms:modified>
</cp:coreProperties>
</file>