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0062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936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0981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2606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986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7205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176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98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784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10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20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2029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063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79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97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615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426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907C95-E196-4DFE-8827-6FC032112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75861"/>
            <a:ext cx="8596668" cy="536550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5400" b="1" dirty="0"/>
              <a:t>	Öykü alma yükümlülüğü</a:t>
            </a:r>
          </a:p>
          <a:p>
            <a:pPr marL="0" indent="0">
              <a:buNone/>
            </a:pPr>
            <a:r>
              <a:rPr lang="tr-TR" sz="5400" b="1" dirty="0"/>
              <a:t>	İyi bir tedavi için iyi bir teşhis, iyi bir teşhis için hastalığın tam bir geçmişinin elde edilmesi, yani öykü alınması gerekir.</a:t>
            </a:r>
          </a:p>
        </p:txBody>
      </p:sp>
    </p:spTree>
    <p:extLst>
      <p:ext uri="{BB962C8B-B14F-4D97-AF65-F5344CB8AC3E}">
        <p14:creationId xmlns:p14="http://schemas.microsoft.com/office/powerpoint/2010/main" val="4293710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8A06D7-83EF-4E60-B870-B42173897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81879"/>
            <a:ext cx="8596668" cy="5259484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5400" b="1" dirty="0"/>
              <a:t>Hastanın öyküsünün alınmaması veya eksik alınması veya etkili olmayan bir öykü tekniğinin kullanılması tıbbi uygulama hatasıdır.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742005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1368D9-5C5B-4388-A657-93AA0089C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08383"/>
            <a:ext cx="8596668" cy="523297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800" b="1" dirty="0"/>
              <a:t>	Muayene yükümlülüğü</a:t>
            </a:r>
          </a:p>
          <a:p>
            <a:pPr marL="0" indent="0">
              <a:buNone/>
            </a:pPr>
            <a:r>
              <a:rPr lang="tr-TR" sz="4800" b="1" dirty="0"/>
              <a:t>	Tedavi sözleşmesi dolayısıyla hekim, bulguları belirlemek ve doğru bir teşhisi sağlayabilmek için, hastayı modern teşhis araçları ve imkanlarıyla muayene etmek zorundadır.</a:t>
            </a:r>
          </a:p>
        </p:txBody>
      </p:sp>
    </p:spTree>
    <p:extLst>
      <p:ext uri="{BB962C8B-B14F-4D97-AF65-F5344CB8AC3E}">
        <p14:creationId xmlns:p14="http://schemas.microsoft.com/office/powerpoint/2010/main" val="3115095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2BC6F7-5367-4472-847B-91017F479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75861"/>
            <a:ext cx="8596668" cy="5365501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800" b="1" dirty="0"/>
              <a:t>	Hekimin teşhise yönelik hangi muayeneleri yapmak zorunda olduğu veya diğer hekimlerin önceki muayenelerine ne ölçüde güvenebileceği konusunda genel bir kural konulamaz.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8525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8A02F0-981B-418E-B8B2-205BA7453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28871"/>
            <a:ext cx="8596668" cy="53124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800" b="1" dirty="0"/>
              <a:t>	Teşhis yükümlülüğü</a:t>
            </a:r>
          </a:p>
          <a:p>
            <a:pPr marL="0" indent="0">
              <a:buNone/>
            </a:pPr>
            <a:r>
              <a:rPr lang="tr-TR" sz="4800" b="1" dirty="0"/>
              <a:t>	Hekimlik sözleşmesi, hekime teşhis koyma yükümlülüğü yüklemektedir, zira seçilecek tedavi yönteminin isabetliliği iyi bir teşhise bağlıdır.</a:t>
            </a:r>
          </a:p>
        </p:txBody>
      </p:sp>
    </p:spTree>
    <p:extLst>
      <p:ext uri="{BB962C8B-B14F-4D97-AF65-F5344CB8AC3E}">
        <p14:creationId xmlns:p14="http://schemas.microsoft.com/office/powerpoint/2010/main" val="1753674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74DFF3-6A02-4BE2-9AFF-B4B2C99E0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08383"/>
            <a:ext cx="8596668" cy="5232979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800" b="1" dirty="0"/>
              <a:t>Birçok teşhis imkanının bulunması halinde, hekim, hasta için en iyi sonuç verebilecek ve bunun yanı sıra hastaya en az zarar verebilecek yöntemi seçmek zorundadır.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88208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76C014-C019-4641-90AB-7B854023E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3339"/>
            <a:ext cx="8596668" cy="54980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7000" b="1" dirty="0"/>
              <a:t>	Tedavi yükümlülüğü</a:t>
            </a:r>
          </a:p>
          <a:p>
            <a:pPr marL="0" indent="0">
              <a:buNone/>
            </a:pPr>
            <a:r>
              <a:rPr lang="tr-TR" sz="7000" b="1" dirty="0"/>
              <a:t>	Hekim, üstlendiği tedaviyi sürdürmekle yükümlüdür, tedaviyi haklı bir neden olmadığı müddetçe, tek taraflı olarak sona erdiremez.</a:t>
            </a:r>
          </a:p>
          <a:p>
            <a:pPr marL="0" indent="0">
              <a:buNone/>
            </a:pPr>
            <a:r>
              <a:rPr lang="tr-TR" sz="7000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27748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5F7A3E-EE8E-412A-8379-DE3D19E66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3339"/>
            <a:ext cx="8596668" cy="54980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6000" b="1" dirty="0"/>
              <a:t>Hekimin tedavi yükümlülüğünde özel durumlar:</a:t>
            </a:r>
          </a:p>
          <a:p>
            <a:pPr>
              <a:buFont typeface="+mj-lt"/>
              <a:buAutoNum type="arabicParenR"/>
            </a:pPr>
            <a:r>
              <a:rPr lang="tr-TR" sz="6000" b="1" dirty="0"/>
              <a:t>Hekimin hastayı reddetmesi</a:t>
            </a:r>
          </a:p>
          <a:p>
            <a:pPr>
              <a:buFont typeface="+mj-lt"/>
              <a:buAutoNum type="arabicParenR"/>
            </a:pPr>
            <a:r>
              <a:rPr lang="tr-TR" sz="6000" b="1" dirty="0"/>
              <a:t>Acil durumlar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17457734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194</Words>
  <Application>Microsoft Office PowerPoint</Application>
  <PresentationFormat>Geniş ekran</PresentationFormat>
  <Paragraphs>15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15</cp:revision>
  <dcterms:created xsi:type="dcterms:W3CDTF">2020-05-12T10:57:22Z</dcterms:created>
  <dcterms:modified xsi:type="dcterms:W3CDTF">2020-05-23T12:22:10Z</dcterms:modified>
</cp:coreProperties>
</file>