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3" r:id="rId4"/>
    <p:sldId id="281" r:id="rId5"/>
    <p:sldId id="282" r:id="rId6"/>
    <p:sldId id="283" r:id="rId7"/>
    <p:sldId id="284" r:id="rId8"/>
    <p:sldId id="285" r:id="rId9"/>
    <p:sldId id="286"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3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05.02.2020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05.02.2020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05.02.2020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05.02.2020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05.02.2020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05.02.2020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05.02.2020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05.02.2020</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83341" y="908720"/>
            <a:ext cx="6777318" cy="2210999"/>
          </a:xfrm>
        </p:spPr>
        <p:txBody>
          <a:bodyPr/>
          <a:lstStyle/>
          <a:p>
            <a:r>
              <a:rPr lang="tr-TR" dirty="0" smtClean="0">
                <a:solidFill>
                  <a:srgbClr val="FF0000"/>
                </a:solidFill>
              </a:rPr>
              <a:t>ZİYARET VE GÖRÜŞMELER</a:t>
            </a:r>
            <a:br>
              <a:rPr lang="tr-TR" dirty="0" smtClean="0">
                <a:solidFill>
                  <a:srgbClr val="FF0000"/>
                </a:solidFill>
              </a:rPr>
            </a:br>
            <a:r>
              <a:rPr lang="tr-TR" sz="2400" dirty="0" smtClean="0">
                <a:solidFill>
                  <a:srgbClr val="FF0000"/>
                </a:solidFill>
              </a:rPr>
              <a:t>2. Ders</a:t>
            </a:r>
            <a:endParaRPr lang="tr-TR" sz="2400" dirty="0">
              <a:solidFill>
                <a:srgbClr val="FF0000"/>
              </a:solidFill>
            </a:endParaRPr>
          </a:p>
        </p:txBody>
      </p:sp>
    </p:spTree>
    <p:extLst>
      <p:ext uri="{BB962C8B-B14F-4D97-AF65-F5344CB8AC3E}">
        <p14:creationId xmlns:p14="http://schemas.microsoft.com/office/powerpoint/2010/main" val="183976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2276872"/>
            <a:ext cx="7745505" cy="3096344"/>
          </a:xfrm>
        </p:spPr>
        <p:txBody>
          <a:bodyPr>
            <a:normAutofit/>
          </a:bodyPr>
          <a:lstStyle/>
          <a:p>
            <a:pPr algn="just"/>
            <a:r>
              <a:rPr lang="tr-TR" dirty="0" smtClean="0"/>
              <a:t>Üstümüz ziyarete veya denetime geldiği zaman ilke olarak makam koltuğumuzda oturmayarak, konuk koltuğuna geçmeli ve üstümüzün karşısında oturmalıyız. Yöneticimiz geldiği zaman makam koltuğuna oturması teklif edilir, buyur edilir. Çünkü o koltukta biz onları temsil etmekteyiz.</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528" y="4503576"/>
            <a:ext cx="4248472" cy="23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40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2492896"/>
            <a:ext cx="7745505" cy="2664296"/>
          </a:xfrm>
        </p:spPr>
        <p:txBody>
          <a:bodyPr>
            <a:normAutofit/>
          </a:bodyPr>
          <a:lstStyle/>
          <a:p>
            <a:pPr algn="just"/>
            <a:r>
              <a:rPr lang="tr-TR" dirty="0" smtClean="0"/>
              <a:t>Bizden alt düzeydek</a:t>
            </a:r>
            <a:r>
              <a:rPr lang="tr-TR" dirty="0" smtClean="0"/>
              <a:t>i kişileri makam koltuğumuzda oturarak kabul ederiz. Ancak eş düzeydekiler, yaş, kıdem ve diğer yönden bizden üstte iseler, onları konuk koltuğunda oturarak kabul etmek saygıyı gösterir. İlke olarak saygı duyduğumuz kişilere eşit düzeyde oturmalıyız. </a:t>
            </a:r>
            <a:endParaRPr lang="tr-TR" dirty="0"/>
          </a:p>
          <a:p>
            <a:pPr algn="just"/>
            <a:endParaRPr lang="tr-TR" dirty="0"/>
          </a:p>
          <a:p>
            <a:pPr algn="just"/>
            <a:endParaRPr lang="tr-TR" dirty="0"/>
          </a:p>
        </p:txBody>
      </p:sp>
    </p:spTree>
    <p:extLst>
      <p:ext uri="{BB962C8B-B14F-4D97-AF65-F5344CB8AC3E}">
        <p14:creationId xmlns:p14="http://schemas.microsoft.com/office/powerpoint/2010/main" val="221873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276872"/>
            <a:ext cx="7992888" cy="2736304"/>
          </a:xfrm>
        </p:spPr>
        <p:txBody>
          <a:bodyPr>
            <a:normAutofit/>
          </a:bodyPr>
          <a:lstStyle/>
          <a:p>
            <a:pPr algn="just"/>
            <a:r>
              <a:rPr lang="tr-TR" dirty="0" smtClean="0"/>
              <a:t>Makamımızda resmi bir konuk yada üstümüz var ise, içeriye astlarımızı almaz zorunlu kalmadıkça telefon görüşmemiz, yazı imzalamamız ve başka şeylerle ilgilenmememiz gereklidir. Zorunluluk durumunda özür dileyerek izin istemeliyiz. </a:t>
            </a:r>
            <a:endParaRPr lang="tr-TR" dirty="0"/>
          </a:p>
        </p:txBody>
      </p:sp>
    </p:spTree>
    <p:extLst>
      <p:ext uri="{BB962C8B-B14F-4D97-AF65-F5344CB8AC3E}">
        <p14:creationId xmlns:p14="http://schemas.microsoft.com/office/powerpoint/2010/main" val="264854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916832"/>
            <a:ext cx="8568952" cy="3877815"/>
          </a:xfrm>
        </p:spPr>
        <p:txBody>
          <a:bodyPr/>
          <a:lstStyle/>
          <a:p>
            <a:pPr algn="just"/>
            <a:r>
              <a:rPr lang="tr-TR" dirty="0" smtClean="0"/>
              <a:t>Astımızla iş görüşmesi yaparken ve emir verirken ilke olarak makamımızda oturmalıyız. Makam, yetke (otorite) ve sıra dizin (hiyerarşi) demektir. Makamımıza gelen konuklara ayağa kalkarak ‘hoş geldiniz’ diyerek ellerini sıkmalı ve protokol sırasına göre oturtmalı ve buyur edilmeli, ikramlarda bulunulmalıdır. En azından güler yüz gösterilmelidir.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133192"/>
            <a:ext cx="4464496" cy="272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34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7745505" cy="1972741"/>
          </a:xfrm>
        </p:spPr>
        <p:txBody>
          <a:bodyPr>
            <a:normAutofit/>
          </a:bodyPr>
          <a:lstStyle/>
          <a:p>
            <a:pPr algn="just"/>
            <a:r>
              <a:rPr lang="tr-TR" dirty="0" smtClean="0"/>
              <a:t>Yöneticimize saygılı olmalıyız, taşıdığı unvana göre makamınıza girdiğinde selamlayarak hitap etmeli, yöneticimiz oturmamızı söylemeden yada oturmamız gerektiğinde izin istemeden oturmamalıyız.</a:t>
            </a:r>
          </a:p>
        </p:txBody>
      </p:sp>
    </p:spTree>
    <p:extLst>
      <p:ext uri="{BB962C8B-B14F-4D97-AF65-F5344CB8AC3E}">
        <p14:creationId xmlns:p14="http://schemas.microsoft.com/office/powerpoint/2010/main" val="377840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dirty="0"/>
              <a:t>Oturuş pozisyonumuz ayaklarımız ve ellerimizin duruşu, bizim kendimize güvenimizi, ciddiyetimizin, görüntümüzün asilliğini gösterir. Konuşmalarımızda saygılı ifadeler kullanmalıyız. Konuşmayı dinlerken yöneticimizin gözlerine bakmalıyız. Üstümüz bizi karşılarken yada uğurlarken el sıkmak için elini uzatmıyorsa biz önceden elimizi uzatmamalıyız. Üstümüz ayağa kalktığında bizde kalkmalıyız.</a:t>
            </a:r>
          </a:p>
          <a:p>
            <a:pPr algn="just"/>
            <a:endParaRPr lang="tr-TR" dirty="0"/>
          </a:p>
        </p:txBody>
      </p:sp>
    </p:spTree>
    <p:extLst>
      <p:ext uri="{BB962C8B-B14F-4D97-AF65-F5344CB8AC3E}">
        <p14:creationId xmlns:p14="http://schemas.microsoft.com/office/powerpoint/2010/main" val="170453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7745505" cy="3628925"/>
          </a:xfrm>
        </p:spPr>
        <p:txBody>
          <a:bodyPr>
            <a:normAutofit lnSpcReduction="10000"/>
          </a:bodyPr>
          <a:lstStyle/>
          <a:p>
            <a:pPr algn="just"/>
            <a:r>
              <a:rPr lang="tr-TR" dirty="0" smtClean="0"/>
              <a:t>Konuklarımız önce oturmalıyız sonra konuşmalıyız. Astlarımızla görüşmek gerektiğinde, önce oturmalı sonra görüşmeliyiz.</a:t>
            </a:r>
          </a:p>
          <a:p>
            <a:pPr marL="0" indent="0" algn="just">
              <a:buNone/>
            </a:pPr>
            <a:endParaRPr lang="tr-TR" dirty="0" smtClean="0"/>
          </a:p>
          <a:p>
            <a:pPr algn="just"/>
            <a:r>
              <a:rPr lang="tr-TR" dirty="0" smtClean="0"/>
              <a:t>Göreve yeni başlanmışsa kutlamaya gelenlerde ikramda bulunmak, ilişkileri sürdürmek, teşekkür etmek ve iade-i ziyaret için isimleri not ederek unutmamak gerekir. Bizden önce atanan eş düzeydekiler ile üst yöneticilere kutlamak için önce biz gitmeliyiz.</a:t>
            </a:r>
          </a:p>
          <a:p>
            <a:pPr algn="just"/>
            <a:endParaRPr lang="tr-TR" dirty="0" smtClean="0"/>
          </a:p>
        </p:txBody>
      </p:sp>
    </p:spTree>
    <p:extLst>
      <p:ext uri="{BB962C8B-B14F-4D97-AF65-F5344CB8AC3E}">
        <p14:creationId xmlns:p14="http://schemas.microsoft.com/office/powerpoint/2010/main" val="69269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7745505" cy="2836837"/>
          </a:xfrm>
        </p:spPr>
        <p:txBody>
          <a:bodyPr/>
          <a:lstStyle/>
          <a:p>
            <a:pPr algn="just"/>
            <a:r>
              <a:rPr lang="tr-TR" dirty="0" smtClean="0"/>
              <a:t>Bir görevden ayrılırken astlarımızla toplantı yaparak vedalaşmalı, katkıları için teşekkür edilmelidir. En üst düzeydeki, yöneticilere ve üstlerimize de veda ziyaretinde bulunarak teşekkür etmeliyiz.</a:t>
            </a:r>
          </a:p>
          <a:p>
            <a:pPr algn="just"/>
            <a:endParaRPr lang="tr-TR" dirty="0"/>
          </a:p>
          <a:p>
            <a:pPr algn="just"/>
            <a:r>
              <a:rPr lang="tr-TR" dirty="0" smtClean="0"/>
              <a:t>Çalışma arkadaşlarımızın özel ve önemli günlerini kutlamalıyız.</a:t>
            </a:r>
            <a:endParaRPr lang="tr-TR" dirty="0"/>
          </a:p>
        </p:txBody>
      </p:sp>
    </p:spTree>
    <p:extLst>
      <p:ext uri="{BB962C8B-B14F-4D97-AF65-F5344CB8AC3E}">
        <p14:creationId xmlns:p14="http://schemas.microsoft.com/office/powerpoint/2010/main" val="2399245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98</TotalTime>
  <Words>332</Words>
  <Application>Microsoft Office PowerPoint</Application>
  <PresentationFormat>Ekran Gösterisi (4:3)</PresentationFormat>
  <Paragraphs>13</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Cilt</vt:lpstr>
      <vt:lpstr>ZİYARET VE GÖRÜŞMELER 2. Ders</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HİTAP</dc:title>
  <dc:creator>Ali Münüsoğlu</dc:creator>
  <cp:lastModifiedBy>hatice</cp:lastModifiedBy>
  <cp:revision>17</cp:revision>
  <dcterms:created xsi:type="dcterms:W3CDTF">2019-04-14T14:30:27Z</dcterms:created>
  <dcterms:modified xsi:type="dcterms:W3CDTF">2020-02-05T09:48:55Z</dcterms:modified>
</cp:coreProperties>
</file>