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97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683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93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199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45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12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16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8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87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96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696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D3595-C1B0-4876-972F-4394182391F1}" type="datetimeFigureOut">
              <a:rPr lang="tr-TR" smtClean="0"/>
              <a:t>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082D4-3EC3-4706-B777-189D722317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3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Bisiklet Sürüş teknikleri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29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391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44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Temel sürüş pozisyonu:</a:t>
            </a:r>
          </a:p>
          <a:p>
            <a:r>
              <a:rPr lang="tr-TR" dirty="0" smtClean="0"/>
              <a:t>* Dirsekler serbest, yaklaşık 90</a:t>
            </a:r>
          </a:p>
          <a:p>
            <a:r>
              <a:rPr lang="tr-TR" dirty="0" smtClean="0"/>
              <a:t>derecelik bir açı oluşturacak</a:t>
            </a:r>
          </a:p>
          <a:p>
            <a:r>
              <a:rPr lang="tr-TR" dirty="0" smtClean="0"/>
              <a:t>şekilde kırık olmalıdır.</a:t>
            </a:r>
          </a:p>
          <a:p>
            <a:r>
              <a:rPr lang="tr-TR" dirty="0" smtClean="0"/>
              <a:t>* Gidonu çok fazla olmamak</a:t>
            </a:r>
          </a:p>
          <a:p>
            <a:r>
              <a:rPr lang="tr-TR" dirty="0" smtClean="0"/>
              <a:t>şartıyla </a:t>
            </a:r>
            <a:r>
              <a:rPr lang="tr-TR" dirty="0" err="1" smtClean="0"/>
              <a:t>sıkıtutun</a:t>
            </a:r>
            <a:r>
              <a:rPr lang="tr-TR" dirty="0" smtClean="0"/>
              <a:t>. Eğer avuç</a:t>
            </a:r>
          </a:p>
          <a:p>
            <a:r>
              <a:rPr lang="tr-TR" dirty="0" smtClean="0"/>
              <a:t>içlerinizde beyaz bölgeler</a:t>
            </a:r>
          </a:p>
          <a:p>
            <a:r>
              <a:rPr lang="tr-TR" dirty="0" err="1" smtClean="0"/>
              <a:t>oluşuyorsafazla</a:t>
            </a:r>
            <a:r>
              <a:rPr lang="tr-TR" dirty="0" smtClean="0"/>
              <a:t> sıkıyorsunuz</a:t>
            </a:r>
          </a:p>
          <a:p>
            <a:r>
              <a:rPr lang="tr-TR" dirty="0" smtClean="0"/>
              <a:t>demektir.</a:t>
            </a:r>
          </a:p>
        </p:txBody>
      </p:sp>
    </p:spTree>
    <p:extLst>
      <p:ext uri="{BB962C8B-B14F-4D97-AF65-F5344CB8AC3E}">
        <p14:creationId xmlns:p14="http://schemas.microsoft.com/office/powerpoint/2010/main" val="2664760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* Sırtınızı dik tutun. Omurganız</a:t>
            </a:r>
          </a:p>
          <a:p>
            <a:r>
              <a:rPr lang="tr-TR" dirty="0" smtClean="0"/>
              <a:t>yerle yaklaşık 45 derece açı</a:t>
            </a:r>
          </a:p>
          <a:p>
            <a:r>
              <a:rPr lang="tr-TR" dirty="0" smtClean="0"/>
              <a:t>yapsın.</a:t>
            </a:r>
          </a:p>
          <a:p>
            <a:r>
              <a:rPr lang="tr-TR" dirty="0" smtClean="0"/>
              <a:t>* Pedallar üzerinde "ayakta</a:t>
            </a:r>
          </a:p>
          <a:p>
            <a:r>
              <a:rPr lang="tr-TR" dirty="0" err="1" smtClean="0"/>
              <a:t>durmaya"çalışın</a:t>
            </a:r>
            <a:r>
              <a:rPr lang="tr-TR" dirty="0" smtClean="0"/>
              <a:t>. Seleye oturun</a:t>
            </a:r>
          </a:p>
          <a:p>
            <a:r>
              <a:rPr lang="tr-TR" dirty="0" smtClean="0"/>
              <a:t>ama ağırlığınızın tamamını</a:t>
            </a:r>
          </a:p>
          <a:p>
            <a:r>
              <a:rPr lang="tr-TR" dirty="0" smtClean="0"/>
              <a:t>seleye vermeyin.</a:t>
            </a:r>
          </a:p>
          <a:p>
            <a:r>
              <a:rPr lang="tr-TR" dirty="0" smtClean="0"/>
              <a:t>* Pedal çevirmezken pedal</a:t>
            </a:r>
          </a:p>
          <a:p>
            <a:r>
              <a:rPr lang="tr-TR" dirty="0" err="1" smtClean="0"/>
              <a:t>kollarınıyere</a:t>
            </a:r>
            <a:r>
              <a:rPr lang="tr-TR" dirty="0" smtClean="0"/>
              <a:t> paralel tutun (saat</a:t>
            </a:r>
          </a:p>
          <a:p>
            <a:r>
              <a:rPr lang="tr-TR" dirty="0" smtClean="0"/>
              <a:t>3 ve 9 pozisyonu).</a:t>
            </a:r>
          </a:p>
          <a:p>
            <a:r>
              <a:rPr lang="tr-TR" dirty="0" smtClean="0"/>
              <a:t>Dönüşler:</a:t>
            </a:r>
          </a:p>
        </p:txBody>
      </p:sp>
    </p:spTree>
    <p:extLst>
      <p:ext uri="{BB962C8B-B14F-4D97-AF65-F5344CB8AC3E}">
        <p14:creationId xmlns:p14="http://schemas.microsoft.com/office/powerpoint/2010/main" val="218473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* Dönüşe girmeden her iki freni</a:t>
            </a:r>
          </a:p>
          <a:p>
            <a:r>
              <a:rPr lang="tr-TR" dirty="0" smtClean="0"/>
              <a:t>de kullanarak yavaşlayın.</a:t>
            </a:r>
          </a:p>
          <a:p>
            <a:r>
              <a:rPr lang="tr-TR" dirty="0" smtClean="0"/>
              <a:t>- Eğer yol tutuş iyi ise;</a:t>
            </a:r>
          </a:p>
          <a:p>
            <a:r>
              <a:rPr lang="tr-TR" dirty="0" smtClean="0"/>
              <a:t>* Dıştaki pedalı aşağı bastırın ve</a:t>
            </a:r>
          </a:p>
          <a:p>
            <a:r>
              <a:rPr lang="tr-TR" dirty="0" smtClean="0"/>
              <a:t>ağırlığınızı içe verin.</a:t>
            </a:r>
          </a:p>
          <a:p>
            <a:r>
              <a:rPr lang="tr-TR" dirty="0" smtClean="0"/>
              <a:t>* Köşeye geniş girin, dönüşün</a:t>
            </a:r>
          </a:p>
          <a:p>
            <a:r>
              <a:rPr lang="tr-TR" dirty="0" smtClean="0"/>
              <a:t>"doruğunu (</a:t>
            </a:r>
            <a:r>
              <a:rPr lang="tr-TR" dirty="0" err="1" smtClean="0"/>
              <a:t>apex</a:t>
            </a:r>
            <a:r>
              <a:rPr lang="tr-TR" dirty="0" smtClean="0"/>
              <a:t>) iç kenara</a:t>
            </a:r>
          </a:p>
          <a:p>
            <a:r>
              <a:rPr lang="tr-TR" dirty="0" smtClean="0"/>
              <a:t>yakın geçin ve geniş bitirin.</a:t>
            </a:r>
          </a:p>
          <a:p>
            <a:r>
              <a:rPr lang="tr-TR" dirty="0" smtClean="0"/>
              <a:t>* Eğer bisikletin "sınırlarında"</a:t>
            </a:r>
          </a:p>
          <a:p>
            <a:r>
              <a:rPr lang="tr-TR" dirty="0" smtClean="0"/>
              <a:t>dönüyorsanız ön freni</a:t>
            </a:r>
          </a:p>
          <a:p>
            <a:r>
              <a:rPr lang="tr-TR" dirty="0" smtClean="0"/>
              <a:t>kullanmayın. Ön tekerleğin tüm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560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imkanları zaten dönüş için</a:t>
            </a:r>
          </a:p>
          <a:p>
            <a:r>
              <a:rPr lang="tr-TR" dirty="0" smtClean="0"/>
              <a:t>kullanılıyordur. Eğer bu durumda</a:t>
            </a:r>
          </a:p>
          <a:p>
            <a:r>
              <a:rPr lang="tr-TR" dirty="0" smtClean="0"/>
              <a:t>bir de ön fren kullanırsanız ön</a:t>
            </a:r>
          </a:p>
          <a:p>
            <a:r>
              <a:rPr lang="tr-TR" dirty="0" smtClean="0"/>
              <a:t>tekerleğiniz -çoğu zaman</a:t>
            </a:r>
          </a:p>
          <a:p>
            <a:r>
              <a:rPr lang="tr-TR" dirty="0" smtClean="0"/>
              <a:t>kurtulmanın imkansız olduğu- bir</a:t>
            </a:r>
          </a:p>
          <a:p>
            <a:r>
              <a:rPr lang="tr-TR" dirty="0" smtClean="0"/>
              <a:t>kayma hareketine başlayacaktır.</a:t>
            </a:r>
          </a:p>
          <a:p>
            <a:r>
              <a:rPr lang="tr-TR" dirty="0" smtClean="0"/>
              <a:t>Arka tekerlekler dönüşler</a:t>
            </a:r>
          </a:p>
          <a:p>
            <a:r>
              <a:rPr lang="tr-TR" dirty="0" smtClean="0"/>
              <a:t>sırasında biraz daha serbesttir.</a:t>
            </a:r>
          </a:p>
          <a:p>
            <a:r>
              <a:rPr lang="tr-TR" dirty="0" smtClean="0"/>
              <a:t>Bu nedenle arka frenleri kullanmak daha güvenli olacaktır.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2928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- Gevşek zeminde dönüş için;</a:t>
            </a:r>
          </a:p>
          <a:p>
            <a:r>
              <a:rPr lang="tr-TR" dirty="0" smtClean="0"/>
              <a:t>* Bisikleti görece dik tutarken</a:t>
            </a:r>
          </a:p>
          <a:p>
            <a:r>
              <a:rPr lang="tr-TR" dirty="0" err="1" smtClean="0"/>
              <a:t>bedeninizidöneceğiniz</a:t>
            </a:r>
            <a:endParaRPr lang="tr-TR" dirty="0" smtClean="0"/>
          </a:p>
          <a:p>
            <a:r>
              <a:rPr lang="tr-TR" dirty="0" smtClean="0"/>
              <a:t>döneceğiniz yöne eğin.</a:t>
            </a:r>
          </a:p>
          <a:p>
            <a:r>
              <a:rPr lang="tr-TR" dirty="0" smtClean="0"/>
              <a:t>* Ağılığınızı hafifçe öne verip</a:t>
            </a:r>
          </a:p>
          <a:p>
            <a:r>
              <a:rPr lang="tr-TR" dirty="0" smtClean="0"/>
              <a:t>dıştaki pedalı aşağı basın.</a:t>
            </a:r>
          </a:p>
          <a:p>
            <a:r>
              <a:rPr lang="tr-TR" dirty="0" smtClean="0"/>
              <a:t>* Bedeninizin üst kısmını</a:t>
            </a:r>
          </a:p>
          <a:p>
            <a:r>
              <a:rPr lang="tr-TR" dirty="0" smtClean="0"/>
              <a:t>döneceğiniz yöne çevirip hafifçe</a:t>
            </a:r>
          </a:p>
          <a:p>
            <a:r>
              <a:rPr lang="tr-TR" dirty="0" smtClean="0"/>
              <a:t>içe yüklenin.</a:t>
            </a:r>
          </a:p>
        </p:txBody>
      </p:sp>
    </p:spTree>
    <p:extLst>
      <p:ext uri="{BB962C8B-B14F-4D97-AF65-F5344CB8AC3E}">
        <p14:creationId xmlns:p14="http://schemas.microsoft.com/office/powerpoint/2010/main" val="3804712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* Gidonu dış tarafta aşağı itin,</a:t>
            </a:r>
          </a:p>
          <a:p>
            <a:r>
              <a:rPr lang="tr-TR" dirty="0" smtClean="0"/>
              <a:t>içte yukarı çekin.</a:t>
            </a:r>
          </a:p>
          <a:p>
            <a:r>
              <a:rPr lang="tr-TR" dirty="0" smtClean="0"/>
              <a:t>Fren yapma:</a:t>
            </a:r>
          </a:p>
          <a:p>
            <a:r>
              <a:rPr lang="tr-TR" dirty="0" smtClean="0"/>
              <a:t>* Fren gücünün büyük bir kısmı</a:t>
            </a:r>
          </a:p>
          <a:p>
            <a:r>
              <a:rPr lang="tr-TR" dirty="0" smtClean="0"/>
              <a:t>ön frendedir. Çünkü fren</a:t>
            </a:r>
          </a:p>
          <a:p>
            <a:r>
              <a:rPr lang="tr-TR" dirty="0" smtClean="0"/>
              <a:t>yaptığınızda </a:t>
            </a:r>
            <a:r>
              <a:rPr lang="tr-TR" dirty="0" err="1" smtClean="0"/>
              <a:t>ağırlığınızöne</a:t>
            </a:r>
            <a:r>
              <a:rPr lang="tr-TR" dirty="0" smtClean="0"/>
              <a:t> baskı</a:t>
            </a:r>
          </a:p>
          <a:p>
            <a:r>
              <a:rPr lang="tr-TR" dirty="0" smtClean="0"/>
              <a:t>yapacak ve ön tekerleğin yere</a:t>
            </a:r>
          </a:p>
          <a:p>
            <a:r>
              <a:rPr lang="tr-TR" dirty="0" smtClean="0"/>
              <a:t>iyice tutunmasını sağlayacaktır.</a:t>
            </a:r>
          </a:p>
          <a:p>
            <a:r>
              <a:rPr lang="tr-TR" dirty="0" smtClean="0"/>
              <a:t>* Fren gücünüzü maksimuma</a:t>
            </a:r>
          </a:p>
          <a:p>
            <a:r>
              <a:rPr lang="tr-TR" dirty="0" err="1" smtClean="0"/>
              <a:t>çıkarmakiçin</a:t>
            </a:r>
            <a:r>
              <a:rPr lang="tr-TR" dirty="0" smtClean="0"/>
              <a:t> fren yaparken</a:t>
            </a:r>
          </a:p>
          <a:p>
            <a:r>
              <a:rPr lang="tr-TR" dirty="0" smtClean="0"/>
              <a:t>ağırlığınızı arkaya verin.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2824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* Gevşek zeminde freni daha çok</a:t>
            </a:r>
          </a:p>
          <a:p>
            <a:r>
              <a:rPr lang="tr-TR" dirty="0" smtClean="0"/>
              <a:t>kullanmaya çalışın. Çünkü ön</a:t>
            </a:r>
          </a:p>
          <a:p>
            <a:r>
              <a:rPr lang="tr-TR" dirty="0" smtClean="0"/>
              <a:t>tekerlek zemini "yararak"</a:t>
            </a:r>
          </a:p>
          <a:p>
            <a:r>
              <a:rPr lang="tr-TR" dirty="0" smtClean="0"/>
              <a:t>gittiğinden </a:t>
            </a:r>
            <a:r>
              <a:rPr lang="tr-TR" dirty="0" err="1" smtClean="0"/>
              <a:t>tutunmasıçok</a:t>
            </a:r>
            <a:endParaRPr lang="tr-TR" dirty="0" smtClean="0"/>
          </a:p>
          <a:p>
            <a:r>
              <a:rPr lang="tr-TR" dirty="0" smtClean="0"/>
              <a:t>zordur.</a:t>
            </a:r>
          </a:p>
          <a:p>
            <a:r>
              <a:rPr lang="tr-TR" dirty="0" smtClean="0"/>
              <a:t>* Kızaklayan bir tekerlek size</a:t>
            </a:r>
          </a:p>
          <a:p>
            <a:r>
              <a:rPr lang="tr-TR" dirty="0" smtClean="0"/>
              <a:t>hiçbir kontrol vermez. Fren</a:t>
            </a:r>
          </a:p>
          <a:p>
            <a:r>
              <a:rPr lang="tr-TR" dirty="0" smtClean="0"/>
              <a:t>yaparken tekerleklerin</a:t>
            </a:r>
          </a:p>
          <a:p>
            <a:r>
              <a:rPr lang="tr-TR" dirty="0" smtClean="0"/>
              <a:t>kilitlenmemesine dikkat edin.</a:t>
            </a:r>
          </a:p>
          <a:p>
            <a:r>
              <a:rPr lang="tr-TR" dirty="0" smtClean="0"/>
              <a:t>"ASLA" fren yapılmaması</a:t>
            </a:r>
          </a:p>
          <a:p>
            <a:r>
              <a:rPr lang="tr-TR" dirty="0" smtClean="0"/>
              <a:t>gereken durumlar olduğunu</a:t>
            </a:r>
          </a:p>
          <a:p>
            <a:r>
              <a:rPr lang="tr-TR" dirty="0" smtClean="0"/>
              <a:t>unutmayın.</a:t>
            </a:r>
          </a:p>
        </p:txBody>
      </p:sp>
    </p:spTree>
    <p:extLst>
      <p:ext uri="{BB962C8B-B14F-4D97-AF65-F5344CB8AC3E}">
        <p14:creationId xmlns:p14="http://schemas.microsoft.com/office/powerpoint/2010/main" val="2538411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1883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317</Words>
  <Application>Microsoft Office PowerPoint</Application>
  <PresentationFormat>Geniş ekran</PresentationFormat>
  <Paragraphs>74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Bisiklet Sürüş teknikleri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Bisiklet Sürüş teknikleri</dc:title>
  <dc:creator>forest explorer</dc:creator>
  <cp:lastModifiedBy>forest explorer</cp:lastModifiedBy>
  <cp:revision>1</cp:revision>
  <dcterms:created xsi:type="dcterms:W3CDTF">2019-12-04T07:08:25Z</dcterms:created>
  <dcterms:modified xsi:type="dcterms:W3CDTF">2019-12-04T07:16:07Z</dcterms:modified>
</cp:coreProperties>
</file>