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7" r:id="rId1"/>
  </p:sldMasterIdLst>
  <p:notesMasterIdLst>
    <p:notesMasterId r:id="rId4"/>
  </p:notes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332" autoAdjust="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0499E-C485-46E7-872B-679FD659775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1B62DC-6718-4749-A800-34F57CA60B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3021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7DE6118-2437-4B30-8E3C-4D2BE6020583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9256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428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990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124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6031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79316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80122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00851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5529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754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7258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712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249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5360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306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4354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503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7DE6118-2437-4B30-8E3C-4D2BE6020583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075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4063" y="1871131"/>
            <a:ext cx="1912337" cy="1149531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2400" b="1" dirty="0" smtClean="0"/>
              <a:t>COG 338 SİYASİ COĞRAFYA</a:t>
            </a:r>
            <a:endParaRPr lang="tr-TR" sz="24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Doç.Dr</a:t>
            </a:r>
            <a:r>
              <a:rPr lang="tr-TR" dirty="0" smtClean="0"/>
              <a:t>. Mutlu Yılmaz</a:t>
            </a:r>
          </a:p>
          <a:p>
            <a:r>
              <a:rPr lang="tr-TR" dirty="0" smtClean="0"/>
              <a:t>Anlara Üniversitesi Dil ve Tarih-Coğrafya Fakültesi</a:t>
            </a:r>
          </a:p>
          <a:p>
            <a:r>
              <a:rPr lang="tr-TR" dirty="0" smtClean="0"/>
              <a:t>Coğrafya Bölümü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163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ctrTitle"/>
          </p:nvPr>
        </p:nvSpPr>
        <p:spPr>
          <a:xfrm>
            <a:off x="3291840" y="3675017"/>
            <a:ext cx="6374673" cy="10798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altLang="tr-TR" sz="3600" dirty="0" smtClean="0">
                <a:solidFill>
                  <a:srgbClr val="002060"/>
                </a:solidFill>
              </a:rPr>
              <a:t>Ara Sınav</a:t>
            </a:r>
            <a:endParaRPr lang="tr-TR" altLang="tr-TR" sz="3600" dirty="0">
              <a:solidFill>
                <a:srgbClr val="00206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1893" y="1638344"/>
            <a:ext cx="1908213" cy="11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42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104</TotalTime>
  <Words>18</Words>
  <Application>Microsoft Office PowerPoint</Application>
  <PresentationFormat>Geniş ekran</PresentationFormat>
  <Paragraphs>5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Garamond</vt:lpstr>
      <vt:lpstr>Organik</vt:lpstr>
      <vt:lpstr>COG 338 SİYASİ COĞRAFYA</vt:lpstr>
      <vt:lpstr>Ara Sınav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COG 338 SİYASİ COĞRAFYA</dc:title>
  <dc:creator>Windows Kullanıcısı</dc:creator>
  <cp:lastModifiedBy>Windows Kullanıcısı</cp:lastModifiedBy>
  <cp:revision>15</cp:revision>
  <dcterms:created xsi:type="dcterms:W3CDTF">2020-05-08T10:22:32Z</dcterms:created>
  <dcterms:modified xsi:type="dcterms:W3CDTF">2020-05-11T11:00:12Z</dcterms:modified>
</cp:coreProperties>
</file>