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0499E-C485-46E7-872B-679FD659775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62DC-6718-4749-A800-34F57CA60B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02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5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0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3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8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1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0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63" y="1871131"/>
            <a:ext cx="1912337" cy="11495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400" b="1" dirty="0" smtClean="0"/>
              <a:t>COG 338 SİYASİ COĞRAFYA</a:t>
            </a:r>
            <a:endParaRPr lang="tr-TR" sz="2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Doç.Dr</a:t>
            </a:r>
            <a:r>
              <a:rPr lang="tr-TR" dirty="0" smtClean="0"/>
              <a:t>. Mutlu Yılmaz</a:t>
            </a:r>
          </a:p>
          <a:p>
            <a:r>
              <a:rPr lang="tr-TR" dirty="0" smtClean="0"/>
              <a:t>Anlara Üniversitesi Dil ve Tarih-Coğrafya Fakültesi</a:t>
            </a:r>
          </a:p>
          <a:p>
            <a:r>
              <a:rPr lang="tr-TR" dirty="0" smtClean="0"/>
              <a:t>Coğrafya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6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ctrTitle"/>
          </p:nvPr>
        </p:nvSpPr>
        <p:spPr>
          <a:xfrm>
            <a:off x="3291840" y="3675017"/>
            <a:ext cx="6374673" cy="1079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3600" dirty="0" smtClean="0">
                <a:solidFill>
                  <a:srgbClr val="002060"/>
                </a:solidFill>
              </a:rPr>
              <a:t>Ara Sınav</a:t>
            </a:r>
            <a:endParaRPr lang="tr-TR" altLang="tr-TR" sz="3600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93" y="1638344"/>
            <a:ext cx="19082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18</Words>
  <Application>Microsoft Office PowerPoint</Application>
  <PresentationFormat>Geniş ekran</PresentationFormat>
  <Paragraphs>5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Organik</vt:lpstr>
      <vt:lpstr>COG 338 SİYASİ COĞRAFYA</vt:lpstr>
      <vt:lpstr>Ara Sınav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 338 SİYASİ COĞRAFYA</dc:title>
  <dc:creator>Windows Kullanıcısı</dc:creator>
  <cp:lastModifiedBy>Windows Kullanıcısı</cp:lastModifiedBy>
  <cp:revision>15</cp:revision>
  <dcterms:created xsi:type="dcterms:W3CDTF">2020-05-08T10:22:32Z</dcterms:created>
  <dcterms:modified xsi:type="dcterms:W3CDTF">2020-05-11T11:00:12Z</dcterms:modified>
</cp:coreProperties>
</file>