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kizkenar Üçgen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DE2A0D00-D7A5-45A5-99F7-BB63C6331CBC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9C861F00-7B96-4A40-969E-8373BD862D9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A0D00-D7A5-45A5-99F7-BB63C6331CBC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61F00-7B96-4A40-969E-8373BD862D9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A0D00-D7A5-45A5-99F7-BB63C6331CBC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61F00-7B96-4A40-969E-8373BD862D9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DE2A0D00-D7A5-45A5-99F7-BB63C6331CBC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61F00-7B96-4A40-969E-8373BD862D9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 Üçgen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İkizkenar Üçgen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DE2A0D00-D7A5-45A5-99F7-BB63C6331CBC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9C861F00-7B96-4A40-969E-8373BD862D9E}" type="slidenum">
              <a:rPr lang="tr-TR" smtClean="0"/>
              <a:t>‹#›</a:t>
            </a:fld>
            <a:endParaRPr lang="tr-TR"/>
          </a:p>
        </p:txBody>
      </p:sp>
      <p:cxnSp>
        <p:nvCxnSpPr>
          <p:cNvPr id="11" name="10 Düz Bağlayıcı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DE2A0D00-D7A5-45A5-99F7-BB63C6331CBC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9C861F00-7B96-4A40-969E-8373BD862D9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DE2A0D00-D7A5-45A5-99F7-BB63C6331CBC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9C861F00-7B96-4A40-969E-8373BD862D9E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A0D00-D7A5-45A5-99F7-BB63C6331CBC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61F00-7B96-4A40-969E-8373BD862D9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DE2A0D00-D7A5-45A5-99F7-BB63C6331CBC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9C861F00-7B96-4A40-969E-8373BD862D9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DE2A0D00-D7A5-45A5-99F7-BB63C6331CBC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9C861F00-7B96-4A40-969E-8373BD862D9E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DE2A0D00-D7A5-45A5-99F7-BB63C6331CBC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9C861F00-7B96-4A40-969E-8373BD862D9E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 Üçgen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DE2A0D00-D7A5-45A5-99F7-BB63C6331CBC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9C861F00-7B96-4A40-969E-8373BD862D9E}" type="slidenum">
              <a:rPr lang="tr-TR" smtClean="0"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Kıl keçisi </a:t>
            </a:r>
            <a:br>
              <a:rPr lang="tr-TR" dirty="0" smtClean="0"/>
            </a:br>
            <a:r>
              <a:rPr lang="tr-TR" dirty="0" smtClean="0"/>
              <a:t>Deve yünü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Adi keçi kılları</a:t>
            </a:r>
          </a:p>
          <a:p>
            <a:endParaRPr lang="tr-TR" dirty="0"/>
          </a:p>
          <a:p>
            <a:r>
              <a:rPr lang="tr-TR" dirty="0" smtClean="0"/>
              <a:t>Keçi kıllarının özellikleri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Türkiye’de kıl keçisi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Keçi kıllarının kullanım yerleri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Deve yünü ve kılları</a:t>
            </a:r>
          </a:p>
          <a:p>
            <a:endParaRPr lang="tr-TR" dirty="0"/>
          </a:p>
          <a:p>
            <a:r>
              <a:rPr lang="tr-TR" dirty="0" smtClean="0"/>
              <a:t>Deve yünlerinin elde edilmesi</a:t>
            </a:r>
          </a:p>
          <a:p>
            <a:endParaRPr lang="tr-TR" dirty="0"/>
          </a:p>
          <a:p>
            <a:r>
              <a:rPr lang="tr-TR" dirty="0" smtClean="0"/>
              <a:t>Deve yün ve kıllarının özellikleri</a:t>
            </a:r>
          </a:p>
          <a:p>
            <a:pPr algn="ctr">
              <a:buFont typeface="Wingdings" pitchFamily="2" charset="2"/>
              <a:buChar char="Ø"/>
            </a:pPr>
            <a:r>
              <a:rPr lang="tr-TR" dirty="0" err="1" smtClean="0"/>
              <a:t>Mikroskopik</a:t>
            </a:r>
            <a:r>
              <a:rPr lang="tr-TR" dirty="0" smtClean="0"/>
              <a:t> ve fiziksel özellikleri</a:t>
            </a:r>
          </a:p>
          <a:p>
            <a:pPr algn="ctr">
              <a:buFont typeface="Wingdings" pitchFamily="2" charset="2"/>
              <a:buChar char="Ø"/>
            </a:pPr>
            <a:r>
              <a:rPr lang="tr-TR" dirty="0" smtClean="0"/>
              <a:t>Kimyasal özellikleri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Deve yünlerinin kullanılma yerleri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</TotalTime>
  <Words>38</Words>
  <Application>Microsoft Office PowerPoint</Application>
  <PresentationFormat>Ekran Gösterisi (4:3)</PresentationFormat>
  <Paragraphs>16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Canlı</vt:lpstr>
      <vt:lpstr>Kıl keçisi  Deve yünü</vt:lpstr>
      <vt:lpstr>Slayt 2</vt:lpstr>
      <vt:lpstr>Slayt 3</vt:lpstr>
      <vt:lpstr>Slayt 4</vt:lpstr>
      <vt:lpstr>Slayt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Kıl keçisi  Deve yünü</dc:title>
  <dc:creator>Kullanıcı123</dc:creator>
  <cp:lastModifiedBy>Kullanıcı123</cp:lastModifiedBy>
  <cp:revision>1</cp:revision>
  <dcterms:created xsi:type="dcterms:W3CDTF">2017-02-08T10:11:43Z</dcterms:created>
  <dcterms:modified xsi:type="dcterms:W3CDTF">2017-02-08T10:14:37Z</dcterms:modified>
</cp:coreProperties>
</file>