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6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İkizkenar Üçgen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Başlık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8 Alt Başlık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28" name="27 Veri Yer Tutucusu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DE2A0D00-D7A5-45A5-99F7-BB63C6331CBC}" type="datetimeFigureOut">
              <a:rPr lang="tr-TR" smtClean="0"/>
              <a:t>8.2.2017</a:t>
            </a:fld>
            <a:endParaRPr lang="tr-TR"/>
          </a:p>
        </p:txBody>
      </p:sp>
      <p:sp>
        <p:nvSpPr>
          <p:cNvPr id="17" name="16 Altbilgi Yer Tutucusu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tr-TR"/>
          </a:p>
        </p:txBody>
      </p:sp>
      <p:sp>
        <p:nvSpPr>
          <p:cNvPr id="29" name="28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9C861F00-7B96-4A40-969E-8373BD862D9E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A0D00-D7A5-45A5-99F7-BB63C6331CBC}" type="datetimeFigureOut">
              <a:rPr lang="tr-TR" smtClean="0"/>
              <a:t>8.2.2017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61F00-7B96-4A40-969E-8373BD862D9E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A0D00-D7A5-45A5-99F7-BB63C6331CBC}" type="datetimeFigureOut">
              <a:rPr lang="tr-TR" smtClean="0"/>
              <a:t>8.2.2017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61F00-7B96-4A40-969E-8373BD862D9E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DE2A0D00-D7A5-45A5-99F7-BB63C6331CBC}" type="datetimeFigureOut">
              <a:rPr lang="tr-TR" smtClean="0"/>
              <a:t>8.2.2017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61F00-7B96-4A40-969E-8373BD862D9E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Dik Üçgen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İkizkenar Üçgen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DE2A0D00-D7A5-45A5-99F7-BB63C6331CBC}" type="datetimeFigureOut">
              <a:rPr lang="tr-TR" smtClean="0"/>
              <a:t>8.2.2017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9C861F00-7B96-4A40-969E-8373BD862D9E}" type="slidenum">
              <a:rPr lang="tr-TR" smtClean="0"/>
              <a:t>‹#›</a:t>
            </a:fld>
            <a:endParaRPr lang="tr-TR"/>
          </a:p>
        </p:txBody>
      </p:sp>
      <p:cxnSp>
        <p:nvCxnSpPr>
          <p:cNvPr id="11" name="10 Düz Bağlayıcı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9 Düz Bağlayıcı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DE2A0D00-D7A5-45A5-99F7-BB63C6331CBC}" type="datetimeFigureOut">
              <a:rPr lang="tr-TR" smtClean="0"/>
              <a:t>8.2.2017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9C861F00-7B96-4A40-969E-8373BD862D9E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Karşılaştırma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DE2A0D00-D7A5-45A5-99F7-BB63C6331CBC}" type="datetimeFigureOut">
              <a:rPr lang="tr-TR" smtClean="0"/>
              <a:t>8.2.2017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9C861F00-7B96-4A40-969E-8373BD862D9E}" type="slidenum">
              <a:rPr lang="tr-TR" smtClean="0"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A0D00-D7A5-45A5-99F7-BB63C6331CBC}" type="datetimeFigureOut">
              <a:rPr lang="tr-TR" smtClean="0"/>
              <a:t>8.2.2017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61F00-7B96-4A40-969E-8373BD862D9E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DE2A0D00-D7A5-45A5-99F7-BB63C6331CBC}" type="datetimeFigureOut">
              <a:rPr lang="tr-TR" smtClean="0"/>
              <a:t>8.2.2017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9C861F00-7B96-4A40-969E-8373BD862D9E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DE2A0D00-D7A5-45A5-99F7-BB63C6331CBC}" type="datetimeFigureOut">
              <a:rPr lang="tr-TR" smtClean="0"/>
              <a:t>8.2.2017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9C861F00-7B96-4A40-969E-8373BD862D9E}" type="slidenum">
              <a:rPr lang="tr-TR" smtClean="0"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DE2A0D00-D7A5-45A5-99F7-BB63C6331CBC}" type="datetimeFigureOut">
              <a:rPr lang="tr-TR" smtClean="0"/>
              <a:t>8.2.2017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9C861F00-7B96-4A40-969E-8373BD862D9E}" type="slidenum">
              <a:rPr lang="tr-TR" smtClean="0"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10 Dik Üçgen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7 Düz Bağlayıcı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8 Düz Bağlayıcı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21 Başlık Yer Tutucusu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3" name="12 Metin Yer Tutucusu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4" name="13 Veri Yer Tutucusu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DE2A0D00-D7A5-45A5-99F7-BB63C6331CBC}" type="datetimeFigureOut">
              <a:rPr lang="tr-TR" smtClean="0"/>
              <a:t>8.2.2017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tr-TR"/>
          </a:p>
        </p:txBody>
      </p:sp>
      <p:sp>
        <p:nvSpPr>
          <p:cNvPr id="23" name="22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9C861F00-7B96-4A40-969E-8373BD862D9E}" type="slidenum">
              <a:rPr lang="tr-TR" smtClean="0"/>
              <a:t>‹#›</a:t>
            </a:fld>
            <a:endParaRPr lang="tr-TR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Kıl keçisi </a:t>
            </a:r>
            <a:br>
              <a:rPr lang="tr-TR" dirty="0" smtClean="0"/>
            </a:br>
            <a:r>
              <a:rPr lang="tr-TR" dirty="0" smtClean="0"/>
              <a:t>Deve yünü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Adi keçi kılları</a:t>
            </a:r>
          </a:p>
          <a:p>
            <a:endParaRPr lang="tr-TR" dirty="0"/>
          </a:p>
          <a:p>
            <a:r>
              <a:rPr lang="tr-TR" dirty="0" smtClean="0"/>
              <a:t>Keçi kıllarının özellikleri</a:t>
            </a:r>
            <a:endParaRPr lang="tr-T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Türkiye’de kıl keçisi</a:t>
            </a:r>
          </a:p>
          <a:p>
            <a:endParaRPr lang="tr-TR" dirty="0"/>
          </a:p>
          <a:p>
            <a:endParaRPr lang="tr-TR" dirty="0" smtClean="0"/>
          </a:p>
          <a:p>
            <a:r>
              <a:rPr lang="tr-TR" dirty="0" smtClean="0"/>
              <a:t>Keçi kıllarının kullanım yerleri</a:t>
            </a:r>
            <a:endParaRPr lang="tr-T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Deve yünü ve kılları</a:t>
            </a:r>
          </a:p>
          <a:p>
            <a:endParaRPr lang="tr-TR" dirty="0"/>
          </a:p>
          <a:p>
            <a:r>
              <a:rPr lang="tr-TR" dirty="0" smtClean="0"/>
              <a:t>Deve yünlerinin elde edilmesi</a:t>
            </a:r>
          </a:p>
          <a:p>
            <a:endParaRPr lang="tr-TR" dirty="0"/>
          </a:p>
          <a:p>
            <a:r>
              <a:rPr lang="tr-TR" dirty="0" smtClean="0"/>
              <a:t>Deve yün ve kıllarının özellikleri</a:t>
            </a:r>
          </a:p>
          <a:p>
            <a:pPr algn="ctr">
              <a:buFont typeface="Wingdings" pitchFamily="2" charset="2"/>
              <a:buChar char="Ø"/>
            </a:pPr>
            <a:r>
              <a:rPr lang="tr-TR" dirty="0" err="1" smtClean="0"/>
              <a:t>Mikroskopik</a:t>
            </a:r>
            <a:r>
              <a:rPr lang="tr-TR" dirty="0" smtClean="0"/>
              <a:t> ve fiziksel özellikleri</a:t>
            </a:r>
          </a:p>
          <a:p>
            <a:pPr algn="ctr">
              <a:buFont typeface="Wingdings" pitchFamily="2" charset="2"/>
              <a:buChar char="Ø"/>
            </a:pPr>
            <a:r>
              <a:rPr lang="tr-TR" dirty="0" smtClean="0"/>
              <a:t>Kimyasal özellikleri</a:t>
            </a:r>
            <a:endParaRPr lang="tr-T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Deve yünlerinin kullanılma yerleri</a:t>
            </a:r>
            <a:endParaRPr lang="tr-TR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anlı">
  <a:themeElements>
    <a:clrScheme name="Canlı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Canlı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Canlı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2</TotalTime>
  <Words>38</Words>
  <Application>Microsoft Office PowerPoint</Application>
  <PresentationFormat>Ekran Gösterisi (4:3)</PresentationFormat>
  <Paragraphs>16</Paragraphs>
  <Slides>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5</vt:i4>
      </vt:variant>
    </vt:vector>
  </HeadingPairs>
  <TitlesOfParts>
    <vt:vector size="6" baseType="lpstr">
      <vt:lpstr>Canlı</vt:lpstr>
      <vt:lpstr>Kıl keçisi  Deve yünü</vt:lpstr>
      <vt:lpstr>Slayt 2</vt:lpstr>
      <vt:lpstr>Slayt 3</vt:lpstr>
      <vt:lpstr>Slayt 4</vt:lpstr>
      <vt:lpstr>Slayt 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Kıl keçisi  Deve yünü</dc:title>
  <dc:creator>Kullanıcı123</dc:creator>
  <cp:lastModifiedBy>Kullanıcı123</cp:lastModifiedBy>
  <cp:revision>1</cp:revision>
  <dcterms:created xsi:type="dcterms:W3CDTF">2017-02-08T10:11:43Z</dcterms:created>
  <dcterms:modified xsi:type="dcterms:W3CDTF">2017-02-08T10:14:37Z</dcterms:modified>
</cp:coreProperties>
</file>