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57" r:id="rId3"/>
    <p:sldId id="258" r:id="rId4"/>
    <p:sldId id="259" r:id="rId5"/>
    <p:sldId id="260" r:id="rId6"/>
    <p:sldId id="261" r:id="rId7"/>
    <p:sldId id="305" r:id="rId8"/>
    <p:sldId id="304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5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44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217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23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259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38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752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24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846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61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05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2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188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77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08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83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BFE1-53FE-4D48-A66E-62DFF8A5C69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A58222-71E9-4622-9A5A-4ECC8F9FD9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1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BIO113 BOTANY</a:t>
            </a:r>
            <a:r>
              <a:rPr lang="tr-TR" dirty="0"/>
              <a:t/>
            </a:r>
            <a:br>
              <a:rPr lang="tr-TR" dirty="0"/>
            </a:br>
            <a:r>
              <a:rPr lang="tr-TR" sz="3200" dirty="0" err="1" smtClean="0"/>
              <a:t>Assist</a:t>
            </a:r>
            <a:r>
              <a:rPr lang="tr-TR" sz="3200" dirty="0" smtClean="0"/>
              <a:t>. Prof. Şeyda Fikirdeşici Ergen</a:t>
            </a:r>
          </a:p>
        </p:txBody>
      </p:sp>
    </p:spTree>
    <p:extLst>
      <p:ext uri="{BB962C8B-B14F-4D97-AF65-F5344CB8AC3E}">
        <p14:creationId xmlns:p14="http://schemas.microsoft.com/office/powerpoint/2010/main" val="32716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Tissue</a:t>
            </a:r>
            <a:endParaRPr lang="tr-TR" dirty="0"/>
          </a:p>
        </p:txBody>
      </p:sp>
      <p:pic>
        <p:nvPicPr>
          <p:cNvPr id="1026" name="Picture 2" descr="Plant Tissues: Types, Functions, Xylem and Phloem - Videos,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65" y="1761627"/>
            <a:ext cx="59436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870" y="1341723"/>
            <a:ext cx="3298778" cy="22476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31" y="4170245"/>
            <a:ext cx="4217442" cy="180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348" y="1883391"/>
            <a:ext cx="3129318" cy="208725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747" y="1746914"/>
            <a:ext cx="2662387" cy="20764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9751" t="6766" r="6965" b="46866"/>
          <a:stretch/>
        </p:blipFill>
        <p:spPr>
          <a:xfrm>
            <a:off x="2285622" y="4388546"/>
            <a:ext cx="6191786" cy="23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86" y="1286847"/>
            <a:ext cx="89630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A. </a:t>
            </a:r>
            <a:r>
              <a:rPr lang="tr-TR" b="1" dirty="0" err="1" smtClean="0"/>
              <a:t>Meristematic</a:t>
            </a:r>
            <a:r>
              <a:rPr lang="tr-TR" b="1" dirty="0" smtClean="0"/>
              <a:t> Tissue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49" y="2147176"/>
            <a:ext cx="38385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B. </a:t>
            </a:r>
            <a:r>
              <a:rPr lang="tr-TR" dirty="0" err="1" smtClean="0"/>
              <a:t>Permanent</a:t>
            </a:r>
            <a:r>
              <a:rPr lang="tr-TR" dirty="0" smtClean="0"/>
              <a:t> </a:t>
            </a:r>
            <a:r>
              <a:rPr lang="tr-TR" dirty="0"/>
              <a:t>Tissue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84" y="2160588"/>
            <a:ext cx="589286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8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Campbell</a:t>
            </a:r>
            <a:r>
              <a:rPr lang="tr-TR" dirty="0" smtClean="0"/>
              <a:t>, J.B.R. Biyoloji, </a:t>
            </a:r>
            <a:r>
              <a:rPr lang="tr-TR" dirty="0" err="1" smtClean="0"/>
              <a:t>Plame</a:t>
            </a:r>
            <a:r>
              <a:rPr lang="tr-TR" dirty="0" smtClean="0"/>
              <a:t> yayınları</a:t>
            </a:r>
          </a:p>
          <a:p>
            <a:r>
              <a:rPr lang="tr-TR" dirty="0" smtClean="0"/>
              <a:t>Bozcuk, S. Genel Botanik, Hatiboğlu yayınları</a:t>
            </a:r>
          </a:p>
          <a:p>
            <a:r>
              <a:rPr lang="tr-TR" dirty="0"/>
              <a:t>Akman Y. 1998. Bitki Biyolojisine Giriş “Botanik”. </a:t>
            </a:r>
            <a:r>
              <a:rPr lang="tr-TR" dirty="0" err="1"/>
              <a:t>Palme</a:t>
            </a:r>
            <a:r>
              <a:rPr lang="tr-TR" dirty="0"/>
              <a:t> Yayıncılık, Ankara.</a:t>
            </a:r>
          </a:p>
          <a:p>
            <a:r>
              <a:rPr lang="tr-TR" dirty="0"/>
              <a:t>Bozcuk S. 2009. Genel Biyoloji. Hatipoğlu Basım ve Yayın San. Ltd. Şti., Ankara.</a:t>
            </a:r>
          </a:p>
          <a:p>
            <a:r>
              <a:rPr lang="tr-TR" dirty="0"/>
              <a:t>Dr. Ümit Bingöl Ders Notları, Ankara Üniversitesi Fen Fakültesi Biyoloji Bölümü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1159398"/>
      </p:ext>
    </p:extLst>
  </p:cSld>
  <p:clrMapOvr>
    <a:masterClrMapping/>
  </p:clrMapOvr>
</p:sld>
</file>

<file path=ppt/theme/theme1.xml><?xml version="1.0" encoding="utf-8"?>
<a:theme xmlns:a="http://schemas.openxmlformats.org/drawingml/2006/main" name="Kristal">
  <a:themeElements>
    <a:clrScheme name="Krist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Kristal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istal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</Template>
  <TotalTime>274</TotalTime>
  <Words>78</Words>
  <Application>Microsoft Office PowerPoint</Application>
  <PresentationFormat>Geniş ekran</PresentationFormat>
  <Paragraphs>10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Kristal</vt:lpstr>
      <vt:lpstr>BIO113 BOTANY Assist. Prof. Şeyda Fikirdeşici Ergen</vt:lpstr>
      <vt:lpstr>Tissue</vt:lpstr>
      <vt:lpstr>PowerPoint Sunusu</vt:lpstr>
      <vt:lpstr>PowerPoint Sunusu</vt:lpstr>
      <vt:lpstr>PowerPoint Sunusu</vt:lpstr>
      <vt:lpstr>A. Meristematic Tissue</vt:lpstr>
      <vt:lpstr>B. Permanent Tissue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DOKULAR </dc:title>
  <dc:creator>hp_ergen</dc:creator>
  <cp:lastModifiedBy>hp_ergen</cp:lastModifiedBy>
  <cp:revision>119</cp:revision>
  <dcterms:created xsi:type="dcterms:W3CDTF">2019-10-21T10:29:24Z</dcterms:created>
  <dcterms:modified xsi:type="dcterms:W3CDTF">2020-10-03T13:36:15Z</dcterms:modified>
</cp:coreProperties>
</file>