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diktory.com/glasnye.html" TargetMode="External"/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</a:t>
            </a:r>
            <a:r>
              <a:rPr lang="tr-TR" dirty="0"/>
              <a:t>1</a:t>
            </a:r>
            <a:r>
              <a:rPr lang="ru-RU"/>
              <a:t>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https://diktory.com/glasnye.html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8BB-1AA1-46E9-814D-0485260E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Позиционные изменения согласных 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A3D6E12-EA60-4D5A-B703-157791199D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0137" y="2171700"/>
            <a:ext cx="8814687" cy="2642298"/>
          </a:xfrm>
        </p:spPr>
      </p:pic>
    </p:spTree>
    <p:extLst>
      <p:ext uri="{BB962C8B-B14F-4D97-AF65-F5344CB8AC3E}">
        <p14:creationId xmlns:p14="http://schemas.microsoft.com/office/powerpoint/2010/main" val="36871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8BB-1AA1-46E9-814D-0485260E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Позиционные изменения согласных 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A5D6161-7E0B-4123-8EA6-664D27CD88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3848" y="2171700"/>
            <a:ext cx="8556704" cy="2865120"/>
          </a:xfrm>
        </p:spPr>
      </p:pic>
    </p:spTree>
    <p:extLst>
      <p:ext uri="{BB962C8B-B14F-4D97-AF65-F5344CB8AC3E}">
        <p14:creationId xmlns:p14="http://schemas.microsoft.com/office/powerpoint/2010/main" val="3025297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8BB-1AA1-46E9-814D-0485260E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Позиционные изменения согласных 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0D162D4-466A-4F6C-A961-DAB878669B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9972" y="2040836"/>
            <a:ext cx="8791909" cy="3252282"/>
          </a:xfrm>
        </p:spPr>
      </p:pic>
    </p:spTree>
    <p:extLst>
      <p:ext uri="{BB962C8B-B14F-4D97-AF65-F5344CB8AC3E}">
        <p14:creationId xmlns:p14="http://schemas.microsoft.com/office/powerpoint/2010/main" val="1360765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8BB-1AA1-46E9-814D-0485260E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Позиционные изменения согласных 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345A1E-12CA-4046-85A7-B2ADC5C2E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30017"/>
            <a:ext cx="9601200" cy="4439479"/>
          </a:xfrm>
        </p:spPr>
        <p:txBody>
          <a:bodyPr>
            <a:normAutofit/>
          </a:bodyPr>
          <a:lstStyle/>
          <a:p>
            <a:r>
              <a:rPr lang="ru-RU" dirty="0"/>
              <a:t>В русском языке в середине или начале слова перед звонким согласным вместо глухого согласного произносится парный звонкий согласный, происходит уподобление (ассимиляция) предшествующего звука последующему: просьба → про[з’]ба, вокзал → во[г]зал, молотьба → </a:t>
            </a:r>
            <a:r>
              <a:rPr lang="ru-RU" dirty="0" err="1"/>
              <a:t>моло</a:t>
            </a:r>
            <a:r>
              <a:rPr lang="ru-RU" dirty="0"/>
              <a:t>[д’]ба, сбор → [з]бор, сделка → [с’]</a:t>
            </a:r>
            <a:r>
              <a:rPr lang="ru-RU" dirty="0" err="1"/>
              <a:t>делка</a:t>
            </a:r>
            <a:r>
              <a:rPr lang="ru-RU" dirty="0"/>
              <a:t>. </a:t>
            </a:r>
          </a:p>
          <a:p>
            <a:r>
              <a:rPr lang="ru-RU" dirty="0"/>
              <a:t>Исключением из данного правила являются губно-зубные звуки [в] и [в'], которые не уподобляют себе предыдущие согласные: творец → [т]</a:t>
            </a:r>
            <a:r>
              <a:rPr lang="ru-RU" dirty="0" err="1"/>
              <a:t>ворец</a:t>
            </a:r>
            <a:r>
              <a:rPr lang="ru-RU" dirty="0"/>
              <a:t>, дворец → [д]</a:t>
            </a:r>
            <a:r>
              <a:rPr lang="ru-RU" dirty="0" err="1"/>
              <a:t>ворец</a:t>
            </a:r>
            <a:r>
              <a:rPr lang="ru-RU" dirty="0"/>
              <a:t>, свой → [с]вой, твой → [т]вой. </a:t>
            </a:r>
          </a:p>
          <a:p>
            <a:r>
              <a:rPr lang="ru-RU" dirty="0"/>
              <a:t>Ассимиляция может быть разнонаправленной. Прогрессивной ассимиляцией называется уподобление последующего звука предыдущему. Регрессивной ассимиляцией называется уподобление предыдущего звука последующему. Для русского языка характернее регрессивная ассимиляция, хотя встречаются отдельные случаи и прогрессивной ассимиляции.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35888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8BB-1AA1-46E9-814D-0485260E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Позиционные изменения согласных 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1E654AC-092D-4A04-99CF-4091BF45C7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68065" y="2171700"/>
            <a:ext cx="9055869" cy="2394523"/>
          </a:xfrm>
        </p:spPr>
      </p:pic>
    </p:spTree>
    <p:extLst>
      <p:ext uri="{BB962C8B-B14F-4D97-AF65-F5344CB8AC3E}">
        <p14:creationId xmlns:p14="http://schemas.microsoft.com/office/powerpoint/2010/main" val="2127851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8BB-1AA1-46E9-814D-0485260E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Позиционные изменения согласных 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0E1589A-8E5F-4CCB-9DFB-1EDA80BA5E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13141" y="2054087"/>
            <a:ext cx="9531072" cy="2968487"/>
          </a:xfrm>
        </p:spPr>
      </p:pic>
    </p:spTree>
    <p:extLst>
      <p:ext uri="{BB962C8B-B14F-4D97-AF65-F5344CB8AC3E}">
        <p14:creationId xmlns:p14="http://schemas.microsoft.com/office/powerpoint/2010/main" val="206757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8BB-1AA1-46E9-814D-0485260E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Позиционные изменения согласных 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B5377D0-81DD-424D-B8E5-1FED4AAE8A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8498" y="1881808"/>
            <a:ext cx="9148655" cy="3909391"/>
          </a:xfrm>
        </p:spPr>
      </p:pic>
    </p:spTree>
    <p:extLst>
      <p:ext uri="{BB962C8B-B14F-4D97-AF65-F5344CB8AC3E}">
        <p14:creationId xmlns:p14="http://schemas.microsoft.com/office/powerpoint/2010/main" val="1718283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018BB-1AA1-46E9-814D-0485260E7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Позиционные изменения согласных 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01EE498-CEAE-4648-981F-7978BCEEA7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3289" y="2171700"/>
            <a:ext cx="9145422" cy="3062246"/>
          </a:xfrm>
        </p:spPr>
      </p:pic>
    </p:spTree>
    <p:extLst>
      <p:ext uri="{BB962C8B-B14F-4D97-AF65-F5344CB8AC3E}">
        <p14:creationId xmlns:p14="http://schemas.microsoft.com/office/powerpoint/2010/main" val="116928379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1282</TotalTime>
  <Words>348</Words>
  <Application>Microsoft Office PowerPoint</Application>
  <PresentationFormat>Widescreen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Franklin Gothic Book</vt:lpstr>
      <vt:lpstr>Crop</vt:lpstr>
      <vt:lpstr>Фонетика I</vt:lpstr>
      <vt:lpstr>Позиционные изменения согласных </vt:lpstr>
      <vt:lpstr>Позиционные изменения согласных </vt:lpstr>
      <vt:lpstr>Позиционные изменения согласных </vt:lpstr>
      <vt:lpstr>Позиционные изменения согласных </vt:lpstr>
      <vt:lpstr>Позиционные изменения согласных </vt:lpstr>
      <vt:lpstr>Позиционные изменения согласных </vt:lpstr>
      <vt:lpstr>Позиционные изменения согласных </vt:lpstr>
      <vt:lpstr>Позиционные изменения согласных 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313</cp:revision>
  <dcterms:created xsi:type="dcterms:W3CDTF">2020-03-24T12:01:02Z</dcterms:created>
  <dcterms:modified xsi:type="dcterms:W3CDTF">2020-07-06T13:04:24Z</dcterms:modified>
</cp:coreProperties>
</file>