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3" r:id="rId3"/>
    <p:sldId id="364" r:id="rId4"/>
    <p:sldId id="365" r:id="rId5"/>
    <p:sldId id="366" r:id="rId6"/>
    <p:sldId id="367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0FBD76-7101-2AEC-D577-C43F615D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3A48B12-91F0-0FF3-236E-7C26FC27B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73BB83-9851-E954-1FA3-8A95CFAB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E18203-65A6-DC95-D5AF-90B95481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CDD93A-0E3D-CA70-7C2A-D9B5C874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20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A93AFD-A518-6A82-49D4-B0A1E853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E267AC-5C28-B8CF-94E3-B92AF580D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40241B-93AC-04F7-87A2-CD9BEF58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28C6B8-4ECA-5F6A-D36A-B8199282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5F3E20-9426-2918-7AD0-C023B83D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90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765FC60-FB32-8BBD-9FDD-DB3E1A703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5B6889C-F43B-901F-7C5B-B6971F86E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D0D961-1E2F-99A7-D9FA-C493D489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1EE5CE-E52D-3D74-4936-642C4AD0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9EB9C3-EFDE-3BC7-B9F1-678E224D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90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828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387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857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895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288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13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540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595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D240CE-6290-6B6C-E60C-CB4A6A72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BD1969-B6EE-62C0-3927-D0CD4AE8F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EB7AD72-8EE7-7A33-F6C1-7635B6CF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D9C45C-84A8-73E7-25A5-AE3B6A3E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0D7B97-B522-F7B1-2690-4FA3ACA8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69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0753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303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9320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429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72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259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369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263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10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A9D8A9-64C2-89CA-84B0-ADF2F0A6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65A678-FD22-BF3E-F128-88D0A2FFF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70F73E-0319-E6D8-E2EC-050A7406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592FB3F-7868-5C44-F640-498A5AEC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686E50-3ACC-6197-27B5-D6BBF5DD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30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5CBDBE-E8E9-1174-445C-6A810A94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F52AE0-C6A0-8E67-A6E5-7C8BD67BE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95B0E45-BD27-CC4F-C6C4-CDCD110CD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6290A9-594D-6B65-AA16-A420EE6C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4252199-1EFF-F3B3-ABB2-FAE81177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14F217-A6A5-906A-E538-280D71EB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59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B54AFB-B0AB-4D03-BA52-A5470E80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8F70EA-0E52-F9EC-64A8-08CFD66FA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3DBC1EF-E324-12FF-24E6-57BD128D1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B1AD4B8-2CF9-AEA3-6DB5-AC22F24F5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F7878C8-DBB7-501E-9CCD-AE1B043CF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D60C525-A71C-A631-A1AA-244785F6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44DEB1E-530F-0DF2-CE10-3DC04B86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398477D-9EA3-F9CC-CFA8-895978C1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6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35D87-7928-C137-8A28-20AE0A8C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066D7CA-396F-DB7E-E0BF-6CA29779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AB38C4-47DF-FE5C-1FC8-A8AF5F3A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68060AB-3CF1-2AD2-12D9-4C52277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97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B8BFF08-E3C8-809A-E061-2172FDE9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6A9259E-4C16-B5F3-C3E0-F8C0C936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93AC7B9-A6E4-6092-632D-8236A5AC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86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014A1-D290-71C8-4504-122852C2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3E6F1C-1BCB-5405-DFA7-2885B4D7C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DE5E9F-B0B2-6D22-29AE-FB80B9149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C063E-30A4-C370-CB02-BCF91677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B8920B1-1B53-16C0-D4CD-2B34BF3B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B80BC1-5DED-CA02-DBC0-6AC2235E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03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89FABE-6553-7337-5AF4-60B4E1D5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F7616C5-229C-8D23-D07B-2E5C994D0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AEB96E-72BF-81D8-4772-7A161B5A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E31ABA-EF69-7E0C-1544-4EC51FD6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91C2D2E-54FE-F8D2-2B78-8BC0B0B2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3F0D29-B2AF-50B1-B398-852769FA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41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3B0DD5D-E52C-2176-6C8E-11A75ED6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0576AD-C475-6F04-7A5E-5679FF25B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CA1449-3ABA-92DD-39B4-C92FBAAA8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ABC6-05FD-4093-AC22-9C83903D7ACF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0B151B0-A9BA-55BC-2968-CE5233E50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409372-9946-CBF2-7003-4C1609DFD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2F46-ECCC-45DD-AB5D-4E3B40C4E6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29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9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044F06-F3D9-4BF5-89A0-B1B6635F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SOCIALISATION PROBLEMS IN CATS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475926-C7C0-44C0-AC83-9A617477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4565" cy="4667251"/>
          </a:xfrm>
        </p:spPr>
        <p:txBody>
          <a:bodyPr>
            <a:normAutofit/>
          </a:bodyPr>
          <a:lstStyle/>
          <a:p>
            <a:r>
              <a:rPr lang="en-US" dirty="0" err="1"/>
              <a:t>Socialisation</a:t>
            </a:r>
            <a:r>
              <a:rPr lang="en-US" dirty="0"/>
              <a:t> in cats is between 2-7 weeks.</a:t>
            </a:r>
            <a:endParaRPr lang="tr-TR" dirty="0"/>
          </a:p>
          <a:p>
            <a:pPr lvl="1"/>
            <a:r>
              <a:rPr lang="en-US" dirty="0"/>
              <a:t>Physical and social contact in the first years of life, </a:t>
            </a:r>
            <a:endParaRPr lang="tr-TR" dirty="0"/>
          </a:p>
          <a:p>
            <a:pPr lvl="1"/>
            <a:r>
              <a:rPr lang="en-US" dirty="0"/>
              <a:t>genetics, </a:t>
            </a:r>
            <a:endParaRPr lang="tr-TR" dirty="0"/>
          </a:p>
          <a:p>
            <a:pPr lvl="1"/>
            <a:r>
              <a:rPr lang="en-US" dirty="0"/>
              <a:t>Factors such as the presence of the mother cat during this period are important in </a:t>
            </a:r>
            <a:r>
              <a:rPr lang="en-US" dirty="0" err="1"/>
              <a:t>socialisation</a:t>
            </a:r>
            <a:r>
              <a:rPr lang="en-US" dirty="0"/>
              <a:t> with humans.</a:t>
            </a:r>
            <a:r>
              <a:rPr lang="tr-TR" dirty="0"/>
              <a:t>Bazı kedilerin sosyal ilişki ihtiyacı çok azdır. </a:t>
            </a:r>
          </a:p>
          <a:p>
            <a:r>
              <a:rPr lang="en-US" dirty="0"/>
              <a:t>Therefore, appropriate and adequate </a:t>
            </a:r>
            <a:r>
              <a:rPr lang="en-US" dirty="0" err="1"/>
              <a:t>socialisation</a:t>
            </a:r>
            <a:r>
              <a:rPr lang="en-US" dirty="0"/>
              <a:t> with people is important during this period.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648598-FD05-42DF-8BC3-15DE528D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4" y="2076043"/>
            <a:ext cx="4058873" cy="270591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50FB6AD-2F63-480D-A1BB-2CD3FBD3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969" y="6027679"/>
            <a:ext cx="774259" cy="7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044F06-F3D9-4BF5-89A0-B1B6635F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TRICKS IN DEALING WITH 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475926-C7C0-44C0-AC83-9A617477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4565" cy="4667251"/>
          </a:xfrm>
        </p:spPr>
        <p:txBody>
          <a:bodyPr>
            <a:normAutofit/>
          </a:bodyPr>
          <a:lstStyle/>
          <a:p>
            <a:r>
              <a:rPr lang="en-US" dirty="0"/>
              <a:t>Humans: Cats prefer very frequent and less intense relationships, while humans like less frequent but more intense relationships. </a:t>
            </a:r>
            <a:endParaRPr lang="tr-TR" dirty="0"/>
          </a:p>
          <a:p>
            <a:r>
              <a:rPr lang="en-US" sz="2133" dirty="0"/>
              <a:t>Humans like physical contact when communicating with cats. </a:t>
            </a:r>
            <a:endParaRPr lang="tr-TR" sz="2133" dirty="0"/>
          </a:p>
          <a:p>
            <a:r>
              <a:rPr lang="en-US" sz="2133" dirty="0"/>
              <a:t>Cats prefer to move away after greeting.</a:t>
            </a:r>
            <a:endParaRPr lang="tr-TR" sz="2133" dirty="0"/>
          </a:p>
          <a:p>
            <a:r>
              <a:rPr lang="en-US" sz="2133" dirty="0"/>
              <a:t>Cuddling is a difficult </a:t>
            </a:r>
            <a:r>
              <a:rPr lang="en-US" sz="2133" dirty="0" err="1"/>
              <a:t>behaviour</a:t>
            </a:r>
            <a:r>
              <a:rPr lang="en-US" sz="2133" dirty="0"/>
              <a:t> for cats to accept as it prevents them from using their most preferred strategy (avoidance).</a:t>
            </a:r>
            <a:endParaRPr lang="tr-TR" sz="2133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BF4469-700F-4E8C-B94D-B6B50C28E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306" y="2128399"/>
            <a:ext cx="3901805" cy="260120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6E40739-93AE-4187-A44B-7507CA22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241" y="6008224"/>
            <a:ext cx="774259" cy="7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2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442D5C-8C67-4F0E-9EC1-0350C15F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160" y="809109"/>
            <a:ext cx="9122584" cy="1325563"/>
          </a:xfrm>
        </p:spPr>
        <p:txBody>
          <a:bodyPr>
            <a:normAutofit/>
          </a:bodyPr>
          <a:lstStyle/>
          <a:p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behaviour</a:t>
            </a:r>
            <a:r>
              <a:rPr lang="tr-TR" b="1" dirty="0"/>
              <a:t> of </a:t>
            </a:r>
            <a:r>
              <a:rPr lang="tr-TR" b="1" dirty="0" err="1"/>
              <a:t>cats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D5A28D-2728-4C78-8568-3274F244E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481" y="1909602"/>
            <a:ext cx="6140324" cy="2813729"/>
          </a:xfrm>
        </p:spPr>
        <p:txBody>
          <a:bodyPr>
            <a:noAutofit/>
          </a:bodyPr>
          <a:lstStyle/>
          <a:p>
            <a:r>
              <a:rPr lang="en-US" sz="2133" dirty="0" err="1"/>
              <a:t>Socialisation</a:t>
            </a:r>
            <a:r>
              <a:rPr lang="en-US" sz="2133" dirty="0"/>
              <a:t> is important for cats to adapt to a multi-cat environment - but BEWARE of cat ethology!</a:t>
            </a:r>
            <a:endParaRPr lang="tr-TR" sz="2133" dirty="0"/>
          </a:p>
          <a:p>
            <a:r>
              <a:rPr lang="en-US" sz="2133" dirty="0"/>
              <a:t>Cats are social creatures, they can establish and maintain social relationships, but they do not need social relationships to survive.</a:t>
            </a:r>
            <a:endParaRPr lang="tr-TR" sz="2133" dirty="0"/>
          </a:p>
          <a:p>
            <a:r>
              <a:rPr lang="en-US" sz="2133" dirty="0"/>
              <a:t>In the wild they prefer relatives (siblings, mother and kittens etc.) for social relationships. </a:t>
            </a:r>
            <a:endParaRPr lang="tr-TR" sz="2133" dirty="0"/>
          </a:p>
          <a:p>
            <a:r>
              <a:rPr lang="en-US" sz="2133" dirty="0"/>
              <a:t>They take care not to come into physical contact with foreign individuals.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C2DABB-F119-4BA9-946C-AF3112EEA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1" r="12471" b="1"/>
          <a:stretch/>
        </p:blipFill>
        <p:spPr>
          <a:xfrm>
            <a:off x="8374808" y="3191553"/>
            <a:ext cx="2096745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E6A526-40BF-4CAD-A7F7-C7AB72AF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7"/>
            <a:ext cx="9122584" cy="1325563"/>
          </a:xfrm>
        </p:spPr>
        <p:txBody>
          <a:bodyPr>
            <a:normAutofit/>
          </a:bodyPr>
          <a:lstStyle/>
          <a:p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behaviour</a:t>
            </a:r>
            <a:r>
              <a:rPr lang="tr-TR" b="1" dirty="0"/>
              <a:t> of </a:t>
            </a:r>
            <a:r>
              <a:rPr lang="tr-TR" b="1" dirty="0" err="1"/>
              <a:t>cats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B641F-9371-4C3A-B716-E78F9BB5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1" y="3060017"/>
            <a:ext cx="6066119" cy="2438547"/>
          </a:xfrm>
        </p:spPr>
        <p:txBody>
          <a:bodyPr>
            <a:normAutofit/>
          </a:bodyPr>
          <a:lstStyle/>
          <a:p>
            <a:r>
              <a:rPr lang="en-US" sz="2400" dirty="0"/>
              <a:t>In cats it is important to keep everything under "control" (n plus 1 in terms of resource-</a:t>
            </a:r>
            <a:r>
              <a:rPr lang="en-US" sz="2400" dirty="0" err="1"/>
              <a:t>localisation</a:t>
            </a:r>
            <a:r>
              <a:rPr lang="en-US" sz="2400" dirty="0"/>
              <a:t>)!</a:t>
            </a:r>
            <a:endParaRPr lang="tr-TR" sz="2400" dirty="0"/>
          </a:p>
          <a:p>
            <a:r>
              <a:rPr lang="en-US" sz="2400" dirty="0"/>
              <a:t>Cooperative </a:t>
            </a:r>
            <a:r>
              <a:rPr lang="en-US" sz="2400" dirty="0" err="1"/>
              <a:t>behaviour</a:t>
            </a:r>
            <a:r>
              <a:rPr lang="en-US" sz="2400" dirty="0"/>
              <a:t> is very limited.</a:t>
            </a:r>
            <a:endParaRPr lang="tr-TR" sz="2400" dirty="0"/>
          </a:p>
          <a:p>
            <a:r>
              <a:rPr lang="en-US" sz="2400" dirty="0"/>
              <a:t>It is important to have a territory of their own.</a:t>
            </a: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1A68D5-C91E-4F56-9A57-5979B55A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964" y="3440293"/>
            <a:ext cx="2542433" cy="16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4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E6A526-40BF-4CAD-A7F7-C7AB72AF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159" y="451144"/>
            <a:ext cx="5244301" cy="1538131"/>
          </a:xfrm>
        </p:spPr>
        <p:txBody>
          <a:bodyPr>
            <a:normAutofit/>
          </a:bodyPr>
          <a:lstStyle/>
          <a:p>
            <a:r>
              <a:rPr lang="tr-TR" sz="3733" b="1" dirty="0" err="1"/>
              <a:t>Social</a:t>
            </a:r>
            <a:r>
              <a:rPr lang="tr-TR" sz="3733" b="1" dirty="0"/>
              <a:t> </a:t>
            </a:r>
            <a:r>
              <a:rPr lang="tr-TR" sz="3733" b="1" dirty="0" err="1"/>
              <a:t>behaviour</a:t>
            </a:r>
            <a:r>
              <a:rPr lang="tr-TR" sz="3733" b="1" dirty="0"/>
              <a:t> of </a:t>
            </a:r>
            <a:r>
              <a:rPr lang="tr-TR" sz="3733" b="1" dirty="0" err="1"/>
              <a:t>cats</a:t>
            </a:r>
            <a:endParaRPr lang="tr-TR" sz="34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6B641F-9371-4C3A-B716-E78F9BB5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482" y="1989275"/>
            <a:ext cx="5841437" cy="3983509"/>
          </a:xfrm>
        </p:spPr>
        <p:txBody>
          <a:bodyPr>
            <a:normAutofit/>
          </a:bodyPr>
          <a:lstStyle/>
          <a:p>
            <a:r>
              <a:rPr lang="en-US" sz="2133" dirty="0"/>
              <a:t>Avoidance is their most important </a:t>
            </a:r>
            <a:r>
              <a:rPr lang="en-US" sz="2133" dirty="0" err="1"/>
              <a:t>defence</a:t>
            </a:r>
            <a:r>
              <a:rPr lang="en-US" sz="2133" dirty="0"/>
              <a:t> strategy - in this case they prefer to hide or be on high ground. </a:t>
            </a:r>
            <a:endParaRPr lang="tr-TR" sz="2133" dirty="0"/>
          </a:p>
          <a:p>
            <a:r>
              <a:rPr lang="en-US" sz="2133" b="1" dirty="0"/>
              <a:t>Even if they are sociable, they like to spend time alone and enjoy privacy. </a:t>
            </a:r>
            <a:endParaRPr lang="tr-TR" sz="2133" b="1" dirty="0"/>
          </a:p>
          <a:p>
            <a:r>
              <a:rPr lang="en-US" sz="2133" dirty="0"/>
              <a:t>When these needs are not met, they are exposed to chronic stress.</a:t>
            </a:r>
            <a:endParaRPr lang="tr-TR" sz="2133" dirty="0"/>
          </a:p>
          <a:p>
            <a:r>
              <a:rPr lang="en-US" sz="2133" dirty="0"/>
              <a:t>Physiological stress in cats can cause physical ailments such as lower urinary tract diseases, skin problems and suppression of the immune system</a:t>
            </a:r>
            <a:r>
              <a:rPr lang="en-US" sz="2400" dirty="0"/>
              <a:t>.</a:t>
            </a:r>
            <a:endParaRPr lang="en-US" sz="1900" dirty="0"/>
          </a:p>
          <a:p>
            <a:pPr marL="0" indent="0">
              <a:buNone/>
            </a:pPr>
            <a:endParaRPr lang="tr-TR" sz="19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42A7D9-20A9-4D7E-A376-7879F5E06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23" r="10249" b="2"/>
          <a:stretch/>
        </p:blipFill>
        <p:spPr>
          <a:xfrm>
            <a:off x="1480174" y="1714499"/>
            <a:ext cx="3267943" cy="34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2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328</Words>
  <Application>Microsoft Office PowerPoint</Application>
  <PresentationFormat>Geniş ekran</PresentationFormat>
  <Paragraphs>25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Abril Fatface</vt:lpstr>
      <vt:lpstr>Arial</vt:lpstr>
      <vt:lpstr>Calibri</vt:lpstr>
      <vt:lpstr>Calibri Light</vt:lpstr>
      <vt:lpstr>Office Teması</vt:lpstr>
      <vt:lpstr>1_Office Teması</vt:lpstr>
      <vt:lpstr>SOCIALISATION PROBLEMS IN CATS</vt:lpstr>
      <vt:lpstr>TRICKS IN DEALING WITH CATS</vt:lpstr>
      <vt:lpstr>Social behaviour of cats</vt:lpstr>
      <vt:lpstr>Social behaviour of cats</vt:lpstr>
      <vt:lpstr>Social behaviour of cats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2025-09-09T18:56:55Z</dcterms:created>
  <dcterms:modified xsi:type="dcterms:W3CDTF">2025-09-09T19:00:15Z</dcterms:modified>
</cp:coreProperties>
</file>