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per" initials="C" lastIdx="1" clrIdx="0">
    <p:extLst>
      <p:ext uri="{19B8F6BF-5375-455C-9EA6-DF929625EA0E}">
        <p15:presenceInfo xmlns:p15="http://schemas.microsoft.com/office/powerpoint/2012/main" userId="Casp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70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38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241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52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40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08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86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0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9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0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4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32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1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1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26B7-5EDE-4FD4-B1DA-F7BB73D2AFC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DB9A99-777B-4570-9FD2-B4201AB5FD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77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378079-5C8C-4FF0-97BE-92A020A93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57201"/>
            <a:ext cx="8675687" cy="30607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7.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 VE YACURVEDA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6A56819-08E8-40F0-BA4C-F9573E90D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835401"/>
            <a:ext cx="8675687" cy="2068262"/>
          </a:xfrm>
        </p:spPr>
        <p:txBody>
          <a:bodyPr>
            <a:normAutofit/>
          </a:bodyPr>
          <a:lstStyle/>
          <a:p>
            <a:pPr algn="r"/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19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550237-3F20-4BBD-9210-66A6E8DF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560760-E28D-414D-8C7D-0F188ADF1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Samhitalardan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biri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«melodi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Blgisi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» anlamına gelmektedir.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Puranalarda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sayıları bin tane olduğu söylenmesine rağmen bize kadar ulaşan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üç tanedir.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Bunların içinde en iyi bilineni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Kauthumas’ın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(Beyit Birikimi)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Uttararçika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(İkinci Beyit Birikimi)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olamak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üzere iki parçadan oluşan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Samavedasıdır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Her iki birikimdeki ilahilerin hemen hepsi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vardır.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Her iki birikim toplam 1810 beyittir.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Eğer tekrar eden beyitler çıkarılırsa toplam 1549 beyit kalır.</a:t>
            </a:r>
          </a:p>
        </p:txBody>
      </p:sp>
    </p:spTree>
    <p:extLst>
      <p:ext uri="{BB962C8B-B14F-4D97-AF65-F5344CB8AC3E}">
        <p14:creationId xmlns:p14="http://schemas.microsoft.com/office/powerpoint/2010/main" val="410835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A7C94B-BD8F-4ED3-828D-017AD32D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CC3D8D-61E5-4A6F-9F5A-C91B2F66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97100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75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beyitin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hariç hepsi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bulunur ve çoğunlukla VIII. ve IX. kitaplarındadır.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beyitlerin çoğu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Gayatri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Pragatha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şiir ölçüleriyle yazılmışlardır.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bulunmayan 75 beyit diğer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samhitalarda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çeşitli ritüel çalışmalarında yer alır.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melodi bilgisi için oluşturulmuştur. Çünkü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Uttararçika’da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metin bir amaç için araçtır.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Özellikle amaç her ikisinde de melodiyi öğretmektir.</a:t>
            </a:r>
          </a:p>
        </p:txBody>
      </p:sp>
    </p:spTree>
    <p:extLst>
      <p:ext uri="{BB962C8B-B14F-4D97-AF65-F5344CB8AC3E}">
        <p14:creationId xmlns:p14="http://schemas.microsoft.com/office/powerpoint/2010/main" val="19594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49FCF6-F2CF-4458-AD93-AFDF31E9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90902F-1DC6-4F4D-BACA-1280CD49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okullarında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udgatar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rahibi olarak eğitilmeyi dileyen biri ilk önce melodileri öğrenmek zorundadır.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yardımıyla yapılır; çünkü ancak o zaman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Uttararçika’nın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hizmet ettiği kurban törenlerinde söylenen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beyitleriezberleyebilirdi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ilk kısmı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kurban törenlerinde kullanılan çeşitli melodilerden (saman) oluşan 585 tek kıtadır. </a:t>
            </a:r>
          </a:p>
          <a:p>
            <a:pPr algn="ctr">
              <a:lnSpc>
                <a:spcPct val="150000"/>
              </a:lnSpc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Saman kelimesi «beste, melodi» 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268066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E80E16-AB96-42D9-8F26-27F7A434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6A4524-896E-447F-9763-B4B6588AA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06304"/>
            <a:ext cx="8131918" cy="3704917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ikinci kitabı çoğunluğu üç kıtalı 400 şarkıdır.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Arçika’daki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kıtalarda, başta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Soma olmak üzere, çeşitli tanrılara yakarılmıştır.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Uttarrçika’da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belli başlı kurban törenlerine göre şarkılar vardır.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Arçika’ya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bağlı iki türlü şarkı kitabı vardır. Bunlar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Gramageyana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(Köyde söylenen şarkı kitabı)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Aranyagana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(Ormanda söylenen şarkı kitabı).</a:t>
            </a:r>
          </a:p>
        </p:txBody>
      </p:sp>
    </p:spTree>
    <p:extLst>
      <p:ext uri="{BB962C8B-B14F-4D97-AF65-F5344CB8AC3E}">
        <p14:creationId xmlns:p14="http://schemas.microsoft.com/office/powerpoint/2010/main" val="271238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FF47B7-FF79-4CFF-B75F-B20C6E58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SAMAVEDA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572FD9-1F53-407E-8EB2-EDD6A9BDF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21" y="2290194"/>
            <a:ext cx="6786694" cy="3621028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kanunlara göre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veya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ezberlenmesi sırasında  samanlar okunursa veya duyulursa ezberlenme kesilmelidir.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Hint kurban, sihir ve melodi tarihini, özellikle de Hint müzik tarihini yansıtması açısından değerlidir. Bunun yanı sıra edebi ürün olarak bir değeri yoktur.</a:t>
            </a:r>
          </a:p>
        </p:txBody>
      </p:sp>
    </p:spTree>
    <p:extLst>
      <p:ext uri="{BB962C8B-B14F-4D97-AF65-F5344CB8AC3E}">
        <p14:creationId xmlns:p14="http://schemas.microsoft.com/office/powerpoint/2010/main" val="410912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20A593-BA29-42DF-A9A3-4945062B0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1B8232-8E25-44AF-B654-49AC16A2C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200" y="1066800"/>
            <a:ext cx="9227657" cy="48528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Nasıl ki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Udgatar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rahibinin şarkı kitabıysa,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Adhvaryu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rahibinin dua kitabıdır.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Gramerci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Patanjali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Adhvaryular’ın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101 tane Veda okulu olduğunda bahseder.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Belli başlı beş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okulu şunlardır: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Kathaka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Kapishthala-Katha-Samhita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Maitrayani-Samhita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Taittiriya-Samhita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Vajasaneyi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3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72579F-2ED2-4DC4-B98F-ABC11A36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YACURVEDA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D364A4-9179-4905-80A4-206291B6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251074" cy="377762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ilk dört okul  Siyah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beşincisi ise Beyaz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aittir.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Beyaz ve Siyah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arasındaki en büyük fark: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Beyaz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sadece dualardan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mantrlardan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oluşur.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Siyah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mantraların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yanı sıra, kurban törenlerinin yapılışına dair bilgiler de içerir.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Siyah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Beyaz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daha eski olduğu tahmin edilmektedir.</a:t>
            </a:r>
          </a:p>
        </p:txBody>
      </p:sp>
    </p:spTree>
    <p:extLst>
      <p:ext uri="{BB962C8B-B14F-4D97-AF65-F5344CB8AC3E}">
        <p14:creationId xmlns:p14="http://schemas.microsoft.com/office/powerpoint/2010/main" val="410822924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</TotalTime>
  <Words>454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Comic Sans MS</vt:lpstr>
      <vt:lpstr>Wingdings 3</vt:lpstr>
      <vt:lpstr>Duman</vt:lpstr>
      <vt:lpstr>HİN 134 VEDİK EDEBİYAT  7. HAFTA  SAMAVEDA VE YACURVEDA</vt:lpstr>
      <vt:lpstr>SAMAVEDA</vt:lpstr>
      <vt:lpstr>SAMAVEDA</vt:lpstr>
      <vt:lpstr>SAMAVEDA</vt:lpstr>
      <vt:lpstr>SAMAVEDA</vt:lpstr>
      <vt:lpstr>SAMAVEDA</vt:lpstr>
      <vt:lpstr>YACURVEDA</vt:lpstr>
      <vt:lpstr>YACURVEDA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5. HAFTA  SAMAVEDA VE YACURVEDA</dc:title>
  <dc:creator>Casper</dc:creator>
  <cp:lastModifiedBy>Casper</cp:lastModifiedBy>
  <cp:revision>16</cp:revision>
  <dcterms:created xsi:type="dcterms:W3CDTF">2020-05-02T12:44:02Z</dcterms:created>
  <dcterms:modified xsi:type="dcterms:W3CDTF">2020-05-05T18:10:25Z</dcterms:modified>
</cp:coreProperties>
</file>