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sper" initials="C" lastIdx="1" clrIdx="0">
    <p:extLst>
      <p:ext uri="{19B8F6BF-5375-455C-9EA6-DF929625EA0E}">
        <p15:presenceInfo xmlns:p15="http://schemas.microsoft.com/office/powerpoint/2012/main" userId="Casp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26B7-5EDE-4FD4-B1DA-F7BB73D2AFC3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0DB9A99-777B-4570-9FD2-B4201AB5FD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7700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26B7-5EDE-4FD4-B1DA-F7BB73D2AFC3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0DB9A99-777B-4570-9FD2-B4201AB5FD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6386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26B7-5EDE-4FD4-B1DA-F7BB73D2AFC3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0DB9A99-777B-4570-9FD2-B4201AB5FDE1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862418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26B7-5EDE-4FD4-B1DA-F7BB73D2AFC3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0DB9A99-777B-4570-9FD2-B4201AB5FD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45270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26B7-5EDE-4FD4-B1DA-F7BB73D2AFC3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0DB9A99-777B-4570-9FD2-B4201AB5FDE1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84014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26B7-5EDE-4FD4-B1DA-F7BB73D2AFC3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0DB9A99-777B-4570-9FD2-B4201AB5FD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70826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26B7-5EDE-4FD4-B1DA-F7BB73D2AFC3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B9A99-777B-4570-9FD2-B4201AB5FD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08669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26B7-5EDE-4FD4-B1DA-F7BB73D2AFC3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B9A99-777B-4570-9FD2-B4201AB5FD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2061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26B7-5EDE-4FD4-B1DA-F7BB73D2AFC3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B9A99-777B-4570-9FD2-B4201AB5FD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728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26B7-5EDE-4FD4-B1DA-F7BB73D2AFC3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0DB9A99-777B-4570-9FD2-B4201AB5FD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295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26B7-5EDE-4FD4-B1DA-F7BB73D2AFC3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0DB9A99-777B-4570-9FD2-B4201AB5FD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3038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26B7-5EDE-4FD4-B1DA-F7BB73D2AFC3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0DB9A99-777B-4570-9FD2-B4201AB5FD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8434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26B7-5EDE-4FD4-B1DA-F7BB73D2AFC3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B9A99-777B-4570-9FD2-B4201AB5FD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922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26B7-5EDE-4FD4-B1DA-F7BB73D2AFC3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B9A99-777B-4570-9FD2-B4201AB5FD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0324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26B7-5EDE-4FD4-B1DA-F7BB73D2AFC3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B9A99-777B-4570-9FD2-B4201AB5FD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2106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26B7-5EDE-4FD4-B1DA-F7BB73D2AFC3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0DB9A99-777B-4570-9FD2-B4201AB5FD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6146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B926B7-5EDE-4FD4-B1DA-F7BB73D2AFC3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0DB9A99-777B-4570-9FD2-B4201AB5FD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8779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D378079-5C8C-4FF0-97BE-92A020A930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457201"/>
            <a:ext cx="8675687" cy="30607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HİN 134 VEDİK EDEBİYAT</a:t>
            </a:r>
            <a:b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b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7. HAFTA</a:t>
            </a:r>
            <a:b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</a:br>
            <a:b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</a:br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SAMAVEDA VE YACURVEDA</a:t>
            </a:r>
            <a:endParaRPr lang="tr-TR" sz="2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C6A56819-08E8-40F0-BA4C-F9573E90D8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3835401"/>
            <a:ext cx="8675687" cy="2068262"/>
          </a:xfrm>
        </p:spPr>
        <p:txBody>
          <a:bodyPr>
            <a:normAutofit/>
          </a:bodyPr>
          <a:lstStyle/>
          <a:p>
            <a:pPr algn="r"/>
            <a:r>
              <a:rPr lang="tr-TR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Prof. Dr. H. Derya Can</a:t>
            </a:r>
          </a:p>
          <a:p>
            <a:pPr algn="r"/>
            <a:r>
              <a:rPr lang="tr-TR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Ankara Üniversitesi</a:t>
            </a:r>
          </a:p>
          <a:p>
            <a:pPr algn="r"/>
            <a:r>
              <a:rPr lang="tr-TR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Dil ve Tarih-Coğrafya Fakültesi</a:t>
            </a:r>
          </a:p>
          <a:p>
            <a:pPr algn="r"/>
            <a:r>
              <a:rPr lang="tr-TR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Doğu Dilleri ve Edebiyatları Bölümü</a:t>
            </a:r>
          </a:p>
          <a:p>
            <a:pPr algn="r"/>
            <a:r>
              <a:rPr lang="tr-TR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Hindoloji Anabilim Dalı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45191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4550237-3F20-4BBD-9210-66A6E8DF9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SAMAVEDA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F560760-E28D-414D-8C7D-0F188ADF16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Samhitalardan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biri olan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Samaveda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«melodi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Blgisi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» anlamına gelmektedir.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Puranalarda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sayıları bin tane olduğu söylenmesine rağmen bize kadar ulaşan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Samaveda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Samhita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üç tanedir.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Bunların içinde en iyi bilineni ise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Kauthumas’ın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Arçika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(Beyit Birikimi) ve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Uttararçika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(İkinci Beyit Birikimi)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olamak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üzere iki parçadan oluşan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Samavedasıdır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Her iki birikimdeki ilahilerin hemen hepsi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Rigveda’da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vardır.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Her iki birikim toplam 1810 beyittir.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Eğer tekrar eden beyitler çıkarılırsa toplam 1549 beyit kalır.</a:t>
            </a:r>
          </a:p>
        </p:txBody>
      </p:sp>
    </p:spTree>
    <p:extLst>
      <p:ext uri="{BB962C8B-B14F-4D97-AF65-F5344CB8AC3E}">
        <p14:creationId xmlns:p14="http://schemas.microsoft.com/office/powerpoint/2010/main" val="4108351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9A7C94B-BD8F-4ED3-828D-017AD32DE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SAMAVEDA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FCC3D8D-61E5-4A6F-9F5A-C91B2F6631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5" y="2197100"/>
            <a:ext cx="8915400" cy="3777622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75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beyitin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hariç hepsi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Rigveda’da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bulunur ve çoğunlukla VIII. ve IX. kitaplarındadır.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Bu beyitlerin çoğu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Gayatri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ya da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Pragatha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şiir ölçüleriyle yazılmışlardır.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Rigveda’da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bulunmayan 75 beyit diğer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samhitalarda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ve çeşitli ritüel çalışmalarında yer alır.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Samaveda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melodi bilgisi için oluşturulmuştur. Çünkü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Arçika’da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Uttararçika’da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metin bir amaç için araçtır.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Özellikle amaç her ikisinde de melodiyi öğretmektir.</a:t>
            </a:r>
          </a:p>
        </p:txBody>
      </p:sp>
    </p:spTree>
    <p:extLst>
      <p:ext uri="{BB962C8B-B14F-4D97-AF65-F5344CB8AC3E}">
        <p14:creationId xmlns:p14="http://schemas.microsoft.com/office/powerpoint/2010/main" val="195942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949FCF6-F2CF-4458-AD93-AFDF31E9B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SAMAVEDA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D90902F-1DC6-4F4D-BACA-1280CD4958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tr-TR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Samaveda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okullarında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udgatar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rahibi olarak eğitilmeyi dileyen biri ilk önce melodileri öğrenmek zorundadır.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Bu ise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Arçika’nın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yardımıyla yapılır; çünkü ancak o zaman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Uttararçika’nın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hizmet ettiği kurban törenlerinde söylenen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beyitleriezberleyebilirdi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Samaveda’nın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ilk kısmı olan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Arçika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kurban törenlerinde kullanılan çeşitli melodilerden (saman) oluşan 585 tek kıtadır. </a:t>
            </a:r>
          </a:p>
          <a:p>
            <a:pPr algn="ctr">
              <a:lnSpc>
                <a:spcPct val="150000"/>
              </a:lnSpc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Saman kelimesi «beste, melodi» anlamına gelmektedir.</a:t>
            </a:r>
          </a:p>
        </p:txBody>
      </p:sp>
    </p:spTree>
    <p:extLst>
      <p:ext uri="{BB962C8B-B14F-4D97-AF65-F5344CB8AC3E}">
        <p14:creationId xmlns:p14="http://schemas.microsoft.com/office/powerpoint/2010/main" val="2680662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3E80E16-AB96-42D9-8F26-27F7A434B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SAMAVEDA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96A4524-896E-447F-9763-B4B6588AA9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206304"/>
            <a:ext cx="8131918" cy="3704917"/>
          </a:xfrm>
        </p:spPr>
        <p:txBody>
          <a:bodyPr/>
          <a:lstStyle/>
          <a:p>
            <a:pPr algn="ctr"/>
            <a:endParaRPr lang="tr-TR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Samaveda’nın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ikinci kitabı çoğunluğu üç kıtalı 400 şarkıdır.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Arçika’daki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kıtalarda, başta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Agni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İndra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ve Soma olmak üzere, çeşitli tanrılara yakarılmıştır.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Uttarrçika’da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ise belli başlı kurban törenlerine göre şarkılar vardır.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Arçika’ya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bağlı iki türlü şarkı kitabı vardır. Bunlar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Gramageyana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(Köyde söylenen şarkı kitabı) ve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Aranyagana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(Ormanda söylenen şarkı kitabı).</a:t>
            </a:r>
          </a:p>
        </p:txBody>
      </p:sp>
    </p:spTree>
    <p:extLst>
      <p:ext uri="{BB962C8B-B14F-4D97-AF65-F5344CB8AC3E}">
        <p14:creationId xmlns:p14="http://schemas.microsoft.com/office/powerpoint/2010/main" val="27123831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CFF47B7-FF79-4CFF-B75F-B20C6E58E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SAMAVEDA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1572FD9-1F53-407E-8EB2-EDD6A9BDFA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65321" y="2290194"/>
            <a:ext cx="6786694" cy="3621028"/>
          </a:xfrm>
        </p:spPr>
        <p:txBody>
          <a:bodyPr/>
          <a:lstStyle/>
          <a:p>
            <a:pPr algn="ctr"/>
            <a:endParaRPr lang="tr-TR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Brahmanik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kanunlara göre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Rigveda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veya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Yacurveda’nın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ezberlenmesi sırasında  samanlar okunursa veya duyulursa ezberlenme kesilmelidir.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Samaveda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samhita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Hint kurban, sihir ve melodi tarihini, özellikle de Hint müzik tarihini yansıtması açısından değerlidir. Bunun yanı sıra edebi ürün olarak bir değeri yoktur.</a:t>
            </a:r>
          </a:p>
        </p:txBody>
      </p:sp>
    </p:spTree>
    <p:extLst>
      <p:ext uri="{BB962C8B-B14F-4D97-AF65-F5344CB8AC3E}">
        <p14:creationId xmlns:p14="http://schemas.microsoft.com/office/powerpoint/2010/main" val="41091248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220A593-BA29-42DF-A9A3-4945062B0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YACURVEDA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51B8232-8E25-44AF-B654-49AC16A2C3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4200" y="1066800"/>
            <a:ext cx="9227657" cy="4852811"/>
          </a:xfr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Nasıl ki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Samaveda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Udgatar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rahibinin şarkı kitabıysa,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Yacurveda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da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Adhvaryu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rahibinin dua kitabıdır.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Gramerci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Patanjali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Adhvaryular’ın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101 tane Veda okulu olduğunda bahseder.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Belli başlı beş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Yacurveda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okulu şunlardır: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1.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Kathaka</a:t>
            </a:r>
            <a:endParaRPr lang="tr-TR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2.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Kapishthala-Katha-Samhita</a:t>
            </a:r>
            <a:endParaRPr lang="tr-TR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3.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Maitrayani-Samhita</a:t>
            </a:r>
            <a:endParaRPr lang="tr-TR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4.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Taittiriya-Samhita</a:t>
            </a:r>
            <a:endParaRPr lang="tr-TR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5.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Vajasaneyi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Samhita</a:t>
            </a:r>
            <a:endParaRPr lang="tr-TR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00383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C72579F-2ED2-4DC4-B98F-ABC11A3682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YACURVEDA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4D364A4-9179-4905-80A4-206291B6B9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7251074" cy="3777622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Bu ilk dört okul  Siyah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Yacurveda’ya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beşincisi ise Beyaz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Yacurveda’ya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aittir.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Beyaz ve Siyah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Yacurveda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arasındaki en büyük fark: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Beyaz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Yacurveda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sadece dualardan (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mantrlardan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) oluşur.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Siyah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Yacurveda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ise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mantraların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yanı sıra, kurban törenlerinin yapılışına dair bilgiler de içerir.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Siyah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Yacurveda’nın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Beyaz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Yacurveda’dan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daha eski olduğu tahmin edilmektedir.</a:t>
            </a:r>
          </a:p>
        </p:txBody>
      </p:sp>
    </p:spTree>
    <p:extLst>
      <p:ext uri="{BB962C8B-B14F-4D97-AF65-F5344CB8AC3E}">
        <p14:creationId xmlns:p14="http://schemas.microsoft.com/office/powerpoint/2010/main" val="4108229248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182</TotalTime>
  <Words>454</Words>
  <Application>Microsoft Office PowerPoint</Application>
  <PresentationFormat>Geniş ekran</PresentationFormat>
  <Paragraphs>49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Comic Sans MS</vt:lpstr>
      <vt:lpstr>Wingdings 3</vt:lpstr>
      <vt:lpstr>Duman</vt:lpstr>
      <vt:lpstr>HİN 134 VEDİK EDEBİYAT  7. HAFTA  SAMAVEDA VE YACURVEDA</vt:lpstr>
      <vt:lpstr>SAMAVEDA</vt:lpstr>
      <vt:lpstr>SAMAVEDA</vt:lpstr>
      <vt:lpstr>SAMAVEDA</vt:lpstr>
      <vt:lpstr>SAMAVEDA</vt:lpstr>
      <vt:lpstr>SAMAVEDA</vt:lpstr>
      <vt:lpstr>YACURVEDA</vt:lpstr>
      <vt:lpstr>YACURVEDA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HİN 134 VEDİK EDEBİYAT  5. HAFTA  SAMAVEDA VE YACURVEDA</dc:title>
  <dc:creator>Casper</dc:creator>
  <cp:lastModifiedBy>Casper</cp:lastModifiedBy>
  <cp:revision>16</cp:revision>
  <dcterms:created xsi:type="dcterms:W3CDTF">2020-05-02T12:44:02Z</dcterms:created>
  <dcterms:modified xsi:type="dcterms:W3CDTF">2020-05-05T18:10:25Z</dcterms:modified>
</cp:coreProperties>
</file>