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439" r:id="rId2"/>
    <p:sldId id="441" r:id="rId3"/>
    <p:sldId id="443" r:id="rId4"/>
    <p:sldId id="444" r:id="rId5"/>
    <p:sldId id="445" r:id="rId6"/>
    <p:sldId id="447" r:id="rId7"/>
    <p:sldId id="448" r:id="rId8"/>
    <p:sldId id="378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705"/>
  </p:normalViewPr>
  <p:slideViewPr>
    <p:cSldViewPr snapToGrid="0" snapToObjects="1">
      <p:cViewPr varScale="1">
        <p:scale>
          <a:sx n="108" d="100"/>
          <a:sy n="108" d="100"/>
        </p:scale>
        <p:origin x="736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>
            <a:extLst>
              <a:ext uri="{FF2B5EF4-FFF2-40B4-BE49-F238E27FC236}">
                <a16:creationId xmlns:a16="http://schemas.microsoft.com/office/drawing/2014/main" id="{6E7F7E72-212E-DF49-BD0F-B02E2F9E5284}"/>
              </a:ext>
            </a:extLst>
          </p:cNvPr>
          <p:cNvGrpSpPr>
            <a:grpSpLocks/>
          </p:cNvGrpSpPr>
          <p:nvPr/>
        </p:nvGrpSpPr>
        <p:grpSpPr bwMode="auto">
          <a:xfrm>
            <a:off x="1" y="0"/>
            <a:ext cx="12187767" cy="6851650"/>
            <a:chOff x="0" y="0"/>
            <a:chExt cx="5758" cy="4316"/>
          </a:xfrm>
        </p:grpSpPr>
        <p:sp>
          <p:nvSpPr>
            <p:cNvPr id="5" name="Freeform 3">
              <a:extLst>
                <a:ext uri="{FF2B5EF4-FFF2-40B4-BE49-F238E27FC236}">
                  <a16:creationId xmlns:a16="http://schemas.microsoft.com/office/drawing/2014/main" id="{51B29F5C-3B7A-EF4A-A1BA-C40B67BBDE02}"/>
                </a:ext>
              </a:extLst>
            </p:cNvPr>
            <p:cNvSpPr>
              <a:spLocks/>
            </p:cNvSpPr>
            <p:nvPr/>
          </p:nvSpPr>
          <p:spPr bwMode="hidden">
            <a:xfrm>
              <a:off x="1812" y="2811"/>
              <a:ext cx="3946" cy="1505"/>
            </a:xfrm>
            <a:custGeom>
              <a:avLst/>
              <a:gdLst/>
              <a:ahLst/>
              <a:cxnLst>
                <a:cxn ang="0">
                  <a:pos x="149" y="1505"/>
                </a:cxn>
                <a:cxn ang="0">
                  <a:pos x="687" y="1331"/>
                </a:cxn>
                <a:cxn ang="0">
                  <a:pos x="1213" y="1157"/>
                </a:cxn>
                <a:cxn ang="0">
                  <a:pos x="1728" y="977"/>
                </a:cxn>
                <a:cxn ang="0">
                  <a:pos x="2218" y="792"/>
                </a:cxn>
                <a:cxn ang="0">
                  <a:pos x="2457" y="696"/>
                </a:cxn>
                <a:cxn ang="0">
                  <a:pos x="2690" y="606"/>
                </a:cxn>
                <a:cxn ang="0">
                  <a:pos x="2918" y="510"/>
                </a:cxn>
                <a:cxn ang="0">
                  <a:pos x="3139" y="420"/>
                </a:cxn>
                <a:cxn ang="0">
                  <a:pos x="3348" y="324"/>
                </a:cxn>
                <a:cxn ang="0">
                  <a:pos x="3551" y="234"/>
                </a:cxn>
                <a:cxn ang="0">
                  <a:pos x="3749" y="138"/>
                </a:cxn>
                <a:cxn ang="0">
                  <a:pos x="3934" y="48"/>
                </a:cxn>
                <a:cxn ang="0">
                  <a:pos x="3934" y="0"/>
                </a:cxn>
                <a:cxn ang="0">
                  <a:pos x="3743" y="96"/>
                </a:cxn>
                <a:cxn ang="0">
                  <a:pos x="3539" y="192"/>
                </a:cxn>
                <a:cxn ang="0">
                  <a:pos x="3330" y="288"/>
                </a:cxn>
                <a:cxn ang="0">
                  <a:pos x="3115" y="384"/>
                </a:cxn>
                <a:cxn ang="0">
                  <a:pos x="2888" y="480"/>
                </a:cxn>
                <a:cxn ang="0">
                  <a:pos x="2654" y="576"/>
                </a:cxn>
                <a:cxn ang="0">
                  <a:pos x="2409" y="672"/>
                </a:cxn>
                <a:cxn ang="0">
                  <a:pos x="2164" y="768"/>
                </a:cxn>
                <a:cxn ang="0">
                  <a:pos x="1907" y="864"/>
                </a:cxn>
                <a:cxn ang="0">
                  <a:pos x="1650" y="960"/>
                </a:cxn>
                <a:cxn ang="0">
                  <a:pos x="1112" y="1145"/>
                </a:cxn>
                <a:cxn ang="0">
                  <a:pos x="562" y="1331"/>
                </a:cxn>
                <a:cxn ang="0">
                  <a:pos x="0" y="1505"/>
                </a:cxn>
                <a:cxn ang="0">
                  <a:pos x="149" y="1505"/>
                </a:cxn>
                <a:cxn ang="0">
                  <a:pos x="149" y="1505"/>
                </a:cxn>
              </a:cxnLst>
              <a:rect l="0" t="0" r="r" b="b"/>
              <a:pathLst>
                <a:path w="3934" h="1505">
                  <a:moveTo>
                    <a:pt x="149" y="1505"/>
                  </a:moveTo>
                  <a:lnTo>
                    <a:pt x="687" y="1331"/>
                  </a:lnTo>
                  <a:lnTo>
                    <a:pt x="1213" y="1157"/>
                  </a:lnTo>
                  <a:lnTo>
                    <a:pt x="1728" y="977"/>
                  </a:lnTo>
                  <a:lnTo>
                    <a:pt x="2218" y="792"/>
                  </a:lnTo>
                  <a:lnTo>
                    <a:pt x="2457" y="696"/>
                  </a:lnTo>
                  <a:lnTo>
                    <a:pt x="2690" y="606"/>
                  </a:lnTo>
                  <a:lnTo>
                    <a:pt x="2918" y="510"/>
                  </a:lnTo>
                  <a:lnTo>
                    <a:pt x="3139" y="420"/>
                  </a:lnTo>
                  <a:lnTo>
                    <a:pt x="3348" y="324"/>
                  </a:lnTo>
                  <a:lnTo>
                    <a:pt x="3551" y="234"/>
                  </a:lnTo>
                  <a:lnTo>
                    <a:pt x="3749" y="138"/>
                  </a:lnTo>
                  <a:lnTo>
                    <a:pt x="3934" y="48"/>
                  </a:lnTo>
                  <a:lnTo>
                    <a:pt x="3934" y="0"/>
                  </a:lnTo>
                  <a:lnTo>
                    <a:pt x="3743" y="96"/>
                  </a:lnTo>
                  <a:lnTo>
                    <a:pt x="3539" y="192"/>
                  </a:lnTo>
                  <a:lnTo>
                    <a:pt x="3330" y="288"/>
                  </a:lnTo>
                  <a:lnTo>
                    <a:pt x="3115" y="384"/>
                  </a:lnTo>
                  <a:lnTo>
                    <a:pt x="2888" y="480"/>
                  </a:lnTo>
                  <a:lnTo>
                    <a:pt x="2654" y="576"/>
                  </a:lnTo>
                  <a:lnTo>
                    <a:pt x="2409" y="672"/>
                  </a:lnTo>
                  <a:lnTo>
                    <a:pt x="2164" y="768"/>
                  </a:lnTo>
                  <a:lnTo>
                    <a:pt x="1907" y="864"/>
                  </a:lnTo>
                  <a:lnTo>
                    <a:pt x="1650" y="960"/>
                  </a:lnTo>
                  <a:lnTo>
                    <a:pt x="1112" y="1145"/>
                  </a:lnTo>
                  <a:lnTo>
                    <a:pt x="562" y="1331"/>
                  </a:lnTo>
                  <a:lnTo>
                    <a:pt x="0" y="1505"/>
                  </a:lnTo>
                  <a:lnTo>
                    <a:pt x="149" y="1505"/>
                  </a:lnTo>
                  <a:lnTo>
                    <a:pt x="149" y="1505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sp>
          <p:nvSpPr>
            <p:cNvPr id="6" name="Freeform 4">
              <a:extLst>
                <a:ext uri="{FF2B5EF4-FFF2-40B4-BE49-F238E27FC236}">
                  <a16:creationId xmlns:a16="http://schemas.microsoft.com/office/drawing/2014/main" id="{9A65FE75-840A-014C-89AC-CB884CCE34F8}"/>
                </a:ext>
              </a:extLst>
            </p:cNvPr>
            <p:cNvSpPr>
              <a:spLocks/>
            </p:cNvSpPr>
            <p:nvPr/>
          </p:nvSpPr>
          <p:spPr bwMode="hidden">
            <a:xfrm>
              <a:off x="4025" y="3627"/>
              <a:ext cx="1733" cy="689"/>
            </a:xfrm>
            <a:custGeom>
              <a:avLst/>
              <a:gdLst/>
              <a:ahLst/>
              <a:cxnLst>
                <a:cxn ang="0">
                  <a:pos x="132" y="689"/>
                </a:cxn>
                <a:cxn ang="0">
                  <a:pos x="550" y="527"/>
                </a:cxn>
                <a:cxn ang="0">
                  <a:pos x="963" y="365"/>
                </a:cxn>
                <a:cxn ang="0">
                  <a:pos x="1160" y="287"/>
                </a:cxn>
                <a:cxn ang="0">
                  <a:pos x="1357" y="203"/>
                </a:cxn>
                <a:cxn ang="0">
                  <a:pos x="1549" y="126"/>
                </a:cxn>
                <a:cxn ang="0">
                  <a:pos x="1728" y="48"/>
                </a:cxn>
                <a:cxn ang="0">
                  <a:pos x="1728" y="0"/>
                </a:cxn>
                <a:cxn ang="0">
                  <a:pos x="1531" y="84"/>
                </a:cxn>
                <a:cxn ang="0">
                  <a:pos x="1327" y="167"/>
                </a:cxn>
                <a:cxn ang="0">
                  <a:pos x="1118" y="257"/>
                </a:cxn>
                <a:cxn ang="0">
                  <a:pos x="903" y="341"/>
                </a:cxn>
                <a:cxn ang="0">
                  <a:pos x="454" y="515"/>
                </a:cxn>
                <a:cxn ang="0">
                  <a:pos x="0" y="689"/>
                </a:cxn>
                <a:cxn ang="0">
                  <a:pos x="132" y="689"/>
                </a:cxn>
                <a:cxn ang="0">
                  <a:pos x="132" y="689"/>
                </a:cxn>
              </a:cxnLst>
              <a:rect l="0" t="0" r="r" b="b"/>
              <a:pathLst>
                <a:path w="1728" h="689">
                  <a:moveTo>
                    <a:pt x="132" y="689"/>
                  </a:moveTo>
                  <a:lnTo>
                    <a:pt x="550" y="527"/>
                  </a:lnTo>
                  <a:lnTo>
                    <a:pt x="963" y="365"/>
                  </a:lnTo>
                  <a:lnTo>
                    <a:pt x="1160" y="287"/>
                  </a:lnTo>
                  <a:lnTo>
                    <a:pt x="1357" y="203"/>
                  </a:lnTo>
                  <a:lnTo>
                    <a:pt x="1549" y="126"/>
                  </a:lnTo>
                  <a:lnTo>
                    <a:pt x="1728" y="48"/>
                  </a:lnTo>
                  <a:lnTo>
                    <a:pt x="1728" y="0"/>
                  </a:lnTo>
                  <a:lnTo>
                    <a:pt x="1531" y="84"/>
                  </a:lnTo>
                  <a:lnTo>
                    <a:pt x="1327" y="167"/>
                  </a:lnTo>
                  <a:lnTo>
                    <a:pt x="1118" y="257"/>
                  </a:lnTo>
                  <a:lnTo>
                    <a:pt x="903" y="341"/>
                  </a:lnTo>
                  <a:lnTo>
                    <a:pt x="454" y="515"/>
                  </a:lnTo>
                  <a:lnTo>
                    <a:pt x="0" y="689"/>
                  </a:lnTo>
                  <a:lnTo>
                    <a:pt x="132" y="689"/>
                  </a:lnTo>
                  <a:lnTo>
                    <a:pt x="132" y="689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sp>
          <p:nvSpPr>
            <p:cNvPr id="7" name="Freeform 5">
              <a:extLst>
                <a:ext uri="{FF2B5EF4-FFF2-40B4-BE49-F238E27FC236}">
                  <a16:creationId xmlns:a16="http://schemas.microsoft.com/office/drawing/2014/main" id="{0360FE53-43B3-954C-A8A3-10B3E6F1AC5D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0"/>
              <a:ext cx="5578" cy="3447"/>
            </a:xfrm>
            <a:custGeom>
              <a:avLst/>
              <a:gdLst/>
              <a:ahLst/>
              <a:cxnLst>
                <a:cxn ang="0">
                  <a:pos x="5561" y="929"/>
                </a:cxn>
                <a:cxn ang="0">
                  <a:pos x="5537" y="773"/>
                </a:cxn>
                <a:cxn ang="0">
                  <a:pos x="5453" y="629"/>
                </a:cxn>
                <a:cxn ang="0">
                  <a:pos x="5327" y="492"/>
                </a:cxn>
                <a:cxn ang="0">
                  <a:pos x="5148" y="366"/>
                </a:cxn>
                <a:cxn ang="0">
                  <a:pos x="4921" y="252"/>
                </a:cxn>
                <a:cxn ang="0">
                  <a:pos x="4652" y="144"/>
                </a:cxn>
                <a:cxn ang="0">
                  <a:pos x="4341" y="48"/>
                </a:cxn>
                <a:cxn ang="0">
                  <a:pos x="4000" y="0"/>
                </a:cxn>
                <a:cxn ang="0">
                  <a:pos x="4359" y="90"/>
                </a:cxn>
                <a:cxn ang="0">
                  <a:pos x="4670" y="192"/>
                </a:cxn>
                <a:cxn ang="0">
                  <a:pos x="4933" y="306"/>
                </a:cxn>
                <a:cxn ang="0">
                  <a:pos x="5148" y="426"/>
                </a:cxn>
                <a:cxn ang="0">
                  <a:pos x="5315" y="557"/>
                </a:cxn>
                <a:cxn ang="0">
                  <a:pos x="5429" y="701"/>
                </a:cxn>
                <a:cxn ang="0">
                  <a:pos x="5489" y="851"/>
                </a:cxn>
                <a:cxn ang="0">
                  <a:pos x="5489" y="1013"/>
                </a:cxn>
                <a:cxn ang="0">
                  <a:pos x="5441" y="1163"/>
                </a:cxn>
                <a:cxn ang="0">
                  <a:pos x="5345" y="1319"/>
                </a:cxn>
                <a:cxn ang="0">
                  <a:pos x="5202" y="1475"/>
                </a:cxn>
                <a:cxn ang="0">
                  <a:pos x="5017" y="1630"/>
                </a:cxn>
                <a:cxn ang="0">
                  <a:pos x="4789" y="1786"/>
                </a:cxn>
                <a:cxn ang="0">
                  <a:pos x="4526" y="1948"/>
                </a:cxn>
                <a:cxn ang="0">
                  <a:pos x="4215" y="2104"/>
                </a:cxn>
                <a:cxn ang="0">
                  <a:pos x="3875" y="2260"/>
                </a:cxn>
                <a:cxn ang="0">
                  <a:pos x="3498" y="2416"/>
                </a:cxn>
                <a:cxn ang="0">
                  <a:pos x="3085" y="2566"/>
                </a:cxn>
                <a:cxn ang="0">
                  <a:pos x="2643" y="2715"/>
                </a:cxn>
                <a:cxn ang="0">
                  <a:pos x="2164" y="2865"/>
                </a:cxn>
                <a:cxn ang="0">
                  <a:pos x="1662" y="3009"/>
                </a:cxn>
                <a:cxn ang="0">
                  <a:pos x="1136" y="3147"/>
                </a:cxn>
                <a:cxn ang="0">
                  <a:pos x="580" y="3279"/>
                </a:cxn>
                <a:cxn ang="0">
                  <a:pos x="0" y="3447"/>
                </a:cxn>
                <a:cxn ang="0">
                  <a:pos x="867" y="3249"/>
                </a:cxn>
                <a:cxn ang="0">
                  <a:pos x="1417" y="3105"/>
                </a:cxn>
                <a:cxn ang="0">
                  <a:pos x="1937" y="2961"/>
                </a:cxn>
                <a:cxn ang="0">
                  <a:pos x="2434" y="2817"/>
                </a:cxn>
                <a:cxn ang="0">
                  <a:pos x="2900" y="2668"/>
                </a:cxn>
                <a:cxn ang="0">
                  <a:pos x="3330" y="2512"/>
                </a:cxn>
                <a:cxn ang="0">
                  <a:pos x="3731" y="2356"/>
                </a:cxn>
                <a:cxn ang="0">
                  <a:pos x="4096" y="2200"/>
                </a:cxn>
                <a:cxn ang="0">
                  <a:pos x="4425" y="2038"/>
                </a:cxn>
                <a:cxn ang="0">
                  <a:pos x="4718" y="1876"/>
                </a:cxn>
                <a:cxn ang="0">
                  <a:pos x="4969" y="1720"/>
                </a:cxn>
                <a:cxn ang="0">
                  <a:pos x="5178" y="1559"/>
                </a:cxn>
                <a:cxn ang="0">
                  <a:pos x="5339" y="1397"/>
                </a:cxn>
                <a:cxn ang="0">
                  <a:pos x="5459" y="1241"/>
                </a:cxn>
                <a:cxn ang="0">
                  <a:pos x="5537" y="1085"/>
                </a:cxn>
                <a:cxn ang="0">
                  <a:pos x="5555" y="1007"/>
                </a:cxn>
              </a:cxnLst>
              <a:rect l="0" t="0" r="r" b="b"/>
              <a:pathLst>
                <a:path w="5561" h="3447">
                  <a:moveTo>
                    <a:pt x="5555" y="1007"/>
                  </a:moveTo>
                  <a:lnTo>
                    <a:pt x="5561" y="929"/>
                  </a:lnTo>
                  <a:lnTo>
                    <a:pt x="5555" y="851"/>
                  </a:lnTo>
                  <a:lnTo>
                    <a:pt x="5537" y="773"/>
                  </a:lnTo>
                  <a:lnTo>
                    <a:pt x="5501" y="701"/>
                  </a:lnTo>
                  <a:lnTo>
                    <a:pt x="5453" y="629"/>
                  </a:lnTo>
                  <a:lnTo>
                    <a:pt x="5399" y="563"/>
                  </a:lnTo>
                  <a:lnTo>
                    <a:pt x="5327" y="492"/>
                  </a:lnTo>
                  <a:lnTo>
                    <a:pt x="5244" y="432"/>
                  </a:lnTo>
                  <a:lnTo>
                    <a:pt x="5148" y="366"/>
                  </a:lnTo>
                  <a:lnTo>
                    <a:pt x="5040" y="306"/>
                  </a:lnTo>
                  <a:lnTo>
                    <a:pt x="4921" y="252"/>
                  </a:lnTo>
                  <a:lnTo>
                    <a:pt x="4795" y="198"/>
                  </a:lnTo>
                  <a:lnTo>
                    <a:pt x="4652" y="144"/>
                  </a:lnTo>
                  <a:lnTo>
                    <a:pt x="4502" y="90"/>
                  </a:lnTo>
                  <a:lnTo>
                    <a:pt x="4341" y="48"/>
                  </a:lnTo>
                  <a:lnTo>
                    <a:pt x="4167" y="0"/>
                  </a:lnTo>
                  <a:lnTo>
                    <a:pt x="4000" y="0"/>
                  </a:lnTo>
                  <a:lnTo>
                    <a:pt x="4185" y="42"/>
                  </a:lnTo>
                  <a:lnTo>
                    <a:pt x="4359" y="90"/>
                  </a:lnTo>
                  <a:lnTo>
                    <a:pt x="4520" y="138"/>
                  </a:lnTo>
                  <a:lnTo>
                    <a:pt x="4670" y="192"/>
                  </a:lnTo>
                  <a:lnTo>
                    <a:pt x="4807" y="246"/>
                  </a:lnTo>
                  <a:lnTo>
                    <a:pt x="4933" y="306"/>
                  </a:lnTo>
                  <a:lnTo>
                    <a:pt x="5046" y="366"/>
                  </a:lnTo>
                  <a:lnTo>
                    <a:pt x="5148" y="426"/>
                  </a:lnTo>
                  <a:lnTo>
                    <a:pt x="5238" y="492"/>
                  </a:lnTo>
                  <a:lnTo>
                    <a:pt x="5315" y="557"/>
                  </a:lnTo>
                  <a:lnTo>
                    <a:pt x="5381" y="629"/>
                  </a:lnTo>
                  <a:lnTo>
                    <a:pt x="5429" y="701"/>
                  </a:lnTo>
                  <a:lnTo>
                    <a:pt x="5465" y="779"/>
                  </a:lnTo>
                  <a:lnTo>
                    <a:pt x="5489" y="851"/>
                  </a:lnTo>
                  <a:lnTo>
                    <a:pt x="5495" y="935"/>
                  </a:lnTo>
                  <a:lnTo>
                    <a:pt x="5489" y="1013"/>
                  </a:lnTo>
                  <a:lnTo>
                    <a:pt x="5471" y="1091"/>
                  </a:lnTo>
                  <a:lnTo>
                    <a:pt x="5441" y="1163"/>
                  </a:lnTo>
                  <a:lnTo>
                    <a:pt x="5399" y="1241"/>
                  </a:lnTo>
                  <a:lnTo>
                    <a:pt x="5345" y="1319"/>
                  </a:lnTo>
                  <a:lnTo>
                    <a:pt x="5280" y="1397"/>
                  </a:lnTo>
                  <a:lnTo>
                    <a:pt x="5202" y="1475"/>
                  </a:lnTo>
                  <a:lnTo>
                    <a:pt x="5118" y="1553"/>
                  </a:lnTo>
                  <a:lnTo>
                    <a:pt x="5017" y="1630"/>
                  </a:lnTo>
                  <a:lnTo>
                    <a:pt x="4909" y="1708"/>
                  </a:lnTo>
                  <a:lnTo>
                    <a:pt x="4789" y="1786"/>
                  </a:lnTo>
                  <a:lnTo>
                    <a:pt x="4664" y="1870"/>
                  </a:lnTo>
                  <a:lnTo>
                    <a:pt x="4526" y="1948"/>
                  </a:lnTo>
                  <a:lnTo>
                    <a:pt x="4377" y="2026"/>
                  </a:lnTo>
                  <a:lnTo>
                    <a:pt x="4215" y="2104"/>
                  </a:lnTo>
                  <a:lnTo>
                    <a:pt x="4048" y="2182"/>
                  </a:lnTo>
                  <a:lnTo>
                    <a:pt x="3875" y="2260"/>
                  </a:lnTo>
                  <a:lnTo>
                    <a:pt x="3689" y="2338"/>
                  </a:lnTo>
                  <a:lnTo>
                    <a:pt x="3498" y="2416"/>
                  </a:lnTo>
                  <a:lnTo>
                    <a:pt x="3295" y="2488"/>
                  </a:lnTo>
                  <a:lnTo>
                    <a:pt x="3085" y="2566"/>
                  </a:lnTo>
                  <a:lnTo>
                    <a:pt x="2864" y="2644"/>
                  </a:lnTo>
                  <a:lnTo>
                    <a:pt x="2643" y="2715"/>
                  </a:lnTo>
                  <a:lnTo>
                    <a:pt x="2410" y="2793"/>
                  </a:lnTo>
                  <a:lnTo>
                    <a:pt x="2164" y="2865"/>
                  </a:lnTo>
                  <a:lnTo>
                    <a:pt x="1919" y="2937"/>
                  </a:lnTo>
                  <a:lnTo>
                    <a:pt x="1662" y="3009"/>
                  </a:lnTo>
                  <a:lnTo>
                    <a:pt x="1399" y="3075"/>
                  </a:lnTo>
                  <a:lnTo>
                    <a:pt x="1136" y="3147"/>
                  </a:lnTo>
                  <a:lnTo>
                    <a:pt x="861" y="3213"/>
                  </a:lnTo>
                  <a:lnTo>
                    <a:pt x="580" y="3279"/>
                  </a:lnTo>
                  <a:lnTo>
                    <a:pt x="0" y="3411"/>
                  </a:lnTo>
                  <a:lnTo>
                    <a:pt x="0" y="3447"/>
                  </a:lnTo>
                  <a:lnTo>
                    <a:pt x="586" y="3315"/>
                  </a:lnTo>
                  <a:lnTo>
                    <a:pt x="867" y="3249"/>
                  </a:lnTo>
                  <a:lnTo>
                    <a:pt x="1148" y="3177"/>
                  </a:lnTo>
                  <a:lnTo>
                    <a:pt x="1417" y="3105"/>
                  </a:lnTo>
                  <a:lnTo>
                    <a:pt x="1680" y="3039"/>
                  </a:lnTo>
                  <a:lnTo>
                    <a:pt x="1937" y="2961"/>
                  </a:lnTo>
                  <a:lnTo>
                    <a:pt x="2188" y="2889"/>
                  </a:lnTo>
                  <a:lnTo>
                    <a:pt x="2434" y="2817"/>
                  </a:lnTo>
                  <a:lnTo>
                    <a:pt x="2673" y="2739"/>
                  </a:lnTo>
                  <a:lnTo>
                    <a:pt x="2900" y="2668"/>
                  </a:lnTo>
                  <a:lnTo>
                    <a:pt x="3121" y="2590"/>
                  </a:lnTo>
                  <a:lnTo>
                    <a:pt x="3330" y="2512"/>
                  </a:lnTo>
                  <a:lnTo>
                    <a:pt x="3534" y="2434"/>
                  </a:lnTo>
                  <a:lnTo>
                    <a:pt x="3731" y="2356"/>
                  </a:lnTo>
                  <a:lnTo>
                    <a:pt x="3916" y="2278"/>
                  </a:lnTo>
                  <a:lnTo>
                    <a:pt x="4096" y="2200"/>
                  </a:lnTo>
                  <a:lnTo>
                    <a:pt x="4263" y="2116"/>
                  </a:lnTo>
                  <a:lnTo>
                    <a:pt x="4425" y="2038"/>
                  </a:lnTo>
                  <a:lnTo>
                    <a:pt x="4574" y="1960"/>
                  </a:lnTo>
                  <a:lnTo>
                    <a:pt x="4718" y="1876"/>
                  </a:lnTo>
                  <a:lnTo>
                    <a:pt x="4849" y="1798"/>
                  </a:lnTo>
                  <a:lnTo>
                    <a:pt x="4969" y="1720"/>
                  </a:lnTo>
                  <a:lnTo>
                    <a:pt x="5076" y="1636"/>
                  </a:lnTo>
                  <a:lnTo>
                    <a:pt x="5178" y="1559"/>
                  </a:lnTo>
                  <a:lnTo>
                    <a:pt x="5262" y="1481"/>
                  </a:lnTo>
                  <a:lnTo>
                    <a:pt x="5339" y="1397"/>
                  </a:lnTo>
                  <a:lnTo>
                    <a:pt x="5405" y="1319"/>
                  </a:lnTo>
                  <a:lnTo>
                    <a:pt x="5459" y="1241"/>
                  </a:lnTo>
                  <a:lnTo>
                    <a:pt x="5507" y="1163"/>
                  </a:lnTo>
                  <a:lnTo>
                    <a:pt x="5537" y="1085"/>
                  </a:lnTo>
                  <a:lnTo>
                    <a:pt x="5555" y="1007"/>
                  </a:lnTo>
                  <a:lnTo>
                    <a:pt x="5555" y="1007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sp>
          <p:nvSpPr>
            <p:cNvPr id="8" name="Freeform 6">
              <a:extLst>
                <a:ext uri="{FF2B5EF4-FFF2-40B4-BE49-F238E27FC236}">
                  <a16:creationId xmlns:a16="http://schemas.microsoft.com/office/drawing/2014/main" id="{CDE9DC99-9A8E-544A-952E-E5008F6E1BD6}"/>
                </a:ext>
              </a:extLst>
            </p:cNvPr>
            <p:cNvSpPr>
              <a:spLocks/>
            </p:cNvSpPr>
            <p:nvPr/>
          </p:nvSpPr>
          <p:spPr bwMode="hidden">
            <a:xfrm>
              <a:off x="4942" y="0"/>
              <a:ext cx="816" cy="276"/>
            </a:xfrm>
            <a:custGeom>
              <a:avLst/>
              <a:gdLst/>
              <a:ahLst/>
              <a:cxnLst>
                <a:cxn ang="0">
                  <a:pos x="813" y="222"/>
                </a:cxn>
                <a:cxn ang="0">
                  <a:pos x="670" y="162"/>
                </a:cxn>
                <a:cxn ang="0">
                  <a:pos x="514" y="108"/>
                </a:cxn>
                <a:cxn ang="0">
                  <a:pos x="347" y="54"/>
                </a:cxn>
                <a:cxn ang="0">
                  <a:pos x="167" y="0"/>
                </a:cxn>
                <a:cxn ang="0">
                  <a:pos x="0" y="0"/>
                </a:cxn>
                <a:cxn ang="0">
                  <a:pos x="227" y="60"/>
                </a:cxn>
                <a:cxn ang="0">
                  <a:pos x="442" y="132"/>
                </a:cxn>
                <a:cxn ang="0">
                  <a:pos x="634" y="204"/>
                </a:cxn>
                <a:cxn ang="0">
                  <a:pos x="813" y="276"/>
                </a:cxn>
                <a:cxn ang="0">
                  <a:pos x="813" y="222"/>
                </a:cxn>
                <a:cxn ang="0">
                  <a:pos x="813" y="222"/>
                </a:cxn>
              </a:cxnLst>
              <a:rect l="0" t="0" r="r" b="b"/>
              <a:pathLst>
                <a:path w="813" h="276">
                  <a:moveTo>
                    <a:pt x="813" y="222"/>
                  </a:moveTo>
                  <a:lnTo>
                    <a:pt x="670" y="162"/>
                  </a:lnTo>
                  <a:lnTo>
                    <a:pt x="514" y="108"/>
                  </a:lnTo>
                  <a:lnTo>
                    <a:pt x="347" y="54"/>
                  </a:lnTo>
                  <a:lnTo>
                    <a:pt x="167" y="0"/>
                  </a:lnTo>
                  <a:lnTo>
                    <a:pt x="0" y="0"/>
                  </a:lnTo>
                  <a:lnTo>
                    <a:pt x="227" y="60"/>
                  </a:lnTo>
                  <a:lnTo>
                    <a:pt x="442" y="132"/>
                  </a:lnTo>
                  <a:lnTo>
                    <a:pt x="634" y="204"/>
                  </a:lnTo>
                  <a:lnTo>
                    <a:pt x="813" y="276"/>
                  </a:lnTo>
                  <a:lnTo>
                    <a:pt x="813" y="222"/>
                  </a:lnTo>
                  <a:lnTo>
                    <a:pt x="813" y="222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5000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0" cmpd="sng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sp>
          <p:nvSpPr>
            <p:cNvPr id="9" name="Freeform 7">
              <a:extLst>
                <a:ext uri="{FF2B5EF4-FFF2-40B4-BE49-F238E27FC236}">
                  <a16:creationId xmlns:a16="http://schemas.microsoft.com/office/drawing/2014/main" id="{6EF97552-1C08-2848-A7AD-28EC3791992F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1984"/>
              <a:ext cx="5758" cy="2098"/>
            </a:xfrm>
            <a:custGeom>
              <a:avLst/>
              <a:gdLst/>
              <a:ahLst/>
              <a:cxnLst>
                <a:cxn ang="0">
                  <a:pos x="5740" y="0"/>
                </a:cxn>
                <a:cxn ang="0">
                  <a:pos x="5638" y="72"/>
                </a:cxn>
                <a:cxn ang="0">
                  <a:pos x="5537" y="138"/>
                </a:cxn>
                <a:cxn ang="0">
                  <a:pos x="5423" y="210"/>
                </a:cxn>
                <a:cxn ang="0">
                  <a:pos x="5304" y="276"/>
                </a:cxn>
                <a:cxn ang="0">
                  <a:pos x="5052" y="414"/>
                </a:cxn>
                <a:cxn ang="0">
                  <a:pos x="4777" y="552"/>
                </a:cxn>
                <a:cxn ang="0">
                  <a:pos x="4478" y="690"/>
                </a:cxn>
                <a:cxn ang="0">
                  <a:pos x="4162" y="827"/>
                </a:cxn>
                <a:cxn ang="0">
                  <a:pos x="3827" y="959"/>
                </a:cxn>
                <a:cxn ang="0">
                  <a:pos x="3468" y="1091"/>
                </a:cxn>
                <a:cxn ang="0">
                  <a:pos x="3091" y="1223"/>
                </a:cxn>
                <a:cxn ang="0">
                  <a:pos x="2697" y="1355"/>
                </a:cxn>
                <a:cxn ang="0">
                  <a:pos x="2284" y="1481"/>
                </a:cxn>
                <a:cxn ang="0">
                  <a:pos x="1860" y="1601"/>
                </a:cxn>
                <a:cxn ang="0">
                  <a:pos x="1417" y="1721"/>
                </a:cxn>
                <a:cxn ang="0">
                  <a:pos x="957" y="1834"/>
                </a:cxn>
                <a:cxn ang="0">
                  <a:pos x="484" y="1948"/>
                </a:cxn>
                <a:cxn ang="0">
                  <a:pos x="0" y="2056"/>
                </a:cxn>
                <a:cxn ang="0">
                  <a:pos x="0" y="2098"/>
                </a:cxn>
                <a:cxn ang="0">
                  <a:pos x="478" y="1990"/>
                </a:cxn>
                <a:cxn ang="0">
                  <a:pos x="951" y="1882"/>
                </a:cxn>
                <a:cxn ang="0">
                  <a:pos x="1405" y="1763"/>
                </a:cxn>
                <a:cxn ang="0">
                  <a:pos x="1842" y="1649"/>
                </a:cxn>
                <a:cxn ang="0">
                  <a:pos x="2266" y="1523"/>
                </a:cxn>
                <a:cxn ang="0">
                  <a:pos x="2679" y="1397"/>
                </a:cxn>
                <a:cxn ang="0">
                  <a:pos x="3067" y="1271"/>
                </a:cxn>
                <a:cxn ang="0">
                  <a:pos x="3444" y="1139"/>
                </a:cxn>
                <a:cxn ang="0">
                  <a:pos x="3803" y="1007"/>
                </a:cxn>
                <a:cxn ang="0">
                  <a:pos x="4138" y="875"/>
                </a:cxn>
                <a:cxn ang="0">
                  <a:pos x="4460" y="737"/>
                </a:cxn>
                <a:cxn ang="0">
                  <a:pos x="4759" y="600"/>
                </a:cxn>
                <a:cxn ang="0">
                  <a:pos x="5040" y="462"/>
                </a:cxn>
                <a:cxn ang="0">
                  <a:pos x="5292" y="324"/>
                </a:cxn>
                <a:cxn ang="0">
                  <a:pos x="5531" y="186"/>
                </a:cxn>
                <a:cxn ang="0">
                  <a:pos x="5740" y="48"/>
                </a:cxn>
                <a:cxn ang="0">
                  <a:pos x="5740" y="0"/>
                </a:cxn>
                <a:cxn ang="0">
                  <a:pos x="5740" y="0"/>
                </a:cxn>
              </a:cxnLst>
              <a:rect l="0" t="0" r="r" b="b"/>
              <a:pathLst>
                <a:path w="5740" h="2098">
                  <a:moveTo>
                    <a:pt x="5740" y="0"/>
                  </a:moveTo>
                  <a:lnTo>
                    <a:pt x="5638" y="72"/>
                  </a:lnTo>
                  <a:lnTo>
                    <a:pt x="5537" y="138"/>
                  </a:lnTo>
                  <a:lnTo>
                    <a:pt x="5423" y="210"/>
                  </a:lnTo>
                  <a:lnTo>
                    <a:pt x="5304" y="276"/>
                  </a:lnTo>
                  <a:lnTo>
                    <a:pt x="5052" y="414"/>
                  </a:lnTo>
                  <a:lnTo>
                    <a:pt x="4777" y="552"/>
                  </a:lnTo>
                  <a:lnTo>
                    <a:pt x="4478" y="690"/>
                  </a:lnTo>
                  <a:lnTo>
                    <a:pt x="4162" y="827"/>
                  </a:lnTo>
                  <a:lnTo>
                    <a:pt x="3827" y="959"/>
                  </a:lnTo>
                  <a:lnTo>
                    <a:pt x="3468" y="1091"/>
                  </a:lnTo>
                  <a:lnTo>
                    <a:pt x="3091" y="1223"/>
                  </a:lnTo>
                  <a:lnTo>
                    <a:pt x="2697" y="1355"/>
                  </a:lnTo>
                  <a:lnTo>
                    <a:pt x="2284" y="1481"/>
                  </a:lnTo>
                  <a:lnTo>
                    <a:pt x="1860" y="1601"/>
                  </a:lnTo>
                  <a:lnTo>
                    <a:pt x="1417" y="1721"/>
                  </a:lnTo>
                  <a:lnTo>
                    <a:pt x="957" y="1834"/>
                  </a:lnTo>
                  <a:lnTo>
                    <a:pt x="484" y="1948"/>
                  </a:lnTo>
                  <a:lnTo>
                    <a:pt x="0" y="2056"/>
                  </a:lnTo>
                  <a:lnTo>
                    <a:pt x="0" y="2098"/>
                  </a:lnTo>
                  <a:lnTo>
                    <a:pt x="478" y="1990"/>
                  </a:lnTo>
                  <a:lnTo>
                    <a:pt x="951" y="1882"/>
                  </a:lnTo>
                  <a:lnTo>
                    <a:pt x="1405" y="1763"/>
                  </a:lnTo>
                  <a:lnTo>
                    <a:pt x="1842" y="1649"/>
                  </a:lnTo>
                  <a:lnTo>
                    <a:pt x="2266" y="1523"/>
                  </a:lnTo>
                  <a:lnTo>
                    <a:pt x="2679" y="1397"/>
                  </a:lnTo>
                  <a:lnTo>
                    <a:pt x="3067" y="1271"/>
                  </a:lnTo>
                  <a:lnTo>
                    <a:pt x="3444" y="1139"/>
                  </a:lnTo>
                  <a:lnTo>
                    <a:pt x="3803" y="1007"/>
                  </a:lnTo>
                  <a:lnTo>
                    <a:pt x="4138" y="875"/>
                  </a:lnTo>
                  <a:lnTo>
                    <a:pt x="4460" y="737"/>
                  </a:lnTo>
                  <a:lnTo>
                    <a:pt x="4759" y="600"/>
                  </a:lnTo>
                  <a:lnTo>
                    <a:pt x="5040" y="462"/>
                  </a:lnTo>
                  <a:lnTo>
                    <a:pt x="5292" y="324"/>
                  </a:lnTo>
                  <a:lnTo>
                    <a:pt x="5531" y="186"/>
                  </a:lnTo>
                  <a:lnTo>
                    <a:pt x="5740" y="48"/>
                  </a:lnTo>
                  <a:lnTo>
                    <a:pt x="5740" y="0"/>
                  </a:lnTo>
                  <a:lnTo>
                    <a:pt x="574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sp>
          <p:nvSpPr>
            <p:cNvPr id="10" name="Freeform 8">
              <a:extLst>
                <a:ext uri="{FF2B5EF4-FFF2-40B4-BE49-F238E27FC236}">
                  <a16:creationId xmlns:a16="http://schemas.microsoft.com/office/drawing/2014/main" id="{00B0E3E2-9426-5F47-822B-3D8503C2FD57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102"/>
              <a:ext cx="1961" cy="1265"/>
            </a:xfrm>
            <a:custGeom>
              <a:avLst/>
              <a:gdLst/>
              <a:ahLst/>
              <a:cxnLst>
                <a:cxn ang="0">
                  <a:pos x="1955" y="485"/>
                </a:cxn>
                <a:cxn ang="0">
                  <a:pos x="1901" y="390"/>
                </a:cxn>
                <a:cxn ang="0">
                  <a:pos x="1770" y="306"/>
                </a:cxn>
                <a:cxn ang="0">
                  <a:pos x="1579" y="228"/>
                </a:cxn>
                <a:cxn ang="0">
                  <a:pos x="1327" y="162"/>
                </a:cxn>
                <a:cxn ang="0">
                  <a:pos x="1010" y="102"/>
                </a:cxn>
                <a:cxn ang="0">
                  <a:pos x="646" y="54"/>
                </a:cxn>
                <a:cxn ang="0">
                  <a:pos x="227" y="18"/>
                </a:cxn>
                <a:cxn ang="0">
                  <a:pos x="0" y="12"/>
                </a:cxn>
                <a:cxn ang="0">
                  <a:pos x="431" y="48"/>
                </a:cxn>
                <a:cxn ang="0">
                  <a:pos x="813" y="90"/>
                </a:cxn>
                <a:cxn ang="0">
                  <a:pos x="1148" y="144"/>
                </a:cxn>
                <a:cxn ang="0">
                  <a:pos x="1423" y="204"/>
                </a:cxn>
                <a:cxn ang="0">
                  <a:pos x="1638" y="276"/>
                </a:cxn>
                <a:cxn ang="0">
                  <a:pos x="1794" y="360"/>
                </a:cxn>
                <a:cxn ang="0">
                  <a:pos x="1883" y="443"/>
                </a:cxn>
                <a:cxn ang="0">
                  <a:pos x="1901" y="539"/>
                </a:cxn>
                <a:cxn ang="0">
                  <a:pos x="1854" y="629"/>
                </a:cxn>
                <a:cxn ang="0">
                  <a:pos x="1746" y="719"/>
                </a:cxn>
                <a:cxn ang="0">
                  <a:pos x="1579" y="809"/>
                </a:cxn>
                <a:cxn ang="0">
                  <a:pos x="1357" y="899"/>
                </a:cxn>
                <a:cxn ang="0">
                  <a:pos x="1088" y="989"/>
                </a:cxn>
                <a:cxn ang="0">
                  <a:pos x="765" y="1073"/>
                </a:cxn>
                <a:cxn ang="0">
                  <a:pos x="407" y="1157"/>
                </a:cxn>
                <a:cxn ang="0">
                  <a:pos x="0" y="1241"/>
                </a:cxn>
                <a:cxn ang="0">
                  <a:pos x="215" y="1223"/>
                </a:cxn>
                <a:cxn ang="0">
                  <a:pos x="610" y="1139"/>
                </a:cxn>
                <a:cxn ang="0">
                  <a:pos x="957" y="1049"/>
                </a:cxn>
                <a:cxn ang="0">
                  <a:pos x="1262" y="959"/>
                </a:cxn>
                <a:cxn ang="0">
                  <a:pos x="1513" y="863"/>
                </a:cxn>
                <a:cxn ang="0">
                  <a:pos x="1716" y="767"/>
                </a:cxn>
                <a:cxn ang="0">
                  <a:pos x="1860" y="677"/>
                </a:cxn>
                <a:cxn ang="0">
                  <a:pos x="1937" y="581"/>
                </a:cxn>
                <a:cxn ang="0">
                  <a:pos x="1955" y="533"/>
                </a:cxn>
              </a:cxnLst>
              <a:rect l="0" t="0" r="r" b="b"/>
              <a:pathLst>
                <a:path w="1955" h="1265">
                  <a:moveTo>
                    <a:pt x="1955" y="533"/>
                  </a:moveTo>
                  <a:lnTo>
                    <a:pt x="1955" y="485"/>
                  </a:lnTo>
                  <a:lnTo>
                    <a:pt x="1937" y="438"/>
                  </a:lnTo>
                  <a:lnTo>
                    <a:pt x="1901" y="390"/>
                  </a:lnTo>
                  <a:lnTo>
                    <a:pt x="1842" y="348"/>
                  </a:lnTo>
                  <a:lnTo>
                    <a:pt x="1770" y="306"/>
                  </a:lnTo>
                  <a:lnTo>
                    <a:pt x="1686" y="270"/>
                  </a:lnTo>
                  <a:lnTo>
                    <a:pt x="1579" y="228"/>
                  </a:lnTo>
                  <a:lnTo>
                    <a:pt x="1459" y="198"/>
                  </a:lnTo>
                  <a:lnTo>
                    <a:pt x="1327" y="162"/>
                  </a:lnTo>
                  <a:lnTo>
                    <a:pt x="1178" y="132"/>
                  </a:lnTo>
                  <a:lnTo>
                    <a:pt x="1010" y="102"/>
                  </a:lnTo>
                  <a:lnTo>
                    <a:pt x="837" y="78"/>
                  </a:lnTo>
                  <a:lnTo>
                    <a:pt x="646" y="54"/>
                  </a:lnTo>
                  <a:lnTo>
                    <a:pt x="442" y="36"/>
                  </a:lnTo>
                  <a:lnTo>
                    <a:pt x="227" y="18"/>
                  </a:lnTo>
                  <a:lnTo>
                    <a:pt x="0" y="0"/>
                  </a:lnTo>
                  <a:lnTo>
                    <a:pt x="0" y="12"/>
                  </a:lnTo>
                  <a:lnTo>
                    <a:pt x="221" y="30"/>
                  </a:lnTo>
                  <a:lnTo>
                    <a:pt x="431" y="48"/>
                  </a:lnTo>
                  <a:lnTo>
                    <a:pt x="628" y="66"/>
                  </a:lnTo>
                  <a:lnTo>
                    <a:pt x="813" y="90"/>
                  </a:lnTo>
                  <a:lnTo>
                    <a:pt x="987" y="114"/>
                  </a:lnTo>
                  <a:lnTo>
                    <a:pt x="1148" y="144"/>
                  </a:lnTo>
                  <a:lnTo>
                    <a:pt x="1292" y="174"/>
                  </a:lnTo>
                  <a:lnTo>
                    <a:pt x="1423" y="204"/>
                  </a:lnTo>
                  <a:lnTo>
                    <a:pt x="1537" y="240"/>
                  </a:lnTo>
                  <a:lnTo>
                    <a:pt x="1638" y="276"/>
                  </a:lnTo>
                  <a:lnTo>
                    <a:pt x="1728" y="318"/>
                  </a:lnTo>
                  <a:lnTo>
                    <a:pt x="1794" y="360"/>
                  </a:lnTo>
                  <a:lnTo>
                    <a:pt x="1848" y="402"/>
                  </a:lnTo>
                  <a:lnTo>
                    <a:pt x="1883" y="443"/>
                  </a:lnTo>
                  <a:lnTo>
                    <a:pt x="1901" y="491"/>
                  </a:lnTo>
                  <a:lnTo>
                    <a:pt x="1901" y="539"/>
                  </a:lnTo>
                  <a:lnTo>
                    <a:pt x="1883" y="587"/>
                  </a:lnTo>
                  <a:lnTo>
                    <a:pt x="1854" y="629"/>
                  </a:lnTo>
                  <a:lnTo>
                    <a:pt x="1806" y="677"/>
                  </a:lnTo>
                  <a:lnTo>
                    <a:pt x="1746" y="719"/>
                  </a:lnTo>
                  <a:lnTo>
                    <a:pt x="1668" y="767"/>
                  </a:lnTo>
                  <a:lnTo>
                    <a:pt x="1579" y="809"/>
                  </a:lnTo>
                  <a:lnTo>
                    <a:pt x="1471" y="857"/>
                  </a:lnTo>
                  <a:lnTo>
                    <a:pt x="1357" y="899"/>
                  </a:lnTo>
                  <a:lnTo>
                    <a:pt x="1226" y="941"/>
                  </a:lnTo>
                  <a:lnTo>
                    <a:pt x="1088" y="989"/>
                  </a:lnTo>
                  <a:lnTo>
                    <a:pt x="933" y="1031"/>
                  </a:lnTo>
                  <a:lnTo>
                    <a:pt x="765" y="1073"/>
                  </a:lnTo>
                  <a:lnTo>
                    <a:pt x="592" y="1115"/>
                  </a:lnTo>
                  <a:lnTo>
                    <a:pt x="407" y="1157"/>
                  </a:lnTo>
                  <a:lnTo>
                    <a:pt x="209" y="1199"/>
                  </a:lnTo>
                  <a:lnTo>
                    <a:pt x="0" y="1241"/>
                  </a:lnTo>
                  <a:lnTo>
                    <a:pt x="0" y="1265"/>
                  </a:lnTo>
                  <a:lnTo>
                    <a:pt x="215" y="1223"/>
                  </a:lnTo>
                  <a:lnTo>
                    <a:pt x="413" y="1181"/>
                  </a:lnTo>
                  <a:lnTo>
                    <a:pt x="610" y="1139"/>
                  </a:lnTo>
                  <a:lnTo>
                    <a:pt x="789" y="1091"/>
                  </a:lnTo>
                  <a:lnTo>
                    <a:pt x="957" y="1049"/>
                  </a:lnTo>
                  <a:lnTo>
                    <a:pt x="1118" y="1001"/>
                  </a:lnTo>
                  <a:lnTo>
                    <a:pt x="1262" y="959"/>
                  </a:lnTo>
                  <a:lnTo>
                    <a:pt x="1393" y="911"/>
                  </a:lnTo>
                  <a:lnTo>
                    <a:pt x="1513" y="863"/>
                  </a:lnTo>
                  <a:lnTo>
                    <a:pt x="1620" y="815"/>
                  </a:lnTo>
                  <a:lnTo>
                    <a:pt x="1716" y="767"/>
                  </a:lnTo>
                  <a:lnTo>
                    <a:pt x="1794" y="725"/>
                  </a:lnTo>
                  <a:lnTo>
                    <a:pt x="1860" y="677"/>
                  </a:lnTo>
                  <a:lnTo>
                    <a:pt x="1907" y="629"/>
                  </a:lnTo>
                  <a:lnTo>
                    <a:pt x="1937" y="581"/>
                  </a:lnTo>
                  <a:lnTo>
                    <a:pt x="1955" y="533"/>
                  </a:lnTo>
                  <a:lnTo>
                    <a:pt x="1955" y="533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sp>
          <p:nvSpPr>
            <p:cNvPr id="11" name="Freeform 9">
              <a:extLst>
                <a:ext uri="{FF2B5EF4-FFF2-40B4-BE49-F238E27FC236}">
                  <a16:creationId xmlns:a16="http://schemas.microsoft.com/office/drawing/2014/main" id="{5D613E64-5471-3646-97E1-BC998B9F98B5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0"/>
              <a:ext cx="4709" cy="2901"/>
            </a:xfrm>
            <a:custGeom>
              <a:avLst/>
              <a:gdLst/>
              <a:ahLst/>
              <a:cxnLst>
                <a:cxn ang="0">
                  <a:pos x="4694" y="797"/>
                </a:cxn>
                <a:cxn ang="0">
                  <a:pos x="4664" y="665"/>
                </a:cxn>
                <a:cxn ang="0">
                  <a:pos x="4586" y="540"/>
                </a:cxn>
                <a:cxn ang="0">
                  <a:pos x="4466" y="426"/>
                </a:cxn>
                <a:cxn ang="0">
                  <a:pos x="4299" y="312"/>
                </a:cxn>
                <a:cxn ang="0">
                  <a:pos x="4084" y="216"/>
                </a:cxn>
                <a:cxn ang="0">
                  <a:pos x="3833" y="120"/>
                </a:cxn>
                <a:cxn ang="0">
                  <a:pos x="3540" y="36"/>
                </a:cxn>
                <a:cxn ang="0">
                  <a:pos x="3205" y="0"/>
                </a:cxn>
                <a:cxn ang="0">
                  <a:pos x="3540" y="78"/>
                </a:cxn>
                <a:cxn ang="0">
                  <a:pos x="3833" y="162"/>
                </a:cxn>
                <a:cxn ang="0">
                  <a:pos x="4084" y="258"/>
                </a:cxn>
                <a:cxn ang="0">
                  <a:pos x="4287" y="366"/>
                </a:cxn>
                <a:cxn ang="0">
                  <a:pos x="4443" y="480"/>
                </a:cxn>
                <a:cxn ang="0">
                  <a:pos x="4550" y="605"/>
                </a:cxn>
                <a:cxn ang="0">
                  <a:pos x="4610" y="737"/>
                </a:cxn>
                <a:cxn ang="0">
                  <a:pos x="4610" y="875"/>
                </a:cxn>
                <a:cxn ang="0">
                  <a:pos x="4568" y="1001"/>
                </a:cxn>
                <a:cxn ang="0">
                  <a:pos x="4490" y="1127"/>
                </a:cxn>
                <a:cxn ang="0">
                  <a:pos x="4371" y="1259"/>
                </a:cxn>
                <a:cxn ang="0">
                  <a:pos x="4215" y="1385"/>
                </a:cxn>
                <a:cxn ang="0">
                  <a:pos x="4024" y="1517"/>
                </a:cxn>
                <a:cxn ang="0">
                  <a:pos x="3803" y="1648"/>
                </a:cxn>
                <a:cxn ang="0">
                  <a:pos x="3546" y="1774"/>
                </a:cxn>
                <a:cxn ang="0">
                  <a:pos x="3259" y="1906"/>
                </a:cxn>
                <a:cxn ang="0">
                  <a:pos x="2942" y="2032"/>
                </a:cxn>
                <a:cxn ang="0">
                  <a:pos x="2595" y="2164"/>
                </a:cxn>
                <a:cxn ang="0">
                  <a:pos x="2224" y="2284"/>
                </a:cxn>
                <a:cxn ang="0">
                  <a:pos x="1824" y="2410"/>
                </a:cxn>
                <a:cxn ang="0">
                  <a:pos x="1399" y="2530"/>
                </a:cxn>
                <a:cxn ang="0">
                  <a:pos x="484" y="2757"/>
                </a:cxn>
                <a:cxn ang="0">
                  <a:pos x="0" y="2901"/>
                </a:cxn>
                <a:cxn ang="0">
                  <a:pos x="969" y="2674"/>
                </a:cxn>
                <a:cxn ang="0">
                  <a:pos x="1638" y="2494"/>
                </a:cxn>
                <a:cxn ang="0">
                  <a:pos x="2057" y="2374"/>
                </a:cxn>
                <a:cxn ang="0">
                  <a:pos x="2451" y="2248"/>
                </a:cxn>
                <a:cxn ang="0">
                  <a:pos x="2816" y="2116"/>
                </a:cxn>
                <a:cxn ang="0">
                  <a:pos x="3151" y="1984"/>
                </a:cxn>
                <a:cxn ang="0">
                  <a:pos x="3462" y="1858"/>
                </a:cxn>
                <a:cxn ang="0">
                  <a:pos x="3737" y="1720"/>
                </a:cxn>
                <a:cxn ang="0">
                  <a:pos x="3982" y="1589"/>
                </a:cxn>
                <a:cxn ang="0">
                  <a:pos x="4191" y="1457"/>
                </a:cxn>
                <a:cxn ang="0">
                  <a:pos x="4371" y="1325"/>
                </a:cxn>
                <a:cxn ang="0">
                  <a:pos x="4508" y="1193"/>
                </a:cxn>
                <a:cxn ang="0">
                  <a:pos x="4610" y="1061"/>
                </a:cxn>
                <a:cxn ang="0">
                  <a:pos x="4670" y="935"/>
                </a:cxn>
                <a:cxn ang="0">
                  <a:pos x="4688" y="869"/>
                </a:cxn>
              </a:cxnLst>
              <a:rect l="0" t="0" r="r" b="b"/>
              <a:pathLst>
                <a:path w="4694" h="2901">
                  <a:moveTo>
                    <a:pt x="4688" y="869"/>
                  </a:moveTo>
                  <a:lnTo>
                    <a:pt x="4694" y="797"/>
                  </a:lnTo>
                  <a:lnTo>
                    <a:pt x="4688" y="731"/>
                  </a:lnTo>
                  <a:lnTo>
                    <a:pt x="4664" y="665"/>
                  </a:lnTo>
                  <a:lnTo>
                    <a:pt x="4634" y="599"/>
                  </a:lnTo>
                  <a:lnTo>
                    <a:pt x="4586" y="540"/>
                  </a:lnTo>
                  <a:lnTo>
                    <a:pt x="4532" y="480"/>
                  </a:lnTo>
                  <a:lnTo>
                    <a:pt x="4466" y="426"/>
                  </a:lnTo>
                  <a:lnTo>
                    <a:pt x="4389" y="366"/>
                  </a:lnTo>
                  <a:lnTo>
                    <a:pt x="4299" y="312"/>
                  </a:lnTo>
                  <a:lnTo>
                    <a:pt x="4197" y="264"/>
                  </a:lnTo>
                  <a:lnTo>
                    <a:pt x="4084" y="216"/>
                  </a:lnTo>
                  <a:lnTo>
                    <a:pt x="3964" y="168"/>
                  </a:lnTo>
                  <a:lnTo>
                    <a:pt x="3833" y="120"/>
                  </a:lnTo>
                  <a:lnTo>
                    <a:pt x="3689" y="78"/>
                  </a:lnTo>
                  <a:lnTo>
                    <a:pt x="3540" y="36"/>
                  </a:lnTo>
                  <a:lnTo>
                    <a:pt x="3378" y="0"/>
                  </a:lnTo>
                  <a:lnTo>
                    <a:pt x="3205" y="0"/>
                  </a:lnTo>
                  <a:lnTo>
                    <a:pt x="3378" y="36"/>
                  </a:lnTo>
                  <a:lnTo>
                    <a:pt x="3540" y="78"/>
                  </a:lnTo>
                  <a:lnTo>
                    <a:pt x="3689" y="120"/>
                  </a:lnTo>
                  <a:lnTo>
                    <a:pt x="3833" y="162"/>
                  </a:lnTo>
                  <a:lnTo>
                    <a:pt x="3964" y="210"/>
                  </a:lnTo>
                  <a:lnTo>
                    <a:pt x="4084" y="258"/>
                  </a:lnTo>
                  <a:lnTo>
                    <a:pt x="4191" y="312"/>
                  </a:lnTo>
                  <a:lnTo>
                    <a:pt x="4287" y="366"/>
                  </a:lnTo>
                  <a:lnTo>
                    <a:pt x="4371" y="420"/>
                  </a:lnTo>
                  <a:lnTo>
                    <a:pt x="4443" y="480"/>
                  </a:lnTo>
                  <a:lnTo>
                    <a:pt x="4502" y="540"/>
                  </a:lnTo>
                  <a:lnTo>
                    <a:pt x="4550" y="605"/>
                  </a:lnTo>
                  <a:lnTo>
                    <a:pt x="4586" y="671"/>
                  </a:lnTo>
                  <a:lnTo>
                    <a:pt x="4610" y="737"/>
                  </a:lnTo>
                  <a:lnTo>
                    <a:pt x="4616" y="803"/>
                  </a:lnTo>
                  <a:lnTo>
                    <a:pt x="4610" y="875"/>
                  </a:lnTo>
                  <a:lnTo>
                    <a:pt x="4592" y="935"/>
                  </a:lnTo>
                  <a:lnTo>
                    <a:pt x="4568" y="1001"/>
                  </a:lnTo>
                  <a:lnTo>
                    <a:pt x="4532" y="1067"/>
                  </a:lnTo>
                  <a:lnTo>
                    <a:pt x="4490" y="1127"/>
                  </a:lnTo>
                  <a:lnTo>
                    <a:pt x="4437" y="1193"/>
                  </a:lnTo>
                  <a:lnTo>
                    <a:pt x="4371" y="1259"/>
                  </a:lnTo>
                  <a:lnTo>
                    <a:pt x="4299" y="1325"/>
                  </a:lnTo>
                  <a:lnTo>
                    <a:pt x="4215" y="1385"/>
                  </a:lnTo>
                  <a:lnTo>
                    <a:pt x="4126" y="1451"/>
                  </a:lnTo>
                  <a:lnTo>
                    <a:pt x="4024" y="1517"/>
                  </a:lnTo>
                  <a:lnTo>
                    <a:pt x="3916" y="1583"/>
                  </a:lnTo>
                  <a:lnTo>
                    <a:pt x="3803" y="1648"/>
                  </a:lnTo>
                  <a:lnTo>
                    <a:pt x="3677" y="1714"/>
                  </a:lnTo>
                  <a:lnTo>
                    <a:pt x="3546" y="1774"/>
                  </a:lnTo>
                  <a:lnTo>
                    <a:pt x="3408" y="1840"/>
                  </a:lnTo>
                  <a:lnTo>
                    <a:pt x="3259" y="1906"/>
                  </a:lnTo>
                  <a:lnTo>
                    <a:pt x="3103" y="1972"/>
                  </a:lnTo>
                  <a:lnTo>
                    <a:pt x="2942" y="2032"/>
                  </a:lnTo>
                  <a:lnTo>
                    <a:pt x="2768" y="2098"/>
                  </a:lnTo>
                  <a:lnTo>
                    <a:pt x="2595" y="2164"/>
                  </a:lnTo>
                  <a:lnTo>
                    <a:pt x="2410" y="2224"/>
                  </a:lnTo>
                  <a:lnTo>
                    <a:pt x="2224" y="2284"/>
                  </a:lnTo>
                  <a:lnTo>
                    <a:pt x="2027" y="2350"/>
                  </a:lnTo>
                  <a:lnTo>
                    <a:pt x="1824" y="2410"/>
                  </a:lnTo>
                  <a:lnTo>
                    <a:pt x="1614" y="2470"/>
                  </a:lnTo>
                  <a:lnTo>
                    <a:pt x="1399" y="2530"/>
                  </a:lnTo>
                  <a:lnTo>
                    <a:pt x="957" y="2644"/>
                  </a:lnTo>
                  <a:lnTo>
                    <a:pt x="484" y="2757"/>
                  </a:lnTo>
                  <a:lnTo>
                    <a:pt x="0" y="2865"/>
                  </a:lnTo>
                  <a:lnTo>
                    <a:pt x="0" y="2901"/>
                  </a:lnTo>
                  <a:lnTo>
                    <a:pt x="496" y="2787"/>
                  </a:lnTo>
                  <a:lnTo>
                    <a:pt x="969" y="2674"/>
                  </a:lnTo>
                  <a:lnTo>
                    <a:pt x="1423" y="2554"/>
                  </a:lnTo>
                  <a:lnTo>
                    <a:pt x="1638" y="2494"/>
                  </a:lnTo>
                  <a:lnTo>
                    <a:pt x="1854" y="2434"/>
                  </a:lnTo>
                  <a:lnTo>
                    <a:pt x="2057" y="2374"/>
                  </a:lnTo>
                  <a:lnTo>
                    <a:pt x="2254" y="2308"/>
                  </a:lnTo>
                  <a:lnTo>
                    <a:pt x="2451" y="2248"/>
                  </a:lnTo>
                  <a:lnTo>
                    <a:pt x="2637" y="2182"/>
                  </a:lnTo>
                  <a:lnTo>
                    <a:pt x="2816" y="2116"/>
                  </a:lnTo>
                  <a:lnTo>
                    <a:pt x="2990" y="2050"/>
                  </a:lnTo>
                  <a:lnTo>
                    <a:pt x="3151" y="1984"/>
                  </a:lnTo>
                  <a:lnTo>
                    <a:pt x="3312" y="1924"/>
                  </a:lnTo>
                  <a:lnTo>
                    <a:pt x="3462" y="1858"/>
                  </a:lnTo>
                  <a:lnTo>
                    <a:pt x="3605" y="1792"/>
                  </a:lnTo>
                  <a:lnTo>
                    <a:pt x="3737" y="1720"/>
                  </a:lnTo>
                  <a:lnTo>
                    <a:pt x="3863" y="1654"/>
                  </a:lnTo>
                  <a:lnTo>
                    <a:pt x="3982" y="1589"/>
                  </a:lnTo>
                  <a:lnTo>
                    <a:pt x="4090" y="1523"/>
                  </a:lnTo>
                  <a:lnTo>
                    <a:pt x="4191" y="1457"/>
                  </a:lnTo>
                  <a:lnTo>
                    <a:pt x="4287" y="1391"/>
                  </a:lnTo>
                  <a:lnTo>
                    <a:pt x="4371" y="1325"/>
                  </a:lnTo>
                  <a:lnTo>
                    <a:pt x="4443" y="1259"/>
                  </a:lnTo>
                  <a:lnTo>
                    <a:pt x="4508" y="1193"/>
                  </a:lnTo>
                  <a:lnTo>
                    <a:pt x="4562" y="1127"/>
                  </a:lnTo>
                  <a:lnTo>
                    <a:pt x="4610" y="1061"/>
                  </a:lnTo>
                  <a:lnTo>
                    <a:pt x="4646" y="995"/>
                  </a:lnTo>
                  <a:lnTo>
                    <a:pt x="4670" y="935"/>
                  </a:lnTo>
                  <a:lnTo>
                    <a:pt x="4688" y="869"/>
                  </a:lnTo>
                  <a:lnTo>
                    <a:pt x="4688" y="869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sp>
          <p:nvSpPr>
            <p:cNvPr id="12" name="Freeform 10">
              <a:extLst>
                <a:ext uri="{FF2B5EF4-FFF2-40B4-BE49-F238E27FC236}">
                  <a16:creationId xmlns:a16="http://schemas.microsoft.com/office/drawing/2014/main" id="{67B1C6CB-28B0-804B-904D-10925AE4BC53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0"/>
              <a:ext cx="3773" cy="2356"/>
            </a:xfrm>
            <a:custGeom>
              <a:avLst/>
              <a:gdLst/>
              <a:ahLst/>
              <a:cxnLst>
                <a:cxn ang="0">
                  <a:pos x="3761" y="719"/>
                </a:cxn>
                <a:cxn ang="0">
                  <a:pos x="3731" y="599"/>
                </a:cxn>
                <a:cxn ang="0">
                  <a:pos x="3653" y="486"/>
                </a:cxn>
                <a:cxn ang="0">
                  <a:pos x="3522" y="378"/>
                </a:cxn>
                <a:cxn ang="0">
                  <a:pos x="3348" y="282"/>
                </a:cxn>
                <a:cxn ang="0">
                  <a:pos x="3127" y="192"/>
                </a:cxn>
                <a:cxn ang="0">
                  <a:pos x="2864" y="108"/>
                </a:cxn>
                <a:cxn ang="0">
                  <a:pos x="2559" y="36"/>
                </a:cxn>
                <a:cxn ang="0">
                  <a:pos x="2230" y="0"/>
                </a:cxn>
                <a:cxn ang="0">
                  <a:pos x="2577" y="72"/>
                </a:cxn>
                <a:cxn ang="0">
                  <a:pos x="2876" y="150"/>
                </a:cxn>
                <a:cxn ang="0">
                  <a:pos x="3139" y="234"/>
                </a:cxn>
                <a:cxn ang="0">
                  <a:pos x="3348" y="330"/>
                </a:cxn>
                <a:cxn ang="0">
                  <a:pos x="3516" y="432"/>
                </a:cxn>
                <a:cxn ang="0">
                  <a:pos x="3623" y="545"/>
                </a:cxn>
                <a:cxn ang="0">
                  <a:pos x="3683" y="665"/>
                </a:cxn>
                <a:cxn ang="0">
                  <a:pos x="3689" y="791"/>
                </a:cxn>
                <a:cxn ang="0">
                  <a:pos x="3653" y="887"/>
                </a:cxn>
                <a:cxn ang="0">
                  <a:pos x="3593" y="989"/>
                </a:cxn>
                <a:cxn ang="0">
                  <a:pos x="3498" y="1091"/>
                </a:cxn>
                <a:cxn ang="0">
                  <a:pos x="3372" y="1187"/>
                </a:cxn>
                <a:cxn ang="0">
                  <a:pos x="3223" y="1289"/>
                </a:cxn>
                <a:cxn ang="0">
                  <a:pos x="3043" y="1391"/>
                </a:cxn>
                <a:cxn ang="0">
                  <a:pos x="2834" y="1493"/>
                </a:cxn>
                <a:cxn ang="0">
                  <a:pos x="2607" y="1589"/>
                </a:cxn>
                <a:cxn ang="0">
                  <a:pos x="2075" y="1786"/>
                </a:cxn>
                <a:cxn ang="0">
                  <a:pos x="1459" y="1972"/>
                </a:cxn>
                <a:cxn ang="0">
                  <a:pos x="765" y="2158"/>
                </a:cxn>
                <a:cxn ang="0">
                  <a:pos x="0" y="2326"/>
                </a:cxn>
                <a:cxn ang="0">
                  <a:pos x="401" y="2272"/>
                </a:cxn>
                <a:cxn ang="0">
                  <a:pos x="1142" y="2092"/>
                </a:cxn>
                <a:cxn ang="0">
                  <a:pos x="1812" y="1900"/>
                </a:cxn>
                <a:cxn ang="0">
                  <a:pos x="2392" y="1702"/>
                </a:cxn>
                <a:cxn ang="0">
                  <a:pos x="2649" y="1607"/>
                </a:cxn>
                <a:cxn ang="0">
                  <a:pos x="2882" y="1505"/>
                </a:cxn>
                <a:cxn ang="0">
                  <a:pos x="3091" y="1403"/>
                </a:cxn>
                <a:cxn ang="0">
                  <a:pos x="3277" y="1301"/>
                </a:cxn>
                <a:cxn ang="0">
                  <a:pos x="3432" y="1193"/>
                </a:cxn>
                <a:cxn ang="0">
                  <a:pos x="3558" y="1091"/>
                </a:cxn>
                <a:cxn ang="0">
                  <a:pos x="3653" y="989"/>
                </a:cxn>
                <a:cxn ang="0">
                  <a:pos x="3719" y="887"/>
                </a:cxn>
                <a:cxn ang="0">
                  <a:pos x="3755" y="785"/>
                </a:cxn>
              </a:cxnLst>
              <a:rect l="0" t="0" r="r" b="b"/>
              <a:pathLst>
                <a:path w="3761" h="2356">
                  <a:moveTo>
                    <a:pt x="3755" y="785"/>
                  </a:moveTo>
                  <a:lnTo>
                    <a:pt x="3761" y="719"/>
                  </a:lnTo>
                  <a:lnTo>
                    <a:pt x="3755" y="659"/>
                  </a:lnTo>
                  <a:lnTo>
                    <a:pt x="3731" y="599"/>
                  </a:lnTo>
                  <a:lnTo>
                    <a:pt x="3701" y="545"/>
                  </a:lnTo>
                  <a:lnTo>
                    <a:pt x="3653" y="486"/>
                  </a:lnTo>
                  <a:lnTo>
                    <a:pt x="3593" y="432"/>
                  </a:lnTo>
                  <a:lnTo>
                    <a:pt x="3522" y="378"/>
                  </a:lnTo>
                  <a:lnTo>
                    <a:pt x="3444" y="330"/>
                  </a:lnTo>
                  <a:lnTo>
                    <a:pt x="3348" y="282"/>
                  </a:lnTo>
                  <a:lnTo>
                    <a:pt x="3241" y="234"/>
                  </a:lnTo>
                  <a:lnTo>
                    <a:pt x="3127" y="192"/>
                  </a:lnTo>
                  <a:lnTo>
                    <a:pt x="3002" y="150"/>
                  </a:lnTo>
                  <a:lnTo>
                    <a:pt x="2864" y="108"/>
                  </a:lnTo>
                  <a:lnTo>
                    <a:pt x="2715" y="72"/>
                  </a:lnTo>
                  <a:lnTo>
                    <a:pt x="2559" y="36"/>
                  </a:lnTo>
                  <a:lnTo>
                    <a:pt x="2392" y="0"/>
                  </a:lnTo>
                  <a:lnTo>
                    <a:pt x="2230" y="0"/>
                  </a:lnTo>
                  <a:lnTo>
                    <a:pt x="2410" y="36"/>
                  </a:lnTo>
                  <a:lnTo>
                    <a:pt x="2577" y="72"/>
                  </a:lnTo>
                  <a:lnTo>
                    <a:pt x="2732" y="108"/>
                  </a:lnTo>
                  <a:lnTo>
                    <a:pt x="2876" y="150"/>
                  </a:lnTo>
                  <a:lnTo>
                    <a:pt x="3014" y="192"/>
                  </a:lnTo>
                  <a:lnTo>
                    <a:pt x="3139" y="234"/>
                  </a:lnTo>
                  <a:lnTo>
                    <a:pt x="3253" y="282"/>
                  </a:lnTo>
                  <a:lnTo>
                    <a:pt x="3348" y="330"/>
                  </a:lnTo>
                  <a:lnTo>
                    <a:pt x="3438" y="384"/>
                  </a:lnTo>
                  <a:lnTo>
                    <a:pt x="3516" y="432"/>
                  </a:lnTo>
                  <a:lnTo>
                    <a:pt x="3576" y="492"/>
                  </a:lnTo>
                  <a:lnTo>
                    <a:pt x="3623" y="545"/>
                  </a:lnTo>
                  <a:lnTo>
                    <a:pt x="3665" y="605"/>
                  </a:lnTo>
                  <a:lnTo>
                    <a:pt x="3683" y="665"/>
                  </a:lnTo>
                  <a:lnTo>
                    <a:pt x="3695" y="725"/>
                  </a:lnTo>
                  <a:lnTo>
                    <a:pt x="3689" y="791"/>
                  </a:lnTo>
                  <a:lnTo>
                    <a:pt x="3677" y="839"/>
                  </a:lnTo>
                  <a:lnTo>
                    <a:pt x="3653" y="887"/>
                  </a:lnTo>
                  <a:lnTo>
                    <a:pt x="3629" y="941"/>
                  </a:lnTo>
                  <a:lnTo>
                    <a:pt x="3593" y="989"/>
                  </a:lnTo>
                  <a:lnTo>
                    <a:pt x="3546" y="1037"/>
                  </a:lnTo>
                  <a:lnTo>
                    <a:pt x="3498" y="1091"/>
                  </a:lnTo>
                  <a:lnTo>
                    <a:pt x="3438" y="1139"/>
                  </a:lnTo>
                  <a:lnTo>
                    <a:pt x="3372" y="1187"/>
                  </a:lnTo>
                  <a:lnTo>
                    <a:pt x="3301" y="1241"/>
                  </a:lnTo>
                  <a:lnTo>
                    <a:pt x="3223" y="1289"/>
                  </a:lnTo>
                  <a:lnTo>
                    <a:pt x="3133" y="1343"/>
                  </a:lnTo>
                  <a:lnTo>
                    <a:pt x="3043" y="1391"/>
                  </a:lnTo>
                  <a:lnTo>
                    <a:pt x="2942" y="1439"/>
                  </a:lnTo>
                  <a:lnTo>
                    <a:pt x="2834" y="1493"/>
                  </a:lnTo>
                  <a:lnTo>
                    <a:pt x="2727" y="1541"/>
                  </a:lnTo>
                  <a:lnTo>
                    <a:pt x="2607" y="1589"/>
                  </a:lnTo>
                  <a:lnTo>
                    <a:pt x="2356" y="1690"/>
                  </a:lnTo>
                  <a:lnTo>
                    <a:pt x="2075" y="1786"/>
                  </a:lnTo>
                  <a:lnTo>
                    <a:pt x="1782" y="1882"/>
                  </a:lnTo>
                  <a:lnTo>
                    <a:pt x="1459" y="1972"/>
                  </a:lnTo>
                  <a:lnTo>
                    <a:pt x="1124" y="2068"/>
                  </a:lnTo>
                  <a:lnTo>
                    <a:pt x="765" y="2158"/>
                  </a:lnTo>
                  <a:lnTo>
                    <a:pt x="389" y="2242"/>
                  </a:lnTo>
                  <a:lnTo>
                    <a:pt x="0" y="2326"/>
                  </a:lnTo>
                  <a:lnTo>
                    <a:pt x="0" y="2356"/>
                  </a:lnTo>
                  <a:lnTo>
                    <a:pt x="401" y="2272"/>
                  </a:lnTo>
                  <a:lnTo>
                    <a:pt x="777" y="2182"/>
                  </a:lnTo>
                  <a:lnTo>
                    <a:pt x="1142" y="2092"/>
                  </a:lnTo>
                  <a:lnTo>
                    <a:pt x="1483" y="1996"/>
                  </a:lnTo>
                  <a:lnTo>
                    <a:pt x="1812" y="1900"/>
                  </a:lnTo>
                  <a:lnTo>
                    <a:pt x="2111" y="1804"/>
                  </a:lnTo>
                  <a:lnTo>
                    <a:pt x="2392" y="1702"/>
                  </a:lnTo>
                  <a:lnTo>
                    <a:pt x="2523" y="1654"/>
                  </a:lnTo>
                  <a:lnTo>
                    <a:pt x="2649" y="1607"/>
                  </a:lnTo>
                  <a:lnTo>
                    <a:pt x="2768" y="1553"/>
                  </a:lnTo>
                  <a:lnTo>
                    <a:pt x="2882" y="1505"/>
                  </a:lnTo>
                  <a:lnTo>
                    <a:pt x="2990" y="1451"/>
                  </a:lnTo>
                  <a:lnTo>
                    <a:pt x="3091" y="1403"/>
                  </a:lnTo>
                  <a:lnTo>
                    <a:pt x="3187" y="1349"/>
                  </a:lnTo>
                  <a:lnTo>
                    <a:pt x="3277" y="1301"/>
                  </a:lnTo>
                  <a:lnTo>
                    <a:pt x="3354" y="1247"/>
                  </a:lnTo>
                  <a:lnTo>
                    <a:pt x="3432" y="1193"/>
                  </a:lnTo>
                  <a:lnTo>
                    <a:pt x="3498" y="1145"/>
                  </a:lnTo>
                  <a:lnTo>
                    <a:pt x="3558" y="1091"/>
                  </a:lnTo>
                  <a:lnTo>
                    <a:pt x="3611" y="1043"/>
                  </a:lnTo>
                  <a:lnTo>
                    <a:pt x="3653" y="989"/>
                  </a:lnTo>
                  <a:lnTo>
                    <a:pt x="3689" y="941"/>
                  </a:lnTo>
                  <a:lnTo>
                    <a:pt x="3719" y="887"/>
                  </a:lnTo>
                  <a:lnTo>
                    <a:pt x="3743" y="833"/>
                  </a:lnTo>
                  <a:lnTo>
                    <a:pt x="3755" y="785"/>
                  </a:lnTo>
                  <a:lnTo>
                    <a:pt x="3755" y="785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sp>
          <p:nvSpPr>
            <p:cNvPr id="13" name="Freeform 11">
              <a:extLst>
                <a:ext uri="{FF2B5EF4-FFF2-40B4-BE49-F238E27FC236}">
                  <a16:creationId xmlns:a16="http://schemas.microsoft.com/office/drawing/2014/main" id="{D6F1A54D-7FDC-3047-B107-9F0860A97CB8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0"/>
              <a:ext cx="2933" cy="1846"/>
            </a:xfrm>
            <a:custGeom>
              <a:avLst/>
              <a:gdLst/>
              <a:ahLst/>
              <a:cxnLst>
                <a:cxn ang="0">
                  <a:pos x="2924" y="647"/>
                </a:cxn>
                <a:cxn ang="0">
                  <a:pos x="2876" y="528"/>
                </a:cxn>
                <a:cxn ang="0">
                  <a:pos x="2750" y="414"/>
                </a:cxn>
                <a:cxn ang="0">
                  <a:pos x="2559" y="318"/>
                </a:cxn>
                <a:cxn ang="0">
                  <a:pos x="2302" y="228"/>
                </a:cxn>
                <a:cxn ang="0">
                  <a:pos x="1985" y="150"/>
                </a:cxn>
                <a:cxn ang="0">
                  <a:pos x="1608" y="78"/>
                </a:cxn>
                <a:cxn ang="0">
                  <a:pos x="1178" y="24"/>
                </a:cxn>
                <a:cxn ang="0">
                  <a:pos x="694" y="0"/>
                </a:cxn>
                <a:cxn ang="0">
                  <a:pos x="1190" y="48"/>
                </a:cxn>
                <a:cxn ang="0">
                  <a:pos x="1626" y="108"/>
                </a:cxn>
                <a:cxn ang="0">
                  <a:pos x="2009" y="180"/>
                </a:cxn>
                <a:cxn ang="0">
                  <a:pos x="2326" y="264"/>
                </a:cxn>
                <a:cxn ang="0">
                  <a:pos x="2571" y="360"/>
                </a:cxn>
                <a:cxn ang="0">
                  <a:pos x="2750" y="468"/>
                </a:cxn>
                <a:cxn ang="0">
                  <a:pos x="2846" y="587"/>
                </a:cxn>
                <a:cxn ang="0">
                  <a:pos x="2864" y="713"/>
                </a:cxn>
                <a:cxn ang="0">
                  <a:pos x="2840" y="785"/>
                </a:cxn>
                <a:cxn ang="0">
                  <a:pos x="2792" y="857"/>
                </a:cxn>
                <a:cxn ang="0">
                  <a:pos x="2625" y="1001"/>
                </a:cxn>
                <a:cxn ang="0">
                  <a:pos x="2368" y="1145"/>
                </a:cxn>
                <a:cxn ang="0">
                  <a:pos x="2033" y="1289"/>
                </a:cxn>
                <a:cxn ang="0">
                  <a:pos x="1626" y="1433"/>
                </a:cxn>
                <a:cxn ang="0">
                  <a:pos x="1142" y="1571"/>
                </a:cxn>
                <a:cxn ang="0">
                  <a:pos x="604" y="1702"/>
                </a:cxn>
                <a:cxn ang="0">
                  <a:pos x="0" y="1828"/>
                </a:cxn>
                <a:cxn ang="0">
                  <a:pos x="311" y="1780"/>
                </a:cxn>
                <a:cxn ang="0">
                  <a:pos x="897" y="1648"/>
                </a:cxn>
                <a:cxn ang="0">
                  <a:pos x="1417" y="1511"/>
                </a:cxn>
                <a:cxn ang="0">
                  <a:pos x="1871" y="1367"/>
                </a:cxn>
                <a:cxn ang="0">
                  <a:pos x="2254" y="1223"/>
                </a:cxn>
                <a:cxn ang="0">
                  <a:pos x="2559" y="1079"/>
                </a:cxn>
                <a:cxn ang="0">
                  <a:pos x="2774" y="929"/>
                </a:cxn>
                <a:cxn ang="0">
                  <a:pos x="2876" y="815"/>
                </a:cxn>
                <a:cxn ang="0">
                  <a:pos x="2912" y="743"/>
                </a:cxn>
                <a:cxn ang="0">
                  <a:pos x="2924" y="707"/>
                </a:cxn>
              </a:cxnLst>
              <a:rect l="0" t="0" r="r" b="b"/>
              <a:pathLst>
                <a:path w="2924" h="1846">
                  <a:moveTo>
                    <a:pt x="2924" y="707"/>
                  </a:moveTo>
                  <a:lnTo>
                    <a:pt x="2924" y="647"/>
                  </a:lnTo>
                  <a:lnTo>
                    <a:pt x="2912" y="581"/>
                  </a:lnTo>
                  <a:lnTo>
                    <a:pt x="2876" y="528"/>
                  </a:lnTo>
                  <a:lnTo>
                    <a:pt x="2822" y="468"/>
                  </a:lnTo>
                  <a:lnTo>
                    <a:pt x="2750" y="414"/>
                  </a:lnTo>
                  <a:lnTo>
                    <a:pt x="2667" y="366"/>
                  </a:lnTo>
                  <a:lnTo>
                    <a:pt x="2559" y="318"/>
                  </a:lnTo>
                  <a:lnTo>
                    <a:pt x="2440" y="270"/>
                  </a:lnTo>
                  <a:lnTo>
                    <a:pt x="2302" y="228"/>
                  </a:lnTo>
                  <a:lnTo>
                    <a:pt x="2153" y="186"/>
                  </a:lnTo>
                  <a:lnTo>
                    <a:pt x="1985" y="150"/>
                  </a:lnTo>
                  <a:lnTo>
                    <a:pt x="1806" y="114"/>
                  </a:lnTo>
                  <a:lnTo>
                    <a:pt x="1608" y="78"/>
                  </a:lnTo>
                  <a:lnTo>
                    <a:pt x="1399" y="54"/>
                  </a:lnTo>
                  <a:lnTo>
                    <a:pt x="1178" y="24"/>
                  </a:lnTo>
                  <a:lnTo>
                    <a:pt x="945" y="0"/>
                  </a:lnTo>
                  <a:lnTo>
                    <a:pt x="694" y="0"/>
                  </a:lnTo>
                  <a:lnTo>
                    <a:pt x="945" y="24"/>
                  </a:lnTo>
                  <a:lnTo>
                    <a:pt x="1190" y="48"/>
                  </a:lnTo>
                  <a:lnTo>
                    <a:pt x="1417" y="78"/>
                  </a:lnTo>
                  <a:lnTo>
                    <a:pt x="1626" y="108"/>
                  </a:lnTo>
                  <a:lnTo>
                    <a:pt x="1824" y="144"/>
                  </a:lnTo>
                  <a:lnTo>
                    <a:pt x="2009" y="180"/>
                  </a:lnTo>
                  <a:lnTo>
                    <a:pt x="2176" y="222"/>
                  </a:lnTo>
                  <a:lnTo>
                    <a:pt x="2326" y="264"/>
                  </a:lnTo>
                  <a:lnTo>
                    <a:pt x="2457" y="312"/>
                  </a:lnTo>
                  <a:lnTo>
                    <a:pt x="2571" y="360"/>
                  </a:lnTo>
                  <a:lnTo>
                    <a:pt x="2667" y="414"/>
                  </a:lnTo>
                  <a:lnTo>
                    <a:pt x="2750" y="468"/>
                  </a:lnTo>
                  <a:lnTo>
                    <a:pt x="2804" y="528"/>
                  </a:lnTo>
                  <a:lnTo>
                    <a:pt x="2846" y="587"/>
                  </a:lnTo>
                  <a:lnTo>
                    <a:pt x="2864" y="647"/>
                  </a:lnTo>
                  <a:lnTo>
                    <a:pt x="2864" y="713"/>
                  </a:lnTo>
                  <a:lnTo>
                    <a:pt x="2852" y="749"/>
                  </a:lnTo>
                  <a:lnTo>
                    <a:pt x="2840" y="785"/>
                  </a:lnTo>
                  <a:lnTo>
                    <a:pt x="2816" y="821"/>
                  </a:lnTo>
                  <a:lnTo>
                    <a:pt x="2792" y="857"/>
                  </a:lnTo>
                  <a:lnTo>
                    <a:pt x="2721" y="929"/>
                  </a:lnTo>
                  <a:lnTo>
                    <a:pt x="2625" y="1001"/>
                  </a:lnTo>
                  <a:lnTo>
                    <a:pt x="2505" y="1073"/>
                  </a:lnTo>
                  <a:lnTo>
                    <a:pt x="2368" y="1145"/>
                  </a:lnTo>
                  <a:lnTo>
                    <a:pt x="2212" y="1217"/>
                  </a:lnTo>
                  <a:lnTo>
                    <a:pt x="2033" y="1289"/>
                  </a:lnTo>
                  <a:lnTo>
                    <a:pt x="1842" y="1361"/>
                  </a:lnTo>
                  <a:lnTo>
                    <a:pt x="1626" y="1433"/>
                  </a:lnTo>
                  <a:lnTo>
                    <a:pt x="1393" y="1499"/>
                  </a:lnTo>
                  <a:lnTo>
                    <a:pt x="1142" y="1571"/>
                  </a:lnTo>
                  <a:lnTo>
                    <a:pt x="879" y="1636"/>
                  </a:lnTo>
                  <a:lnTo>
                    <a:pt x="604" y="1702"/>
                  </a:lnTo>
                  <a:lnTo>
                    <a:pt x="305" y="1768"/>
                  </a:lnTo>
                  <a:lnTo>
                    <a:pt x="0" y="1828"/>
                  </a:lnTo>
                  <a:lnTo>
                    <a:pt x="0" y="1846"/>
                  </a:lnTo>
                  <a:lnTo>
                    <a:pt x="311" y="1780"/>
                  </a:lnTo>
                  <a:lnTo>
                    <a:pt x="610" y="1714"/>
                  </a:lnTo>
                  <a:lnTo>
                    <a:pt x="897" y="1648"/>
                  </a:lnTo>
                  <a:lnTo>
                    <a:pt x="1166" y="1583"/>
                  </a:lnTo>
                  <a:lnTo>
                    <a:pt x="1417" y="1511"/>
                  </a:lnTo>
                  <a:lnTo>
                    <a:pt x="1656" y="1439"/>
                  </a:lnTo>
                  <a:lnTo>
                    <a:pt x="1871" y="1367"/>
                  </a:lnTo>
                  <a:lnTo>
                    <a:pt x="2075" y="1295"/>
                  </a:lnTo>
                  <a:lnTo>
                    <a:pt x="2254" y="1223"/>
                  </a:lnTo>
                  <a:lnTo>
                    <a:pt x="2416" y="1151"/>
                  </a:lnTo>
                  <a:lnTo>
                    <a:pt x="2559" y="1079"/>
                  </a:lnTo>
                  <a:lnTo>
                    <a:pt x="2679" y="1001"/>
                  </a:lnTo>
                  <a:lnTo>
                    <a:pt x="2774" y="929"/>
                  </a:lnTo>
                  <a:lnTo>
                    <a:pt x="2846" y="857"/>
                  </a:lnTo>
                  <a:lnTo>
                    <a:pt x="2876" y="815"/>
                  </a:lnTo>
                  <a:lnTo>
                    <a:pt x="2900" y="779"/>
                  </a:lnTo>
                  <a:lnTo>
                    <a:pt x="2912" y="743"/>
                  </a:lnTo>
                  <a:lnTo>
                    <a:pt x="2924" y="707"/>
                  </a:lnTo>
                  <a:lnTo>
                    <a:pt x="2924" y="707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sp>
          <p:nvSpPr>
            <p:cNvPr id="14" name="Freeform 12">
              <a:extLst>
                <a:ext uri="{FF2B5EF4-FFF2-40B4-BE49-F238E27FC236}">
                  <a16:creationId xmlns:a16="http://schemas.microsoft.com/office/drawing/2014/main" id="{60B123A6-E39C-524F-80F2-5ADFE0DDF4D5}"/>
                </a:ext>
              </a:extLst>
            </p:cNvPr>
            <p:cNvSpPr>
              <a:spLocks/>
            </p:cNvSpPr>
            <p:nvPr/>
          </p:nvSpPr>
          <p:spPr bwMode="hidden">
            <a:xfrm>
              <a:off x="114" y="2847"/>
              <a:ext cx="1493" cy="204"/>
            </a:xfrm>
            <a:custGeom>
              <a:avLst/>
              <a:gdLst/>
              <a:ahLst/>
              <a:cxnLst>
                <a:cxn ang="0">
                  <a:pos x="1399" y="204"/>
                </a:cxn>
                <a:cxn ang="0">
                  <a:pos x="0" y="18"/>
                </a:cxn>
                <a:cxn ang="0">
                  <a:pos x="77" y="0"/>
                </a:cxn>
                <a:cxn ang="0">
                  <a:pos x="1488" y="186"/>
                </a:cxn>
                <a:cxn ang="0">
                  <a:pos x="1399" y="204"/>
                </a:cxn>
                <a:cxn ang="0">
                  <a:pos x="1399" y="204"/>
                </a:cxn>
              </a:cxnLst>
              <a:rect l="0" t="0" r="r" b="b"/>
              <a:pathLst>
                <a:path w="1488" h="204">
                  <a:moveTo>
                    <a:pt x="1399" y="204"/>
                  </a:moveTo>
                  <a:lnTo>
                    <a:pt x="0" y="18"/>
                  </a:lnTo>
                  <a:lnTo>
                    <a:pt x="77" y="0"/>
                  </a:lnTo>
                  <a:lnTo>
                    <a:pt x="1488" y="186"/>
                  </a:lnTo>
                  <a:lnTo>
                    <a:pt x="1399" y="204"/>
                  </a:lnTo>
                  <a:lnTo>
                    <a:pt x="1399" y="204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sp>
          <p:nvSpPr>
            <p:cNvPr id="15" name="Rectangle 13">
              <a:extLst>
                <a:ext uri="{FF2B5EF4-FFF2-40B4-BE49-F238E27FC236}">
                  <a16:creationId xmlns:a16="http://schemas.microsoft.com/office/drawing/2014/main" id="{C2CC9222-4686-B546-A127-A930072D03B0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473" y="3105"/>
              <a:ext cx="1" cy="1"/>
            </a:xfrm>
            <a:prstGeom prst="rect">
              <a:avLst/>
            </a:prstGeom>
            <a:solidFill>
              <a:srgbClr val="141485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sp>
          <p:nvSpPr>
            <p:cNvPr id="16" name="Rectangle 14">
              <a:extLst>
                <a:ext uri="{FF2B5EF4-FFF2-40B4-BE49-F238E27FC236}">
                  <a16:creationId xmlns:a16="http://schemas.microsoft.com/office/drawing/2014/main" id="{C6FF6D0E-E09F-2D4F-82B8-217F04A786E1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473" y="3105"/>
              <a:ext cx="1" cy="1"/>
            </a:xfrm>
            <a:prstGeom prst="rect">
              <a:avLst/>
            </a:prstGeom>
            <a:solidFill>
              <a:srgbClr val="141485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grpSp>
          <p:nvGrpSpPr>
            <p:cNvPr id="17" name="Group 15">
              <a:extLst>
                <a:ext uri="{FF2B5EF4-FFF2-40B4-BE49-F238E27FC236}">
                  <a16:creationId xmlns:a16="http://schemas.microsoft.com/office/drawing/2014/main" id="{16386ECC-A6A2-3648-9CBB-7ADC28DF94A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92" y="2284"/>
              <a:ext cx="1254" cy="923"/>
              <a:chOff x="192" y="2284"/>
              <a:chExt cx="1254" cy="923"/>
            </a:xfrm>
          </p:grpSpPr>
          <p:sp>
            <p:nvSpPr>
              <p:cNvPr id="18" name="Freeform 16">
                <a:extLst>
                  <a:ext uri="{FF2B5EF4-FFF2-40B4-BE49-F238E27FC236}">
                    <a16:creationId xmlns:a16="http://schemas.microsoft.com/office/drawing/2014/main" id="{A766DF4A-6708-EC49-886B-ADC4DC6EFA2C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408" y="3009"/>
                <a:ext cx="47" cy="6"/>
              </a:xfrm>
              <a:custGeom>
                <a:avLst/>
                <a:gdLst/>
                <a:ahLst/>
                <a:cxnLst>
                  <a:cxn ang="0">
                    <a:pos x="47" y="6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47" y="6"/>
                  </a:cxn>
                  <a:cxn ang="0">
                    <a:pos x="47" y="6"/>
                  </a:cxn>
                  <a:cxn ang="0">
                    <a:pos x="47" y="6"/>
                  </a:cxn>
                </a:cxnLst>
                <a:rect l="0" t="0" r="r" b="b"/>
                <a:pathLst>
                  <a:path w="47" h="6">
                    <a:moveTo>
                      <a:pt x="47" y="6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47" y="6"/>
                    </a:lnTo>
                    <a:lnTo>
                      <a:pt x="47" y="6"/>
                    </a:lnTo>
                    <a:lnTo>
                      <a:pt x="47" y="6"/>
                    </a:lnTo>
                    <a:close/>
                  </a:path>
                </a:pathLst>
              </a:custGeom>
              <a:solidFill>
                <a:srgbClr val="141485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19" name="Freeform 17">
                <a:extLst>
                  <a:ext uri="{FF2B5EF4-FFF2-40B4-BE49-F238E27FC236}">
                    <a16:creationId xmlns:a16="http://schemas.microsoft.com/office/drawing/2014/main" id="{19DD02C7-08A9-B146-A855-BE40647A23EE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912" y="2284"/>
                <a:ext cx="324" cy="162"/>
              </a:xfrm>
              <a:custGeom>
                <a:avLst/>
                <a:gdLst/>
                <a:ahLst/>
                <a:cxnLst>
                  <a:cxn ang="0">
                    <a:pos x="0" y="24"/>
                  </a:cxn>
                  <a:cxn ang="0">
                    <a:pos x="6" y="24"/>
                  </a:cxn>
                  <a:cxn ang="0">
                    <a:pos x="12" y="18"/>
                  </a:cxn>
                  <a:cxn ang="0">
                    <a:pos x="48" y="6"/>
                  </a:cxn>
                  <a:cxn ang="0">
                    <a:pos x="101" y="0"/>
                  </a:cxn>
                  <a:cxn ang="0">
                    <a:pos x="137" y="6"/>
                  </a:cxn>
                  <a:cxn ang="0">
                    <a:pos x="173" y="18"/>
                  </a:cxn>
                  <a:cxn ang="0">
                    <a:pos x="239" y="54"/>
                  </a:cxn>
                  <a:cxn ang="0">
                    <a:pos x="287" y="90"/>
                  </a:cxn>
                  <a:cxn ang="0">
                    <a:pos x="317" y="114"/>
                  </a:cxn>
                  <a:cxn ang="0">
                    <a:pos x="323" y="126"/>
                  </a:cxn>
                  <a:cxn ang="0">
                    <a:pos x="323" y="126"/>
                  </a:cxn>
                  <a:cxn ang="0">
                    <a:pos x="221" y="162"/>
                  </a:cxn>
                  <a:cxn ang="0">
                    <a:pos x="0" y="24"/>
                  </a:cxn>
                  <a:cxn ang="0">
                    <a:pos x="0" y="24"/>
                  </a:cxn>
                </a:cxnLst>
                <a:rect l="0" t="0" r="r" b="b"/>
                <a:pathLst>
                  <a:path w="323" h="162">
                    <a:moveTo>
                      <a:pt x="0" y="24"/>
                    </a:moveTo>
                    <a:lnTo>
                      <a:pt x="6" y="24"/>
                    </a:lnTo>
                    <a:lnTo>
                      <a:pt x="12" y="18"/>
                    </a:lnTo>
                    <a:lnTo>
                      <a:pt x="48" y="6"/>
                    </a:lnTo>
                    <a:lnTo>
                      <a:pt x="101" y="0"/>
                    </a:lnTo>
                    <a:lnTo>
                      <a:pt x="137" y="6"/>
                    </a:lnTo>
                    <a:lnTo>
                      <a:pt x="173" y="18"/>
                    </a:lnTo>
                    <a:lnTo>
                      <a:pt x="239" y="54"/>
                    </a:lnTo>
                    <a:lnTo>
                      <a:pt x="287" y="90"/>
                    </a:lnTo>
                    <a:lnTo>
                      <a:pt x="317" y="114"/>
                    </a:lnTo>
                    <a:lnTo>
                      <a:pt x="323" y="126"/>
                    </a:lnTo>
                    <a:lnTo>
                      <a:pt x="323" y="126"/>
                    </a:lnTo>
                    <a:lnTo>
                      <a:pt x="221" y="162"/>
                    </a:lnTo>
                    <a:lnTo>
                      <a:pt x="0" y="24"/>
                    </a:lnTo>
                    <a:lnTo>
                      <a:pt x="0" y="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20" name="Freeform 18">
                <a:extLst>
                  <a:ext uri="{FF2B5EF4-FFF2-40B4-BE49-F238E27FC236}">
                    <a16:creationId xmlns:a16="http://schemas.microsoft.com/office/drawing/2014/main" id="{3D61C762-2BAB-5546-9C23-35421F6FFDF1}"/>
                  </a:ext>
                </a:extLst>
              </p:cNvPr>
              <p:cNvSpPr>
                <a:spLocks noEditPoints="1"/>
              </p:cNvSpPr>
              <p:nvPr/>
            </p:nvSpPr>
            <p:spPr bwMode="hidden">
              <a:xfrm>
                <a:off x="192" y="2284"/>
                <a:ext cx="1254" cy="923"/>
              </a:xfrm>
              <a:custGeom>
                <a:avLst/>
                <a:gdLst/>
                <a:ahLst/>
                <a:cxnLst>
                  <a:cxn ang="0">
                    <a:pos x="1166" y="641"/>
                  </a:cxn>
                  <a:cxn ang="0">
                    <a:pos x="1166" y="473"/>
                  </a:cxn>
                  <a:cxn ang="0">
                    <a:pos x="1136" y="384"/>
                  </a:cxn>
                  <a:cxn ang="0">
                    <a:pos x="1112" y="288"/>
                  </a:cxn>
                  <a:cxn ang="0">
                    <a:pos x="1053" y="174"/>
                  </a:cxn>
                  <a:cxn ang="0">
                    <a:pos x="981" y="96"/>
                  </a:cxn>
                  <a:cxn ang="0">
                    <a:pos x="963" y="72"/>
                  </a:cxn>
                  <a:cxn ang="0">
                    <a:pos x="891" y="18"/>
                  </a:cxn>
                  <a:cxn ang="0">
                    <a:pos x="819" y="6"/>
                  </a:cxn>
                  <a:cxn ang="0">
                    <a:pos x="712" y="24"/>
                  </a:cxn>
                  <a:cxn ang="0">
                    <a:pos x="664" y="42"/>
                  </a:cxn>
                  <a:cxn ang="0">
                    <a:pos x="568" y="120"/>
                  </a:cxn>
                  <a:cxn ang="0">
                    <a:pos x="532" y="228"/>
                  </a:cxn>
                  <a:cxn ang="0">
                    <a:pos x="509" y="348"/>
                  </a:cxn>
                  <a:cxn ang="0">
                    <a:pos x="431" y="479"/>
                  </a:cxn>
                  <a:cxn ang="0">
                    <a:pos x="413" y="539"/>
                  </a:cxn>
                  <a:cxn ang="0">
                    <a:pos x="353" y="599"/>
                  </a:cxn>
                  <a:cxn ang="0">
                    <a:pos x="305" y="629"/>
                  </a:cxn>
                  <a:cxn ang="0">
                    <a:pos x="293" y="635"/>
                  </a:cxn>
                  <a:cxn ang="0">
                    <a:pos x="257" y="677"/>
                  </a:cxn>
                  <a:cxn ang="0">
                    <a:pos x="150" y="797"/>
                  </a:cxn>
                  <a:cxn ang="0">
                    <a:pos x="54" y="839"/>
                  </a:cxn>
                  <a:cxn ang="0">
                    <a:pos x="156" y="905"/>
                  </a:cxn>
                  <a:cxn ang="0">
                    <a:pos x="240" y="869"/>
                  </a:cxn>
                  <a:cxn ang="0">
                    <a:pos x="640" y="827"/>
                  </a:cxn>
                  <a:cxn ang="0">
                    <a:pos x="700" y="725"/>
                  </a:cxn>
                  <a:cxn ang="0">
                    <a:pos x="694" y="611"/>
                  </a:cxn>
                  <a:cxn ang="0">
                    <a:pos x="778" y="551"/>
                  </a:cxn>
                  <a:cxn ang="0">
                    <a:pos x="879" y="449"/>
                  </a:cxn>
                  <a:cxn ang="0">
                    <a:pos x="909" y="414"/>
                  </a:cxn>
                  <a:cxn ang="0">
                    <a:pos x="975" y="318"/>
                  </a:cxn>
                  <a:cxn ang="0">
                    <a:pos x="1023" y="336"/>
                  </a:cxn>
                  <a:cxn ang="0">
                    <a:pos x="1118" y="617"/>
                  </a:cxn>
                  <a:cxn ang="0">
                    <a:pos x="1112" y="689"/>
                  </a:cxn>
                  <a:cxn ang="0">
                    <a:pos x="1148" y="749"/>
                  </a:cxn>
                  <a:cxn ang="0">
                    <a:pos x="1202" y="713"/>
                  </a:cxn>
                  <a:cxn ang="0">
                    <a:pos x="1238" y="749"/>
                  </a:cxn>
                  <a:cxn ang="0">
                    <a:pos x="1250" y="743"/>
                  </a:cxn>
                  <a:cxn ang="0">
                    <a:pos x="694" y="264"/>
                  </a:cxn>
                  <a:cxn ang="0">
                    <a:pos x="784" y="372"/>
                  </a:cxn>
                  <a:cxn ang="0">
                    <a:pos x="766" y="443"/>
                  </a:cxn>
                  <a:cxn ang="0">
                    <a:pos x="706" y="515"/>
                  </a:cxn>
                  <a:cxn ang="0">
                    <a:pos x="658" y="569"/>
                  </a:cxn>
                  <a:cxn ang="0">
                    <a:pos x="616" y="593"/>
                  </a:cxn>
                  <a:cxn ang="0">
                    <a:pos x="574" y="617"/>
                  </a:cxn>
                  <a:cxn ang="0">
                    <a:pos x="562" y="707"/>
                  </a:cxn>
                  <a:cxn ang="0">
                    <a:pos x="353" y="755"/>
                  </a:cxn>
                  <a:cxn ang="0">
                    <a:pos x="389" y="641"/>
                  </a:cxn>
                  <a:cxn ang="0">
                    <a:pos x="425" y="647"/>
                  </a:cxn>
                  <a:cxn ang="0">
                    <a:pos x="443" y="617"/>
                  </a:cxn>
                  <a:cxn ang="0">
                    <a:pos x="568" y="515"/>
                  </a:cxn>
                  <a:cxn ang="0">
                    <a:pos x="616" y="473"/>
                  </a:cxn>
                  <a:cxn ang="0">
                    <a:pos x="640" y="396"/>
                  </a:cxn>
                  <a:cxn ang="0">
                    <a:pos x="640" y="378"/>
                  </a:cxn>
                  <a:cxn ang="0">
                    <a:pos x="664" y="270"/>
                  </a:cxn>
                  <a:cxn ang="0">
                    <a:pos x="682" y="192"/>
                  </a:cxn>
                  <a:cxn ang="0">
                    <a:pos x="694" y="264"/>
                  </a:cxn>
                  <a:cxn ang="0">
                    <a:pos x="532" y="455"/>
                  </a:cxn>
                  <a:cxn ang="0">
                    <a:pos x="634" y="803"/>
                  </a:cxn>
                </a:cxnLst>
                <a:rect l="0" t="0" r="r" b="b"/>
                <a:pathLst>
                  <a:path w="1250" h="923">
                    <a:moveTo>
                      <a:pt x="1244" y="713"/>
                    </a:moveTo>
                    <a:lnTo>
                      <a:pt x="1214" y="683"/>
                    </a:lnTo>
                    <a:lnTo>
                      <a:pt x="1166" y="653"/>
                    </a:lnTo>
                    <a:lnTo>
                      <a:pt x="1166" y="653"/>
                    </a:lnTo>
                    <a:lnTo>
                      <a:pt x="1166" y="641"/>
                    </a:lnTo>
                    <a:lnTo>
                      <a:pt x="1172" y="617"/>
                    </a:lnTo>
                    <a:lnTo>
                      <a:pt x="1172" y="581"/>
                    </a:lnTo>
                    <a:lnTo>
                      <a:pt x="1172" y="545"/>
                    </a:lnTo>
                    <a:lnTo>
                      <a:pt x="1172" y="509"/>
                    </a:lnTo>
                    <a:lnTo>
                      <a:pt x="1166" y="473"/>
                    </a:lnTo>
                    <a:lnTo>
                      <a:pt x="1154" y="443"/>
                    </a:lnTo>
                    <a:lnTo>
                      <a:pt x="1148" y="431"/>
                    </a:lnTo>
                    <a:lnTo>
                      <a:pt x="1142" y="425"/>
                    </a:lnTo>
                    <a:lnTo>
                      <a:pt x="1142" y="408"/>
                    </a:lnTo>
                    <a:lnTo>
                      <a:pt x="1136" y="384"/>
                    </a:lnTo>
                    <a:lnTo>
                      <a:pt x="1130" y="354"/>
                    </a:lnTo>
                    <a:lnTo>
                      <a:pt x="1118" y="324"/>
                    </a:lnTo>
                    <a:lnTo>
                      <a:pt x="1106" y="300"/>
                    </a:lnTo>
                    <a:lnTo>
                      <a:pt x="1112" y="294"/>
                    </a:lnTo>
                    <a:lnTo>
                      <a:pt x="1112" y="288"/>
                    </a:lnTo>
                    <a:lnTo>
                      <a:pt x="1112" y="270"/>
                    </a:lnTo>
                    <a:lnTo>
                      <a:pt x="1106" y="252"/>
                    </a:lnTo>
                    <a:lnTo>
                      <a:pt x="1083" y="210"/>
                    </a:lnTo>
                    <a:lnTo>
                      <a:pt x="1059" y="180"/>
                    </a:lnTo>
                    <a:lnTo>
                      <a:pt x="1053" y="174"/>
                    </a:lnTo>
                    <a:lnTo>
                      <a:pt x="1047" y="168"/>
                    </a:lnTo>
                    <a:lnTo>
                      <a:pt x="1041" y="126"/>
                    </a:lnTo>
                    <a:lnTo>
                      <a:pt x="1017" y="114"/>
                    </a:lnTo>
                    <a:lnTo>
                      <a:pt x="987" y="90"/>
                    </a:lnTo>
                    <a:lnTo>
                      <a:pt x="981" y="96"/>
                    </a:lnTo>
                    <a:lnTo>
                      <a:pt x="981" y="102"/>
                    </a:lnTo>
                    <a:lnTo>
                      <a:pt x="975" y="120"/>
                    </a:lnTo>
                    <a:lnTo>
                      <a:pt x="975" y="108"/>
                    </a:lnTo>
                    <a:lnTo>
                      <a:pt x="969" y="90"/>
                    </a:lnTo>
                    <a:lnTo>
                      <a:pt x="963" y="72"/>
                    </a:lnTo>
                    <a:lnTo>
                      <a:pt x="963" y="66"/>
                    </a:lnTo>
                    <a:lnTo>
                      <a:pt x="933" y="42"/>
                    </a:lnTo>
                    <a:lnTo>
                      <a:pt x="921" y="36"/>
                    </a:lnTo>
                    <a:lnTo>
                      <a:pt x="915" y="30"/>
                    </a:lnTo>
                    <a:lnTo>
                      <a:pt x="891" y="18"/>
                    </a:lnTo>
                    <a:lnTo>
                      <a:pt x="885" y="18"/>
                    </a:lnTo>
                    <a:lnTo>
                      <a:pt x="867" y="18"/>
                    </a:lnTo>
                    <a:lnTo>
                      <a:pt x="855" y="18"/>
                    </a:lnTo>
                    <a:lnTo>
                      <a:pt x="849" y="18"/>
                    </a:lnTo>
                    <a:lnTo>
                      <a:pt x="819" y="6"/>
                    </a:lnTo>
                    <a:lnTo>
                      <a:pt x="796" y="0"/>
                    </a:lnTo>
                    <a:lnTo>
                      <a:pt x="772" y="6"/>
                    </a:lnTo>
                    <a:lnTo>
                      <a:pt x="754" y="18"/>
                    </a:lnTo>
                    <a:lnTo>
                      <a:pt x="730" y="18"/>
                    </a:lnTo>
                    <a:lnTo>
                      <a:pt x="712" y="24"/>
                    </a:lnTo>
                    <a:lnTo>
                      <a:pt x="700" y="30"/>
                    </a:lnTo>
                    <a:lnTo>
                      <a:pt x="700" y="30"/>
                    </a:lnTo>
                    <a:lnTo>
                      <a:pt x="694" y="30"/>
                    </a:lnTo>
                    <a:lnTo>
                      <a:pt x="688" y="30"/>
                    </a:lnTo>
                    <a:lnTo>
                      <a:pt x="664" y="42"/>
                    </a:lnTo>
                    <a:lnTo>
                      <a:pt x="628" y="60"/>
                    </a:lnTo>
                    <a:lnTo>
                      <a:pt x="586" y="90"/>
                    </a:lnTo>
                    <a:lnTo>
                      <a:pt x="574" y="108"/>
                    </a:lnTo>
                    <a:lnTo>
                      <a:pt x="562" y="120"/>
                    </a:lnTo>
                    <a:lnTo>
                      <a:pt x="568" y="120"/>
                    </a:lnTo>
                    <a:lnTo>
                      <a:pt x="568" y="114"/>
                    </a:lnTo>
                    <a:lnTo>
                      <a:pt x="550" y="150"/>
                    </a:lnTo>
                    <a:lnTo>
                      <a:pt x="538" y="192"/>
                    </a:lnTo>
                    <a:lnTo>
                      <a:pt x="532" y="216"/>
                    </a:lnTo>
                    <a:lnTo>
                      <a:pt x="532" y="228"/>
                    </a:lnTo>
                    <a:lnTo>
                      <a:pt x="532" y="228"/>
                    </a:lnTo>
                    <a:lnTo>
                      <a:pt x="527" y="246"/>
                    </a:lnTo>
                    <a:lnTo>
                      <a:pt x="521" y="276"/>
                    </a:lnTo>
                    <a:lnTo>
                      <a:pt x="515" y="312"/>
                    </a:lnTo>
                    <a:lnTo>
                      <a:pt x="509" y="348"/>
                    </a:lnTo>
                    <a:lnTo>
                      <a:pt x="473" y="390"/>
                    </a:lnTo>
                    <a:lnTo>
                      <a:pt x="473" y="396"/>
                    </a:lnTo>
                    <a:lnTo>
                      <a:pt x="467" y="402"/>
                    </a:lnTo>
                    <a:lnTo>
                      <a:pt x="449" y="437"/>
                    </a:lnTo>
                    <a:lnTo>
                      <a:pt x="431" y="479"/>
                    </a:lnTo>
                    <a:lnTo>
                      <a:pt x="419" y="521"/>
                    </a:lnTo>
                    <a:lnTo>
                      <a:pt x="413" y="527"/>
                    </a:lnTo>
                    <a:lnTo>
                      <a:pt x="413" y="533"/>
                    </a:lnTo>
                    <a:lnTo>
                      <a:pt x="413" y="539"/>
                    </a:lnTo>
                    <a:lnTo>
                      <a:pt x="413" y="539"/>
                    </a:lnTo>
                    <a:lnTo>
                      <a:pt x="413" y="539"/>
                    </a:lnTo>
                    <a:lnTo>
                      <a:pt x="413" y="539"/>
                    </a:lnTo>
                    <a:lnTo>
                      <a:pt x="413" y="539"/>
                    </a:lnTo>
                    <a:lnTo>
                      <a:pt x="413" y="539"/>
                    </a:lnTo>
                    <a:lnTo>
                      <a:pt x="353" y="599"/>
                    </a:lnTo>
                    <a:lnTo>
                      <a:pt x="347" y="599"/>
                    </a:lnTo>
                    <a:lnTo>
                      <a:pt x="341" y="599"/>
                    </a:lnTo>
                    <a:lnTo>
                      <a:pt x="335" y="611"/>
                    </a:lnTo>
                    <a:lnTo>
                      <a:pt x="311" y="629"/>
                    </a:lnTo>
                    <a:lnTo>
                      <a:pt x="305" y="629"/>
                    </a:lnTo>
                    <a:lnTo>
                      <a:pt x="299" y="629"/>
                    </a:lnTo>
                    <a:lnTo>
                      <a:pt x="299" y="635"/>
                    </a:lnTo>
                    <a:lnTo>
                      <a:pt x="293" y="635"/>
                    </a:lnTo>
                    <a:lnTo>
                      <a:pt x="293" y="635"/>
                    </a:lnTo>
                    <a:lnTo>
                      <a:pt x="293" y="635"/>
                    </a:lnTo>
                    <a:lnTo>
                      <a:pt x="293" y="635"/>
                    </a:lnTo>
                    <a:lnTo>
                      <a:pt x="257" y="659"/>
                    </a:lnTo>
                    <a:lnTo>
                      <a:pt x="257" y="665"/>
                    </a:lnTo>
                    <a:lnTo>
                      <a:pt x="257" y="665"/>
                    </a:lnTo>
                    <a:lnTo>
                      <a:pt x="257" y="677"/>
                    </a:lnTo>
                    <a:lnTo>
                      <a:pt x="257" y="701"/>
                    </a:lnTo>
                    <a:lnTo>
                      <a:pt x="257" y="719"/>
                    </a:lnTo>
                    <a:lnTo>
                      <a:pt x="257" y="731"/>
                    </a:lnTo>
                    <a:lnTo>
                      <a:pt x="216" y="725"/>
                    </a:lnTo>
                    <a:lnTo>
                      <a:pt x="150" y="797"/>
                    </a:lnTo>
                    <a:lnTo>
                      <a:pt x="150" y="827"/>
                    </a:lnTo>
                    <a:lnTo>
                      <a:pt x="174" y="827"/>
                    </a:lnTo>
                    <a:lnTo>
                      <a:pt x="114" y="845"/>
                    </a:lnTo>
                    <a:lnTo>
                      <a:pt x="108" y="851"/>
                    </a:lnTo>
                    <a:lnTo>
                      <a:pt x="54" y="839"/>
                    </a:lnTo>
                    <a:lnTo>
                      <a:pt x="0" y="857"/>
                    </a:lnTo>
                    <a:lnTo>
                      <a:pt x="0" y="875"/>
                    </a:lnTo>
                    <a:lnTo>
                      <a:pt x="102" y="893"/>
                    </a:lnTo>
                    <a:lnTo>
                      <a:pt x="96" y="893"/>
                    </a:lnTo>
                    <a:lnTo>
                      <a:pt x="156" y="905"/>
                    </a:lnTo>
                    <a:lnTo>
                      <a:pt x="168" y="899"/>
                    </a:lnTo>
                    <a:lnTo>
                      <a:pt x="311" y="923"/>
                    </a:lnTo>
                    <a:lnTo>
                      <a:pt x="365" y="911"/>
                    </a:lnTo>
                    <a:lnTo>
                      <a:pt x="371" y="887"/>
                    </a:lnTo>
                    <a:lnTo>
                      <a:pt x="240" y="869"/>
                    </a:lnTo>
                    <a:lnTo>
                      <a:pt x="240" y="863"/>
                    </a:lnTo>
                    <a:lnTo>
                      <a:pt x="497" y="791"/>
                    </a:lnTo>
                    <a:lnTo>
                      <a:pt x="503" y="809"/>
                    </a:lnTo>
                    <a:lnTo>
                      <a:pt x="640" y="827"/>
                    </a:lnTo>
                    <a:lnTo>
                      <a:pt x="640" y="827"/>
                    </a:lnTo>
                    <a:lnTo>
                      <a:pt x="700" y="725"/>
                    </a:lnTo>
                    <a:lnTo>
                      <a:pt x="700" y="725"/>
                    </a:lnTo>
                    <a:lnTo>
                      <a:pt x="700" y="725"/>
                    </a:lnTo>
                    <a:lnTo>
                      <a:pt x="700" y="725"/>
                    </a:lnTo>
                    <a:lnTo>
                      <a:pt x="700" y="725"/>
                    </a:lnTo>
                    <a:lnTo>
                      <a:pt x="658" y="719"/>
                    </a:lnTo>
                    <a:lnTo>
                      <a:pt x="664" y="653"/>
                    </a:lnTo>
                    <a:lnTo>
                      <a:pt x="664" y="653"/>
                    </a:lnTo>
                    <a:lnTo>
                      <a:pt x="670" y="623"/>
                    </a:lnTo>
                    <a:lnTo>
                      <a:pt x="694" y="611"/>
                    </a:lnTo>
                    <a:lnTo>
                      <a:pt x="694" y="605"/>
                    </a:lnTo>
                    <a:lnTo>
                      <a:pt x="694" y="605"/>
                    </a:lnTo>
                    <a:lnTo>
                      <a:pt x="718" y="587"/>
                    </a:lnTo>
                    <a:lnTo>
                      <a:pt x="748" y="569"/>
                    </a:lnTo>
                    <a:lnTo>
                      <a:pt x="778" y="551"/>
                    </a:lnTo>
                    <a:lnTo>
                      <a:pt x="796" y="533"/>
                    </a:lnTo>
                    <a:lnTo>
                      <a:pt x="819" y="515"/>
                    </a:lnTo>
                    <a:lnTo>
                      <a:pt x="843" y="497"/>
                    </a:lnTo>
                    <a:lnTo>
                      <a:pt x="867" y="467"/>
                    </a:lnTo>
                    <a:lnTo>
                      <a:pt x="879" y="449"/>
                    </a:lnTo>
                    <a:lnTo>
                      <a:pt x="879" y="443"/>
                    </a:lnTo>
                    <a:lnTo>
                      <a:pt x="885" y="443"/>
                    </a:lnTo>
                    <a:lnTo>
                      <a:pt x="891" y="431"/>
                    </a:lnTo>
                    <a:lnTo>
                      <a:pt x="903" y="425"/>
                    </a:lnTo>
                    <a:lnTo>
                      <a:pt x="909" y="414"/>
                    </a:lnTo>
                    <a:lnTo>
                      <a:pt x="909" y="390"/>
                    </a:lnTo>
                    <a:lnTo>
                      <a:pt x="903" y="360"/>
                    </a:lnTo>
                    <a:lnTo>
                      <a:pt x="927" y="348"/>
                    </a:lnTo>
                    <a:lnTo>
                      <a:pt x="951" y="330"/>
                    </a:lnTo>
                    <a:lnTo>
                      <a:pt x="975" y="318"/>
                    </a:lnTo>
                    <a:lnTo>
                      <a:pt x="993" y="300"/>
                    </a:lnTo>
                    <a:lnTo>
                      <a:pt x="999" y="306"/>
                    </a:lnTo>
                    <a:lnTo>
                      <a:pt x="1011" y="306"/>
                    </a:lnTo>
                    <a:lnTo>
                      <a:pt x="1023" y="336"/>
                    </a:lnTo>
                    <a:lnTo>
                      <a:pt x="1023" y="336"/>
                    </a:lnTo>
                    <a:lnTo>
                      <a:pt x="1071" y="449"/>
                    </a:lnTo>
                    <a:lnTo>
                      <a:pt x="1071" y="467"/>
                    </a:lnTo>
                    <a:lnTo>
                      <a:pt x="1077" y="497"/>
                    </a:lnTo>
                    <a:lnTo>
                      <a:pt x="1101" y="563"/>
                    </a:lnTo>
                    <a:lnTo>
                      <a:pt x="1118" y="617"/>
                    </a:lnTo>
                    <a:lnTo>
                      <a:pt x="1124" y="641"/>
                    </a:lnTo>
                    <a:lnTo>
                      <a:pt x="1124" y="653"/>
                    </a:lnTo>
                    <a:lnTo>
                      <a:pt x="1118" y="659"/>
                    </a:lnTo>
                    <a:lnTo>
                      <a:pt x="1112" y="671"/>
                    </a:lnTo>
                    <a:lnTo>
                      <a:pt x="1112" y="689"/>
                    </a:lnTo>
                    <a:lnTo>
                      <a:pt x="1118" y="701"/>
                    </a:lnTo>
                    <a:lnTo>
                      <a:pt x="1124" y="719"/>
                    </a:lnTo>
                    <a:lnTo>
                      <a:pt x="1130" y="737"/>
                    </a:lnTo>
                    <a:lnTo>
                      <a:pt x="1136" y="749"/>
                    </a:lnTo>
                    <a:lnTo>
                      <a:pt x="1148" y="749"/>
                    </a:lnTo>
                    <a:lnTo>
                      <a:pt x="1154" y="743"/>
                    </a:lnTo>
                    <a:lnTo>
                      <a:pt x="1154" y="725"/>
                    </a:lnTo>
                    <a:lnTo>
                      <a:pt x="1148" y="707"/>
                    </a:lnTo>
                    <a:lnTo>
                      <a:pt x="1148" y="701"/>
                    </a:lnTo>
                    <a:lnTo>
                      <a:pt x="1202" y="713"/>
                    </a:lnTo>
                    <a:lnTo>
                      <a:pt x="1208" y="719"/>
                    </a:lnTo>
                    <a:lnTo>
                      <a:pt x="1214" y="737"/>
                    </a:lnTo>
                    <a:lnTo>
                      <a:pt x="1220" y="749"/>
                    </a:lnTo>
                    <a:lnTo>
                      <a:pt x="1232" y="755"/>
                    </a:lnTo>
                    <a:lnTo>
                      <a:pt x="1238" y="749"/>
                    </a:lnTo>
                    <a:lnTo>
                      <a:pt x="1232" y="737"/>
                    </a:lnTo>
                    <a:lnTo>
                      <a:pt x="1238" y="749"/>
                    </a:lnTo>
                    <a:lnTo>
                      <a:pt x="1244" y="755"/>
                    </a:lnTo>
                    <a:lnTo>
                      <a:pt x="1250" y="749"/>
                    </a:lnTo>
                    <a:lnTo>
                      <a:pt x="1250" y="743"/>
                    </a:lnTo>
                    <a:lnTo>
                      <a:pt x="1250" y="731"/>
                    </a:lnTo>
                    <a:lnTo>
                      <a:pt x="1244" y="719"/>
                    </a:lnTo>
                    <a:lnTo>
                      <a:pt x="1244" y="713"/>
                    </a:lnTo>
                    <a:lnTo>
                      <a:pt x="1244" y="713"/>
                    </a:lnTo>
                    <a:close/>
                    <a:moveTo>
                      <a:pt x="694" y="264"/>
                    </a:moveTo>
                    <a:lnTo>
                      <a:pt x="700" y="276"/>
                    </a:lnTo>
                    <a:lnTo>
                      <a:pt x="712" y="288"/>
                    </a:lnTo>
                    <a:lnTo>
                      <a:pt x="742" y="330"/>
                    </a:lnTo>
                    <a:lnTo>
                      <a:pt x="778" y="360"/>
                    </a:lnTo>
                    <a:lnTo>
                      <a:pt x="784" y="372"/>
                    </a:lnTo>
                    <a:lnTo>
                      <a:pt x="790" y="378"/>
                    </a:lnTo>
                    <a:lnTo>
                      <a:pt x="796" y="384"/>
                    </a:lnTo>
                    <a:lnTo>
                      <a:pt x="796" y="384"/>
                    </a:lnTo>
                    <a:lnTo>
                      <a:pt x="790" y="431"/>
                    </a:lnTo>
                    <a:lnTo>
                      <a:pt x="766" y="443"/>
                    </a:lnTo>
                    <a:lnTo>
                      <a:pt x="748" y="461"/>
                    </a:lnTo>
                    <a:lnTo>
                      <a:pt x="724" y="485"/>
                    </a:lnTo>
                    <a:lnTo>
                      <a:pt x="712" y="503"/>
                    </a:lnTo>
                    <a:lnTo>
                      <a:pt x="712" y="509"/>
                    </a:lnTo>
                    <a:lnTo>
                      <a:pt x="706" y="515"/>
                    </a:lnTo>
                    <a:lnTo>
                      <a:pt x="688" y="533"/>
                    </a:lnTo>
                    <a:lnTo>
                      <a:pt x="670" y="551"/>
                    </a:lnTo>
                    <a:lnTo>
                      <a:pt x="658" y="563"/>
                    </a:lnTo>
                    <a:lnTo>
                      <a:pt x="658" y="569"/>
                    </a:lnTo>
                    <a:lnTo>
                      <a:pt x="658" y="569"/>
                    </a:lnTo>
                    <a:lnTo>
                      <a:pt x="658" y="569"/>
                    </a:lnTo>
                    <a:lnTo>
                      <a:pt x="652" y="569"/>
                    </a:lnTo>
                    <a:lnTo>
                      <a:pt x="652" y="575"/>
                    </a:lnTo>
                    <a:lnTo>
                      <a:pt x="640" y="581"/>
                    </a:lnTo>
                    <a:lnTo>
                      <a:pt x="616" y="593"/>
                    </a:lnTo>
                    <a:lnTo>
                      <a:pt x="604" y="599"/>
                    </a:lnTo>
                    <a:lnTo>
                      <a:pt x="592" y="605"/>
                    </a:lnTo>
                    <a:lnTo>
                      <a:pt x="592" y="605"/>
                    </a:lnTo>
                    <a:lnTo>
                      <a:pt x="586" y="611"/>
                    </a:lnTo>
                    <a:lnTo>
                      <a:pt x="574" y="617"/>
                    </a:lnTo>
                    <a:lnTo>
                      <a:pt x="562" y="629"/>
                    </a:lnTo>
                    <a:lnTo>
                      <a:pt x="550" y="635"/>
                    </a:lnTo>
                    <a:lnTo>
                      <a:pt x="550" y="653"/>
                    </a:lnTo>
                    <a:lnTo>
                      <a:pt x="556" y="677"/>
                    </a:lnTo>
                    <a:lnTo>
                      <a:pt x="562" y="707"/>
                    </a:lnTo>
                    <a:lnTo>
                      <a:pt x="538" y="737"/>
                    </a:lnTo>
                    <a:lnTo>
                      <a:pt x="377" y="785"/>
                    </a:lnTo>
                    <a:lnTo>
                      <a:pt x="365" y="761"/>
                    </a:lnTo>
                    <a:lnTo>
                      <a:pt x="359" y="755"/>
                    </a:lnTo>
                    <a:lnTo>
                      <a:pt x="353" y="755"/>
                    </a:lnTo>
                    <a:lnTo>
                      <a:pt x="359" y="683"/>
                    </a:lnTo>
                    <a:lnTo>
                      <a:pt x="365" y="671"/>
                    </a:lnTo>
                    <a:lnTo>
                      <a:pt x="371" y="665"/>
                    </a:lnTo>
                    <a:lnTo>
                      <a:pt x="389" y="641"/>
                    </a:lnTo>
                    <a:lnTo>
                      <a:pt x="389" y="641"/>
                    </a:lnTo>
                    <a:lnTo>
                      <a:pt x="413" y="629"/>
                    </a:lnTo>
                    <a:lnTo>
                      <a:pt x="431" y="611"/>
                    </a:lnTo>
                    <a:lnTo>
                      <a:pt x="419" y="623"/>
                    </a:lnTo>
                    <a:lnTo>
                      <a:pt x="419" y="629"/>
                    </a:lnTo>
                    <a:lnTo>
                      <a:pt x="425" y="647"/>
                    </a:lnTo>
                    <a:lnTo>
                      <a:pt x="425" y="659"/>
                    </a:lnTo>
                    <a:lnTo>
                      <a:pt x="431" y="665"/>
                    </a:lnTo>
                    <a:lnTo>
                      <a:pt x="437" y="659"/>
                    </a:lnTo>
                    <a:lnTo>
                      <a:pt x="443" y="635"/>
                    </a:lnTo>
                    <a:lnTo>
                      <a:pt x="443" y="617"/>
                    </a:lnTo>
                    <a:lnTo>
                      <a:pt x="443" y="605"/>
                    </a:lnTo>
                    <a:lnTo>
                      <a:pt x="491" y="575"/>
                    </a:lnTo>
                    <a:lnTo>
                      <a:pt x="527" y="545"/>
                    </a:lnTo>
                    <a:lnTo>
                      <a:pt x="550" y="527"/>
                    </a:lnTo>
                    <a:lnTo>
                      <a:pt x="568" y="515"/>
                    </a:lnTo>
                    <a:lnTo>
                      <a:pt x="586" y="503"/>
                    </a:lnTo>
                    <a:lnTo>
                      <a:pt x="598" y="497"/>
                    </a:lnTo>
                    <a:lnTo>
                      <a:pt x="610" y="485"/>
                    </a:lnTo>
                    <a:lnTo>
                      <a:pt x="616" y="479"/>
                    </a:lnTo>
                    <a:lnTo>
                      <a:pt x="616" y="473"/>
                    </a:lnTo>
                    <a:lnTo>
                      <a:pt x="628" y="455"/>
                    </a:lnTo>
                    <a:lnTo>
                      <a:pt x="634" y="431"/>
                    </a:lnTo>
                    <a:lnTo>
                      <a:pt x="640" y="408"/>
                    </a:lnTo>
                    <a:lnTo>
                      <a:pt x="640" y="402"/>
                    </a:lnTo>
                    <a:lnTo>
                      <a:pt x="640" y="396"/>
                    </a:lnTo>
                    <a:lnTo>
                      <a:pt x="628" y="396"/>
                    </a:lnTo>
                    <a:lnTo>
                      <a:pt x="634" y="396"/>
                    </a:lnTo>
                    <a:lnTo>
                      <a:pt x="634" y="396"/>
                    </a:lnTo>
                    <a:lnTo>
                      <a:pt x="634" y="390"/>
                    </a:lnTo>
                    <a:lnTo>
                      <a:pt x="640" y="378"/>
                    </a:lnTo>
                    <a:lnTo>
                      <a:pt x="652" y="336"/>
                    </a:lnTo>
                    <a:lnTo>
                      <a:pt x="664" y="300"/>
                    </a:lnTo>
                    <a:lnTo>
                      <a:pt x="664" y="282"/>
                    </a:lnTo>
                    <a:lnTo>
                      <a:pt x="670" y="276"/>
                    </a:lnTo>
                    <a:lnTo>
                      <a:pt x="664" y="270"/>
                    </a:lnTo>
                    <a:lnTo>
                      <a:pt x="658" y="258"/>
                    </a:lnTo>
                    <a:lnTo>
                      <a:pt x="646" y="246"/>
                    </a:lnTo>
                    <a:lnTo>
                      <a:pt x="640" y="240"/>
                    </a:lnTo>
                    <a:lnTo>
                      <a:pt x="676" y="258"/>
                    </a:lnTo>
                    <a:lnTo>
                      <a:pt x="682" y="192"/>
                    </a:lnTo>
                    <a:lnTo>
                      <a:pt x="682" y="198"/>
                    </a:lnTo>
                    <a:lnTo>
                      <a:pt x="682" y="222"/>
                    </a:lnTo>
                    <a:lnTo>
                      <a:pt x="688" y="246"/>
                    </a:lnTo>
                    <a:lnTo>
                      <a:pt x="694" y="264"/>
                    </a:lnTo>
                    <a:lnTo>
                      <a:pt x="694" y="264"/>
                    </a:lnTo>
                    <a:close/>
                    <a:moveTo>
                      <a:pt x="532" y="455"/>
                    </a:moveTo>
                    <a:lnTo>
                      <a:pt x="527" y="461"/>
                    </a:lnTo>
                    <a:lnTo>
                      <a:pt x="532" y="449"/>
                    </a:lnTo>
                    <a:lnTo>
                      <a:pt x="532" y="455"/>
                    </a:lnTo>
                    <a:lnTo>
                      <a:pt x="532" y="455"/>
                    </a:lnTo>
                    <a:close/>
                    <a:moveTo>
                      <a:pt x="634" y="803"/>
                    </a:moveTo>
                    <a:lnTo>
                      <a:pt x="634" y="803"/>
                    </a:lnTo>
                    <a:lnTo>
                      <a:pt x="634" y="803"/>
                    </a:lnTo>
                    <a:lnTo>
                      <a:pt x="634" y="803"/>
                    </a:lnTo>
                    <a:lnTo>
                      <a:pt x="634" y="803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21" name="Freeform 19">
                <a:extLst>
                  <a:ext uri="{FF2B5EF4-FFF2-40B4-BE49-F238E27FC236}">
                    <a16:creationId xmlns:a16="http://schemas.microsoft.com/office/drawing/2014/main" id="{485D7134-C6B8-2344-B96A-3E1383F8DC24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684" y="2709"/>
                <a:ext cx="47" cy="78"/>
              </a:xfrm>
              <a:custGeom>
                <a:avLst/>
                <a:gdLst/>
                <a:ahLst/>
                <a:cxnLst>
                  <a:cxn ang="0">
                    <a:pos x="12" y="72"/>
                  </a:cxn>
                  <a:cxn ang="0">
                    <a:pos x="18" y="60"/>
                  </a:cxn>
                  <a:cxn ang="0">
                    <a:pos x="24" y="54"/>
                  </a:cxn>
                  <a:cxn ang="0">
                    <a:pos x="47" y="0"/>
                  </a:cxn>
                  <a:cxn ang="0">
                    <a:pos x="0" y="78"/>
                  </a:cxn>
                  <a:cxn ang="0">
                    <a:pos x="12" y="72"/>
                  </a:cxn>
                  <a:cxn ang="0">
                    <a:pos x="12" y="72"/>
                  </a:cxn>
                </a:cxnLst>
                <a:rect l="0" t="0" r="r" b="b"/>
                <a:pathLst>
                  <a:path w="47" h="78">
                    <a:moveTo>
                      <a:pt x="12" y="72"/>
                    </a:moveTo>
                    <a:lnTo>
                      <a:pt x="18" y="60"/>
                    </a:lnTo>
                    <a:lnTo>
                      <a:pt x="24" y="54"/>
                    </a:lnTo>
                    <a:lnTo>
                      <a:pt x="47" y="0"/>
                    </a:lnTo>
                    <a:lnTo>
                      <a:pt x="0" y="78"/>
                    </a:lnTo>
                    <a:lnTo>
                      <a:pt x="12" y="72"/>
                    </a:lnTo>
                    <a:lnTo>
                      <a:pt x="12" y="7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22" name="Freeform 20">
                <a:extLst>
                  <a:ext uri="{FF2B5EF4-FFF2-40B4-BE49-F238E27FC236}">
                    <a16:creationId xmlns:a16="http://schemas.microsoft.com/office/drawing/2014/main" id="{1A976BF7-EF14-774A-8B36-A881C83FEB3C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1284" y="2572"/>
                <a:ext cx="149" cy="419"/>
              </a:xfrm>
              <a:custGeom>
                <a:avLst/>
                <a:gdLst/>
                <a:ahLst/>
                <a:cxnLst>
                  <a:cxn ang="0">
                    <a:pos x="29" y="96"/>
                  </a:cxn>
                  <a:cxn ang="0">
                    <a:pos x="41" y="126"/>
                  </a:cxn>
                  <a:cxn ang="0">
                    <a:pos x="29" y="161"/>
                  </a:cxn>
                  <a:cxn ang="0">
                    <a:pos x="47" y="149"/>
                  </a:cxn>
                  <a:cxn ang="0">
                    <a:pos x="53" y="347"/>
                  </a:cxn>
                  <a:cxn ang="0">
                    <a:pos x="65" y="371"/>
                  </a:cxn>
                  <a:cxn ang="0">
                    <a:pos x="65" y="377"/>
                  </a:cxn>
                  <a:cxn ang="0">
                    <a:pos x="65" y="389"/>
                  </a:cxn>
                  <a:cxn ang="0">
                    <a:pos x="77" y="395"/>
                  </a:cxn>
                  <a:cxn ang="0">
                    <a:pos x="101" y="407"/>
                  </a:cxn>
                  <a:cxn ang="0">
                    <a:pos x="125" y="413"/>
                  </a:cxn>
                  <a:cxn ang="0">
                    <a:pos x="149" y="419"/>
                  </a:cxn>
                  <a:cxn ang="0">
                    <a:pos x="125" y="395"/>
                  </a:cxn>
                  <a:cxn ang="0">
                    <a:pos x="77" y="365"/>
                  </a:cxn>
                  <a:cxn ang="0">
                    <a:pos x="77" y="365"/>
                  </a:cxn>
                  <a:cxn ang="0">
                    <a:pos x="77" y="353"/>
                  </a:cxn>
                  <a:cxn ang="0">
                    <a:pos x="83" y="329"/>
                  </a:cxn>
                  <a:cxn ang="0">
                    <a:pos x="83" y="293"/>
                  </a:cxn>
                  <a:cxn ang="0">
                    <a:pos x="83" y="257"/>
                  </a:cxn>
                  <a:cxn ang="0">
                    <a:pos x="83" y="221"/>
                  </a:cxn>
                  <a:cxn ang="0">
                    <a:pos x="77" y="185"/>
                  </a:cxn>
                  <a:cxn ang="0">
                    <a:pos x="65" y="155"/>
                  </a:cxn>
                  <a:cxn ang="0">
                    <a:pos x="59" y="143"/>
                  </a:cxn>
                  <a:cxn ang="0">
                    <a:pos x="53" y="137"/>
                  </a:cxn>
                  <a:cxn ang="0">
                    <a:pos x="53" y="120"/>
                  </a:cxn>
                  <a:cxn ang="0">
                    <a:pos x="53" y="108"/>
                  </a:cxn>
                  <a:cxn ang="0">
                    <a:pos x="47" y="90"/>
                  </a:cxn>
                  <a:cxn ang="0">
                    <a:pos x="35" y="54"/>
                  </a:cxn>
                  <a:cxn ang="0">
                    <a:pos x="23" y="18"/>
                  </a:cxn>
                  <a:cxn ang="0">
                    <a:pos x="17" y="6"/>
                  </a:cxn>
                  <a:cxn ang="0">
                    <a:pos x="17" y="0"/>
                  </a:cxn>
                  <a:cxn ang="0">
                    <a:pos x="0" y="6"/>
                  </a:cxn>
                  <a:cxn ang="0">
                    <a:pos x="6" y="114"/>
                  </a:cxn>
                  <a:cxn ang="0">
                    <a:pos x="29" y="96"/>
                  </a:cxn>
                  <a:cxn ang="0">
                    <a:pos x="29" y="96"/>
                  </a:cxn>
                </a:cxnLst>
                <a:rect l="0" t="0" r="r" b="b"/>
                <a:pathLst>
                  <a:path w="149" h="419">
                    <a:moveTo>
                      <a:pt x="29" y="96"/>
                    </a:moveTo>
                    <a:lnTo>
                      <a:pt x="41" y="126"/>
                    </a:lnTo>
                    <a:lnTo>
                      <a:pt x="29" y="161"/>
                    </a:lnTo>
                    <a:lnTo>
                      <a:pt x="47" y="149"/>
                    </a:lnTo>
                    <a:lnTo>
                      <a:pt x="53" y="347"/>
                    </a:lnTo>
                    <a:lnTo>
                      <a:pt x="65" y="371"/>
                    </a:lnTo>
                    <a:lnTo>
                      <a:pt x="65" y="377"/>
                    </a:lnTo>
                    <a:lnTo>
                      <a:pt x="65" y="389"/>
                    </a:lnTo>
                    <a:lnTo>
                      <a:pt x="77" y="395"/>
                    </a:lnTo>
                    <a:lnTo>
                      <a:pt x="101" y="407"/>
                    </a:lnTo>
                    <a:lnTo>
                      <a:pt x="125" y="413"/>
                    </a:lnTo>
                    <a:lnTo>
                      <a:pt x="149" y="419"/>
                    </a:lnTo>
                    <a:lnTo>
                      <a:pt x="125" y="395"/>
                    </a:lnTo>
                    <a:lnTo>
                      <a:pt x="77" y="365"/>
                    </a:lnTo>
                    <a:lnTo>
                      <a:pt x="77" y="365"/>
                    </a:lnTo>
                    <a:lnTo>
                      <a:pt x="77" y="353"/>
                    </a:lnTo>
                    <a:lnTo>
                      <a:pt x="83" y="329"/>
                    </a:lnTo>
                    <a:lnTo>
                      <a:pt x="83" y="293"/>
                    </a:lnTo>
                    <a:lnTo>
                      <a:pt x="83" y="257"/>
                    </a:lnTo>
                    <a:lnTo>
                      <a:pt x="83" y="221"/>
                    </a:lnTo>
                    <a:lnTo>
                      <a:pt x="77" y="185"/>
                    </a:lnTo>
                    <a:lnTo>
                      <a:pt x="65" y="155"/>
                    </a:lnTo>
                    <a:lnTo>
                      <a:pt x="59" y="143"/>
                    </a:lnTo>
                    <a:lnTo>
                      <a:pt x="53" y="137"/>
                    </a:lnTo>
                    <a:lnTo>
                      <a:pt x="53" y="120"/>
                    </a:lnTo>
                    <a:lnTo>
                      <a:pt x="53" y="108"/>
                    </a:lnTo>
                    <a:lnTo>
                      <a:pt x="47" y="90"/>
                    </a:lnTo>
                    <a:lnTo>
                      <a:pt x="35" y="54"/>
                    </a:lnTo>
                    <a:lnTo>
                      <a:pt x="23" y="18"/>
                    </a:lnTo>
                    <a:lnTo>
                      <a:pt x="17" y="6"/>
                    </a:lnTo>
                    <a:lnTo>
                      <a:pt x="17" y="0"/>
                    </a:lnTo>
                    <a:lnTo>
                      <a:pt x="0" y="6"/>
                    </a:lnTo>
                    <a:lnTo>
                      <a:pt x="6" y="114"/>
                    </a:lnTo>
                    <a:lnTo>
                      <a:pt x="29" y="96"/>
                    </a:lnTo>
                    <a:lnTo>
                      <a:pt x="29" y="9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23" name="Freeform 21">
                <a:extLst>
                  <a:ext uri="{FF2B5EF4-FFF2-40B4-BE49-F238E27FC236}">
                    <a16:creationId xmlns:a16="http://schemas.microsoft.com/office/drawing/2014/main" id="{58AB542D-E464-514A-A3D0-772EF154BB7A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1140" y="2434"/>
                <a:ext cx="167" cy="138"/>
              </a:xfrm>
              <a:custGeom>
                <a:avLst/>
                <a:gdLst/>
                <a:ahLst/>
                <a:cxnLst>
                  <a:cxn ang="0">
                    <a:pos x="102" y="18"/>
                  </a:cxn>
                  <a:cxn ang="0">
                    <a:pos x="96" y="12"/>
                  </a:cxn>
                  <a:cxn ang="0">
                    <a:pos x="90" y="0"/>
                  </a:cxn>
                  <a:cxn ang="0">
                    <a:pos x="78" y="0"/>
                  </a:cxn>
                  <a:cxn ang="0">
                    <a:pos x="66" y="0"/>
                  </a:cxn>
                  <a:cxn ang="0">
                    <a:pos x="60" y="0"/>
                  </a:cxn>
                  <a:cxn ang="0">
                    <a:pos x="48" y="6"/>
                  </a:cxn>
                  <a:cxn ang="0">
                    <a:pos x="36" y="12"/>
                  </a:cxn>
                  <a:cxn ang="0">
                    <a:pos x="30" y="12"/>
                  </a:cxn>
                  <a:cxn ang="0">
                    <a:pos x="24" y="24"/>
                  </a:cxn>
                  <a:cxn ang="0">
                    <a:pos x="18" y="42"/>
                  </a:cxn>
                  <a:cxn ang="0">
                    <a:pos x="6" y="66"/>
                  </a:cxn>
                  <a:cxn ang="0">
                    <a:pos x="0" y="72"/>
                  </a:cxn>
                  <a:cxn ang="0">
                    <a:pos x="42" y="30"/>
                  </a:cxn>
                  <a:cxn ang="0">
                    <a:pos x="30" y="66"/>
                  </a:cxn>
                  <a:cxn ang="0">
                    <a:pos x="96" y="36"/>
                  </a:cxn>
                  <a:cxn ang="0">
                    <a:pos x="120" y="78"/>
                  </a:cxn>
                  <a:cxn ang="0">
                    <a:pos x="120" y="54"/>
                  </a:cxn>
                  <a:cxn ang="0">
                    <a:pos x="167" y="138"/>
                  </a:cxn>
                  <a:cxn ang="0">
                    <a:pos x="167" y="120"/>
                  </a:cxn>
                  <a:cxn ang="0">
                    <a:pos x="161" y="102"/>
                  </a:cxn>
                  <a:cxn ang="0">
                    <a:pos x="138" y="60"/>
                  </a:cxn>
                  <a:cxn ang="0">
                    <a:pos x="114" y="30"/>
                  </a:cxn>
                  <a:cxn ang="0">
                    <a:pos x="108" y="24"/>
                  </a:cxn>
                  <a:cxn ang="0">
                    <a:pos x="102" y="18"/>
                  </a:cxn>
                  <a:cxn ang="0">
                    <a:pos x="102" y="18"/>
                  </a:cxn>
                </a:cxnLst>
                <a:rect l="0" t="0" r="r" b="b"/>
                <a:pathLst>
                  <a:path w="167" h="138">
                    <a:moveTo>
                      <a:pt x="102" y="18"/>
                    </a:moveTo>
                    <a:lnTo>
                      <a:pt x="96" y="12"/>
                    </a:lnTo>
                    <a:lnTo>
                      <a:pt x="90" y="0"/>
                    </a:lnTo>
                    <a:lnTo>
                      <a:pt x="78" y="0"/>
                    </a:lnTo>
                    <a:lnTo>
                      <a:pt x="66" y="0"/>
                    </a:lnTo>
                    <a:lnTo>
                      <a:pt x="60" y="0"/>
                    </a:lnTo>
                    <a:lnTo>
                      <a:pt x="48" y="6"/>
                    </a:lnTo>
                    <a:lnTo>
                      <a:pt x="36" y="12"/>
                    </a:lnTo>
                    <a:lnTo>
                      <a:pt x="30" y="12"/>
                    </a:lnTo>
                    <a:lnTo>
                      <a:pt x="24" y="24"/>
                    </a:lnTo>
                    <a:lnTo>
                      <a:pt x="18" y="42"/>
                    </a:lnTo>
                    <a:lnTo>
                      <a:pt x="6" y="66"/>
                    </a:lnTo>
                    <a:lnTo>
                      <a:pt x="0" y="72"/>
                    </a:lnTo>
                    <a:lnTo>
                      <a:pt x="42" y="30"/>
                    </a:lnTo>
                    <a:lnTo>
                      <a:pt x="30" y="66"/>
                    </a:lnTo>
                    <a:lnTo>
                      <a:pt x="96" y="36"/>
                    </a:lnTo>
                    <a:lnTo>
                      <a:pt x="120" y="78"/>
                    </a:lnTo>
                    <a:lnTo>
                      <a:pt x="120" y="54"/>
                    </a:lnTo>
                    <a:lnTo>
                      <a:pt x="167" y="138"/>
                    </a:lnTo>
                    <a:lnTo>
                      <a:pt x="167" y="120"/>
                    </a:lnTo>
                    <a:lnTo>
                      <a:pt x="161" y="102"/>
                    </a:lnTo>
                    <a:lnTo>
                      <a:pt x="138" y="60"/>
                    </a:lnTo>
                    <a:lnTo>
                      <a:pt x="114" y="30"/>
                    </a:lnTo>
                    <a:lnTo>
                      <a:pt x="108" y="24"/>
                    </a:lnTo>
                    <a:lnTo>
                      <a:pt x="102" y="18"/>
                    </a:lnTo>
                    <a:lnTo>
                      <a:pt x="102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24" name="Freeform 22">
                <a:extLst>
                  <a:ext uri="{FF2B5EF4-FFF2-40B4-BE49-F238E27FC236}">
                    <a16:creationId xmlns:a16="http://schemas.microsoft.com/office/drawing/2014/main" id="{B70A49E5-668D-7D40-A31E-B9697EF7675D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948" y="2314"/>
                <a:ext cx="113" cy="11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" y="0"/>
                  </a:cxn>
                  <a:cxn ang="0">
                    <a:pos x="24" y="6"/>
                  </a:cxn>
                  <a:cxn ang="0">
                    <a:pos x="48" y="18"/>
                  </a:cxn>
                  <a:cxn ang="0">
                    <a:pos x="71" y="36"/>
                  </a:cxn>
                  <a:cxn ang="0">
                    <a:pos x="83" y="48"/>
                  </a:cxn>
                  <a:cxn ang="0">
                    <a:pos x="95" y="66"/>
                  </a:cxn>
                  <a:cxn ang="0">
                    <a:pos x="107" y="90"/>
                  </a:cxn>
                  <a:cxn ang="0">
                    <a:pos x="113" y="114"/>
                  </a:cxn>
                  <a:cxn ang="0">
                    <a:pos x="83" y="66"/>
                  </a:cxn>
                  <a:cxn ang="0">
                    <a:pos x="60" y="78"/>
                  </a:cxn>
                  <a:cxn ang="0">
                    <a:pos x="71" y="54"/>
                  </a:cxn>
                  <a:cxn ang="0">
                    <a:pos x="12" y="78"/>
                  </a:cxn>
                  <a:cxn ang="0">
                    <a:pos x="60" y="48"/>
                  </a:cxn>
                  <a:cxn ang="0">
                    <a:pos x="60" y="42"/>
                  </a:cxn>
                  <a:cxn ang="0">
                    <a:pos x="54" y="30"/>
                  </a:cxn>
                  <a:cxn ang="0">
                    <a:pos x="36" y="18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13" h="114">
                    <a:moveTo>
                      <a:pt x="0" y="0"/>
                    </a:moveTo>
                    <a:lnTo>
                      <a:pt x="6" y="0"/>
                    </a:lnTo>
                    <a:lnTo>
                      <a:pt x="24" y="6"/>
                    </a:lnTo>
                    <a:lnTo>
                      <a:pt x="48" y="18"/>
                    </a:lnTo>
                    <a:lnTo>
                      <a:pt x="71" y="36"/>
                    </a:lnTo>
                    <a:lnTo>
                      <a:pt x="83" y="48"/>
                    </a:lnTo>
                    <a:lnTo>
                      <a:pt x="95" y="66"/>
                    </a:lnTo>
                    <a:lnTo>
                      <a:pt x="107" y="90"/>
                    </a:lnTo>
                    <a:lnTo>
                      <a:pt x="113" y="114"/>
                    </a:lnTo>
                    <a:lnTo>
                      <a:pt x="83" y="66"/>
                    </a:lnTo>
                    <a:lnTo>
                      <a:pt x="60" y="78"/>
                    </a:lnTo>
                    <a:lnTo>
                      <a:pt x="71" y="54"/>
                    </a:lnTo>
                    <a:lnTo>
                      <a:pt x="12" y="78"/>
                    </a:lnTo>
                    <a:lnTo>
                      <a:pt x="60" y="48"/>
                    </a:lnTo>
                    <a:lnTo>
                      <a:pt x="60" y="42"/>
                    </a:lnTo>
                    <a:lnTo>
                      <a:pt x="54" y="30"/>
                    </a:lnTo>
                    <a:lnTo>
                      <a:pt x="36" y="18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25" name="Freeform 23">
                <a:extLst>
                  <a:ext uri="{FF2B5EF4-FFF2-40B4-BE49-F238E27FC236}">
                    <a16:creationId xmlns:a16="http://schemas.microsoft.com/office/drawing/2014/main" id="{2B64E99E-C344-DC4E-8EB1-B13B1BFF36F2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1122" y="2578"/>
                <a:ext cx="66" cy="60"/>
              </a:xfrm>
              <a:custGeom>
                <a:avLst/>
                <a:gdLst/>
                <a:ahLst/>
                <a:cxnLst>
                  <a:cxn ang="0">
                    <a:pos x="54" y="0"/>
                  </a:cxn>
                  <a:cxn ang="0">
                    <a:pos x="42" y="18"/>
                  </a:cxn>
                  <a:cxn ang="0">
                    <a:pos x="36" y="6"/>
                  </a:cxn>
                  <a:cxn ang="0">
                    <a:pos x="24" y="30"/>
                  </a:cxn>
                  <a:cxn ang="0">
                    <a:pos x="18" y="36"/>
                  </a:cxn>
                  <a:cxn ang="0">
                    <a:pos x="6" y="48"/>
                  </a:cxn>
                  <a:cxn ang="0">
                    <a:pos x="0" y="60"/>
                  </a:cxn>
                  <a:cxn ang="0">
                    <a:pos x="12" y="54"/>
                  </a:cxn>
                  <a:cxn ang="0">
                    <a:pos x="30" y="36"/>
                  </a:cxn>
                  <a:cxn ang="0">
                    <a:pos x="54" y="18"/>
                  </a:cxn>
                  <a:cxn ang="0">
                    <a:pos x="66" y="6"/>
                  </a:cxn>
                  <a:cxn ang="0">
                    <a:pos x="54" y="0"/>
                  </a:cxn>
                  <a:cxn ang="0">
                    <a:pos x="54" y="0"/>
                  </a:cxn>
                </a:cxnLst>
                <a:rect l="0" t="0" r="r" b="b"/>
                <a:pathLst>
                  <a:path w="66" h="60">
                    <a:moveTo>
                      <a:pt x="54" y="0"/>
                    </a:moveTo>
                    <a:lnTo>
                      <a:pt x="42" y="18"/>
                    </a:lnTo>
                    <a:lnTo>
                      <a:pt x="36" y="6"/>
                    </a:lnTo>
                    <a:lnTo>
                      <a:pt x="24" y="30"/>
                    </a:lnTo>
                    <a:lnTo>
                      <a:pt x="18" y="36"/>
                    </a:lnTo>
                    <a:lnTo>
                      <a:pt x="6" y="48"/>
                    </a:lnTo>
                    <a:lnTo>
                      <a:pt x="0" y="60"/>
                    </a:lnTo>
                    <a:lnTo>
                      <a:pt x="12" y="54"/>
                    </a:lnTo>
                    <a:lnTo>
                      <a:pt x="30" y="36"/>
                    </a:lnTo>
                    <a:lnTo>
                      <a:pt x="54" y="18"/>
                    </a:lnTo>
                    <a:lnTo>
                      <a:pt x="66" y="6"/>
                    </a:lnTo>
                    <a:lnTo>
                      <a:pt x="54" y="0"/>
                    </a:lnTo>
                    <a:lnTo>
                      <a:pt x="5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26" name="Freeform 24">
                <a:extLst>
                  <a:ext uri="{FF2B5EF4-FFF2-40B4-BE49-F238E27FC236}">
                    <a16:creationId xmlns:a16="http://schemas.microsoft.com/office/drawing/2014/main" id="{07D0DC3A-4713-194E-8724-E92744F205DB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942" y="2674"/>
                <a:ext cx="161" cy="179"/>
              </a:xfrm>
              <a:custGeom>
                <a:avLst/>
                <a:gdLst/>
                <a:ahLst/>
                <a:cxnLst>
                  <a:cxn ang="0">
                    <a:pos x="131" y="53"/>
                  </a:cxn>
                  <a:cxn ang="0">
                    <a:pos x="137" y="53"/>
                  </a:cxn>
                  <a:cxn ang="0">
                    <a:pos x="143" y="41"/>
                  </a:cxn>
                  <a:cxn ang="0">
                    <a:pos x="155" y="35"/>
                  </a:cxn>
                  <a:cxn ang="0">
                    <a:pos x="161" y="24"/>
                  </a:cxn>
                  <a:cxn ang="0">
                    <a:pos x="161" y="12"/>
                  </a:cxn>
                  <a:cxn ang="0">
                    <a:pos x="161" y="0"/>
                  </a:cxn>
                  <a:cxn ang="0">
                    <a:pos x="149" y="24"/>
                  </a:cxn>
                  <a:cxn ang="0">
                    <a:pos x="143" y="35"/>
                  </a:cxn>
                  <a:cxn ang="0">
                    <a:pos x="131" y="35"/>
                  </a:cxn>
                  <a:cxn ang="0">
                    <a:pos x="119" y="41"/>
                  </a:cxn>
                  <a:cxn ang="0">
                    <a:pos x="125" y="53"/>
                  </a:cxn>
                  <a:cxn ang="0">
                    <a:pos x="95" y="95"/>
                  </a:cxn>
                  <a:cxn ang="0">
                    <a:pos x="0" y="137"/>
                  </a:cxn>
                  <a:cxn ang="0">
                    <a:pos x="60" y="119"/>
                  </a:cxn>
                  <a:cxn ang="0">
                    <a:pos x="54" y="125"/>
                  </a:cxn>
                  <a:cxn ang="0">
                    <a:pos x="48" y="131"/>
                  </a:cxn>
                  <a:cxn ang="0">
                    <a:pos x="24" y="155"/>
                  </a:cxn>
                  <a:cxn ang="0">
                    <a:pos x="12" y="167"/>
                  </a:cxn>
                  <a:cxn ang="0">
                    <a:pos x="0" y="173"/>
                  </a:cxn>
                  <a:cxn ang="0">
                    <a:pos x="0" y="179"/>
                  </a:cxn>
                  <a:cxn ang="0">
                    <a:pos x="6" y="173"/>
                  </a:cxn>
                  <a:cxn ang="0">
                    <a:pos x="30" y="155"/>
                  </a:cxn>
                  <a:cxn ang="0">
                    <a:pos x="48" y="143"/>
                  </a:cxn>
                  <a:cxn ang="0">
                    <a:pos x="71" y="125"/>
                  </a:cxn>
                  <a:cxn ang="0">
                    <a:pos x="95" y="107"/>
                  </a:cxn>
                  <a:cxn ang="0">
                    <a:pos x="119" y="77"/>
                  </a:cxn>
                  <a:cxn ang="0">
                    <a:pos x="131" y="59"/>
                  </a:cxn>
                  <a:cxn ang="0">
                    <a:pos x="131" y="53"/>
                  </a:cxn>
                  <a:cxn ang="0">
                    <a:pos x="131" y="53"/>
                  </a:cxn>
                </a:cxnLst>
                <a:rect l="0" t="0" r="r" b="b"/>
                <a:pathLst>
                  <a:path w="161" h="179">
                    <a:moveTo>
                      <a:pt x="131" y="53"/>
                    </a:moveTo>
                    <a:lnTo>
                      <a:pt x="137" y="53"/>
                    </a:lnTo>
                    <a:lnTo>
                      <a:pt x="143" y="41"/>
                    </a:lnTo>
                    <a:lnTo>
                      <a:pt x="155" y="35"/>
                    </a:lnTo>
                    <a:lnTo>
                      <a:pt x="161" y="24"/>
                    </a:lnTo>
                    <a:lnTo>
                      <a:pt x="161" y="12"/>
                    </a:lnTo>
                    <a:lnTo>
                      <a:pt x="161" y="0"/>
                    </a:lnTo>
                    <a:lnTo>
                      <a:pt x="149" y="24"/>
                    </a:lnTo>
                    <a:lnTo>
                      <a:pt x="143" y="35"/>
                    </a:lnTo>
                    <a:lnTo>
                      <a:pt x="131" y="35"/>
                    </a:lnTo>
                    <a:lnTo>
                      <a:pt x="119" y="41"/>
                    </a:lnTo>
                    <a:lnTo>
                      <a:pt x="125" y="53"/>
                    </a:lnTo>
                    <a:lnTo>
                      <a:pt x="95" y="95"/>
                    </a:lnTo>
                    <a:lnTo>
                      <a:pt x="0" y="137"/>
                    </a:lnTo>
                    <a:lnTo>
                      <a:pt x="60" y="119"/>
                    </a:lnTo>
                    <a:lnTo>
                      <a:pt x="54" y="125"/>
                    </a:lnTo>
                    <a:lnTo>
                      <a:pt x="48" y="131"/>
                    </a:lnTo>
                    <a:lnTo>
                      <a:pt x="24" y="155"/>
                    </a:lnTo>
                    <a:lnTo>
                      <a:pt x="12" y="167"/>
                    </a:lnTo>
                    <a:lnTo>
                      <a:pt x="0" y="173"/>
                    </a:lnTo>
                    <a:lnTo>
                      <a:pt x="0" y="179"/>
                    </a:lnTo>
                    <a:lnTo>
                      <a:pt x="6" y="173"/>
                    </a:lnTo>
                    <a:lnTo>
                      <a:pt x="30" y="155"/>
                    </a:lnTo>
                    <a:lnTo>
                      <a:pt x="48" y="143"/>
                    </a:lnTo>
                    <a:lnTo>
                      <a:pt x="71" y="125"/>
                    </a:lnTo>
                    <a:lnTo>
                      <a:pt x="95" y="107"/>
                    </a:lnTo>
                    <a:lnTo>
                      <a:pt x="119" y="77"/>
                    </a:lnTo>
                    <a:lnTo>
                      <a:pt x="131" y="59"/>
                    </a:lnTo>
                    <a:lnTo>
                      <a:pt x="131" y="53"/>
                    </a:lnTo>
                    <a:lnTo>
                      <a:pt x="131" y="53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27" name="Freeform 25">
                <a:extLst>
                  <a:ext uri="{FF2B5EF4-FFF2-40B4-BE49-F238E27FC236}">
                    <a16:creationId xmlns:a16="http://schemas.microsoft.com/office/drawing/2014/main" id="{508B3570-8734-F248-B904-451CF8EE6ED8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737" y="2763"/>
                <a:ext cx="73" cy="54"/>
              </a:xfrm>
              <a:custGeom>
                <a:avLst/>
                <a:gdLst/>
                <a:ahLst/>
                <a:cxnLst>
                  <a:cxn ang="0">
                    <a:pos x="24" y="36"/>
                  </a:cxn>
                  <a:cxn ang="0">
                    <a:pos x="48" y="24"/>
                  </a:cxn>
                  <a:cxn ang="0">
                    <a:pos x="60" y="12"/>
                  </a:cxn>
                  <a:cxn ang="0">
                    <a:pos x="66" y="6"/>
                  </a:cxn>
                  <a:cxn ang="0">
                    <a:pos x="72" y="0"/>
                  </a:cxn>
                  <a:cxn ang="0">
                    <a:pos x="42" y="18"/>
                  </a:cxn>
                  <a:cxn ang="0">
                    <a:pos x="30" y="24"/>
                  </a:cxn>
                  <a:cxn ang="0">
                    <a:pos x="24" y="24"/>
                  </a:cxn>
                  <a:cxn ang="0">
                    <a:pos x="18" y="18"/>
                  </a:cxn>
                  <a:cxn ang="0">
                    <a:pos x="12" y="12"/>
                  </a:cxn>
                  <a:cxn ang="0">
                    <a:pos x="0" y="54"/>
                  </a:cxn>
                  <a:cxn ang="0">
                    <a:pos x="12" y="42"/>
                  </a:cxn>
                  <a:cxn ang="0">
                    <a:pos x="24" y="36"/>
                  </a:cxn>
                  <a:cxn ang="0">
                    <a:pos x="24" y="36"/>
                  </a:cxn>
                </a:cxnLst>
                <a:rect l="0" t="0" r="r" b="b"/>
                <a:pathLst>
                  <a:path w="72" h="54">
                    <a:moveTo>
                      <a:pt x="24" y="36"/>
                    </a:moveTo>
                    <a:lnTo>
                      <a:pt x="48" y="24"/>
                    </a:lnTo>
                    <a:lnTo>
                      <a:pt x="60" y="12"/>
                    </a:lnTo>
                    <a:lnTo>
                      <a:pt x="66" y="6"/>
                    </a:lnTo>
                    <a:lnTo>
                      <a:pt x="72" y="0"/>
                    </a:lnTo>
                    <a:lnTo>
                      <a:pt x="42" y="18"/>
                    </a:lnTo>
                    <a:lnTo>
                      <a:pt x="30" y="24"/>
                    </a:lnTo>
                    <a:lnTo>
                      <a:pt x="24" y="24"/>
                    </a:lnTo>
                    <a:lnTo>
                      <a:pt x="18" y="18"/>
                    </a:lnTo>
                    <a:lnTo>
                      <a:pt x="12" y="12"/>
                    </a:lnTo>
                    <a:lnTo>
                      <a:pt x="0" y="54"/>
                    </a:lnTo>
                    <a:lnTo>
                      <a:pt x="12" y="42"/>
                    </a:lnTo>
                    <a:lnTo>
                      <a:pt x="24" y="36"/>
                    </a:lnTo>
                    <a:lnTo>
                      <a:pt x="24" y="3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28" name="Freeform 26">
                <a:extLst>
                  <a:ext uri="{FF2B5EF4-FFF2-40B4-BE49-F238E27FC236}">
                    <a16:creationId xmlns:a16="http://schemas.microsoft.com/office/drawing/2014/main" id="{F27E03E3-35DF-8F44-9C4B-C7E5B9542505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624" y="2889"/>
                <a:ext cx="12" cy="54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12"/>
                  </a:cxn>
                  <a:cxn ang="0">
                    <a:pos x="0" y="18"/>
                  </a:cxn>
                  <a:cxn ang="0">
                    <a:pos x="6" y="54"/>
                  </a:cxn>
                  <a:cxn ang="0">
                    <a:pos x="12" y="36"/>
                  </a:cxn>
                  <a:cxn ang="0">
                    <a:pos x="12" y="18"/>
                  </a:cxn>
                  <a:cxn ang="0">
                    <a:pos x="12" y="6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54">
                    <a:moveTo>
                      <a:pt x="12" y="0"/>
                    </a:moveTo>
                    <a:lnTo>
                      <a:pt x="0" y="12"/>
                    </a:lnTo>
                    <a:lnTo>
                      <a:pt x="0" y="18"/>
                    </a:lnTo>
                    <a:lnTo>
                      <a:pt x="6" y="54"/>
                    </a:lnTo>
                    <a:lnTo>
                      <a:pt x="12" y="36"/>
                    </a:lnTo>
                    <a:lnTo>
                      <a:pt x="12" y="18"/>
                    </a:lnTo>
                    <a:lnTo>
                      <a:pt x="12" y="6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29" name="Freeform 27">
                <a:extLst>
                  <a:ext uri="{FF2B5EF4-FFF2-40B4-BE49-F238E27FC236}">
                    <a16:creationId xmlns:a16="http://schemas.microsoft.com/office/drawing/2014/main" id="{BCBF8F2B-501F-1343-B11A-48A5DD1943E7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492" y="3021"/>
                <a:ext cx="48" cy="72"/>
              </a:xfrm>
              <a:custGeom>
                <a:avLst/>
                <a:gdLst/>
                <a:ahLst/>
                <a:cxnLst>
                  <a:cxn ang="0">
                    <a:pos x="48" y="6"/>
                  </a:cxn>
                  <a:cxn ang="0">
                    <a:pos x="48" y="6"/>
                  </a:cxn>
                  <a:cxn ang="0">
                    <a:pos x="48" y="6"/>
                  </a:cxn>
                  <a:cxn ang="0">
                    <a:pos x="48" y="6"/>
                  </a:cxn>
                  <a:cxn ang="0">
                    <a:pos x="6" y="0"/>
                  </a:cxn>
                  <a:cxn ang="0">
                    <a:pos x="42" y="12"/>
                  </a:cxn>
                  <a:cxn ang="0">
                    <a:pos x="42" y="12"/>
                  </a:cxn>
                  <a:cxn ang="0">
                    <a:pos x="0" y="72"/>
                  </a:cxn>
                  <a:cxn ang="0">
                    <a:pos x="18" y="54"/>
                  </a:cxn>
                  <a:cxn ang="0">
                    <a:pos x="18" y="66"/>
                  </a:cxn>
                  <a:cxn ang="0">
                    <a:pos x="48" y="6"/>
                  </a:cxn>
                  <a:cxn ang="0">
                    <a:pos x="48" y="6"/>
                  </a:cxn>
                  <a:cxn ang="0">
                    <a:pos x="48" y="6"/>
                  </a:cxn>
                </a:cxnLst>
                <a:rect l="0" t="0" r="r" b="b"/>
                <a:pathLst>
                  <a:path w="48" h="72">
                    <a:moveTo>
                      <a:pt x="48" y="6"/>
                    </a:moveTo>
                    <a:lnTo>
                      <a:pt x="48" y="6"/>
                    </a:lnTo>
                    <a:lnTo>
                      <a:pt x="48" y="6"/>
                    </a:lnTo>
                    <a:lnTo>
                      <a:pt x="48" y="6"/>
                    </a:lnTo>
                    <a:lnTo>
                      <a:pt x="6" y="0"/>
                    </a:lnTo>
                    <a:lnTo>
                      <a:pt x="42" y="12"/>
                    </a:lnTo>
                    <a:lnTo>
                      <a:pt x="42" y="12"/>
                    </a:lnTo>
                    <a:lnTo>
                      <a:pt x="0" y="72"/>
                    </a:lnTo>
                    <a:lnTo>
                      <a:pt x="18" y="54"/>
                    </a:lnTo>
                    <a:lnTo>
                      <a:pt x="18" y="66"/>
                    </a:lnTo>
                    <a:lnTo>
                      <a:pt x="48" y="6"/>
                    </a:lnTo>
                    <a:lnTo>
                      <a:pt x="48" y="6"/>
                    </a:lnTo>
                    <a:lnTo>
                      <a:pt x="48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30" name="Freeform 28">
                <a:extLst>
                  <a:ext uri="{FF2B5EF4-FFF2-40B4-BE49-F238E27FC236}">
                    <a16:creationId xmlns:a16="http://schemas.microsoft.com/office/drawing/2014/main" id="{5850199F-309C-914F-A43F-8FD77D1EB86E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437" y="3027"/>
                <a:ext cx="288" cy="84"/>
              </a:xfrm>
              <a:custGeom>
                <a:avLst/>
                <a:gdLst/>
                <a:ahLst/>
                <a:cxnLst>
                  <a:cxn ang="0">
                    <a:pos x="287" y="0"/>
                  </a:cxn>
                  <a:cxn ang="0">
                    <a:pos x="0" y="84"/>
                  </a:cxn>
                  <a:cxn ang="0">
                    <a:pos x="168" y="36"/>
                  </a:cxn>
                  <a:cxn ang="0">
                    <a:pos x="114" y="60"/>
                  </a:cxn>
                  <a:cxn ang="0">
                    <a:pos x="276" y="18"/>
                  </a:cxn>
                  <a:cxn ang="0">
                    <a:pos x="287" y="0"/>
                  </a:cxn>
                  <a:cxn ang="0">
                    <a:pos x="287" y="0"/>
                  </a:cxn>
                </a:cxnLst>
                <a:rect l="0" t="0" r="r" b="b"/>
                <a:pathLst>
                  <a:path w="287" h="84">
                    <a:moveTo>
                      <a:pt x="287" y="0"/>
                    </a:moveTo>
                    <a:lnTo>
                      <a:pt x="0" y="84"/>
                    </a:lnTo>
                    <a:lnTo>
                      <a:pt x="168" y="36"/>
                    </a:lnTo>
                    <a:lnTo>
                      <a:pt x="114" y="60"/>
                    </a:lnTo>
                    <a:lnTo>
                      <a:pt x="276" y="18"/>
                    </a:lnTo>
                    <a:lnTo>
                      <a:pt x="287" y="0"/>
                    </a:lnTo>
                    <a:lnTo>
                      <a:pt x="287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31" name="Freeform 29">
                <a:extLst>
                  <a:ext uri="{FF2B5EF4-FFF2-40B4-BE49-F238E27FC236}">
                    <a16:creationId xmlns:a16="http://schemas.microsoft.com/office/drawing/2014/main" id="{B7F89653-5A26-1249-A994-CB8898102509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828" y="3003"/>
                <a:ext cx="66" cy="108"/>
              </a:xfrm>
              <a:custGeom>
                <a:avLst/>
                <a:gdLst/>
                <a:ahLst/>
                <a:cxnLst>
                  <a:cxn ang="0">
                    <a:pos x="6" y="0"/>
                  </a:cxn>
                  <a:cxn ang="0">
                    <a:pos x="66" y="6"/>
                  </a:cxn>
                  <a:cxn ang="0">
                    <a:pos x="0" y="84"/>
                  </a:cxn>
                  <a:cxn ang="0">
                    <a:pos x="54" y="24"/>
                  </a:cxn>
                  <a:cxn ang="0">
                    <a:pos x="6" y="108"/>
                  </a:cxn>
                  <a:cxn ang="0">
                    <a:pos x="66" y="6"/>
                  </a:cxn>
                  <a:cxn ang="0">
                    <a:pos x="6" y="0"/>
                  </a:cxn>
                  <a:cxn ang="0">
                    <a:pos x="6" y="0"/>
                  </a:cxn>
                </a:cxnLst>
                <a:rect l="0" t="0" r="r" b="b"/>
                <a:pathLst>
                  <a:path w="66" h="108">
                    <a:moveTo>
                      <a:pt x="6" y="0"/>
                    </a:moveTo>
                    <a:lnTo>
                      <a:pt x="66" y="6"/>
                    </a:lnTo>
                    <a:lnTo>
                      <a:pt x="0" y="84"/>
                    </a:lnTo>
                    <a:lnTo>
                      <a:pt x="54" y="24"/>
                    </a:lnTo>
                    <a:lnTo>
                      <a:pt x="6" y="108"/>
                    </a:lnTo>
                    <a:lnTo>
                      <a:pt x="66" y="6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32" name="Freeform 30">
                <a:extLst>
                  <a:ext uri="{FF2B5EF4-FFF2-40B4-BE49-F238E27FC236}">
                    <a16:creationId xmlns:a16="http://schemas.microsoft.com/office/drawing/2014/main" id="{6ED60954-FDEA-784B-9C6D-E1FC97098139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366" y="3111"/>
                <a:ext cx="77" cy="42"/>
              </a:xfrm>
              <a:custGeom>
                <a:avLst/>
                <a:gdLst/>
                <a:ahLst/>
                <a:cxnLst>
                  <a:cxn ang="0">
                    <a:pos x="36" y="0"/>
                  </a:cxn>
                  <a:cxn ang="0">
                    <a:pos x="42" y="0"/>
                  </a:cxn>
                  <a:cxn ang="0">
                    <a:pos x="60" y="6"/>
                  </a:cxn>
                  <a:cxn ang="0">
                    <a:pos x="48" y="6"/>
                  </a:cxn>
                  <a:cxn ang="0">
                    <a:pos x="42" y="6"/>
                  </a:cxn>
                  <a:cxn ang="0">
                    <a:pos x="60" y="6"/>
                  </a:cxn>
                  <a:cxn ang="0">
                    <a:pos x="0" y="24"/>
                  </a:cxn>
                  <a:cxn ang="0">
                    <a:pos x="71" y="6"/>
                  </a:cxn>
                  <a:cxn ang="0">
                    <a:pos x="66" y="42"/>
                  </a:cxn>
                  <a:cxn ang="0">
                    <a:pos x="77" y="6"/>
                  </a:cxn>
                  <a:cxn ang="0">
                    <a:pos x="36" y="0"/>
                  </a:cxn>
                  <a:cxn ang="0">
                    <a:pos x="36" y="0"/>
                  </a:cxn>
                </a:cxnLst>
                <a:rect l="0" t="0" r="r" b="b"/>
                <a:pathLst>
                  <a:path w="77" h="42">
                    <a:moveTo>
                      <a:pt x="36" y="0"/>
                    </a:moveTo>
                    <a:lnTo>
                      <a:pt x="42" y="0"/>
                    </a:lnTo>
                    <a:lnTo>
                      <a:pt x="60" y="6"/>
                    </a:lnTo>
                    <a:lnTo>
                      <a:pt x="48" y="6"/>
                    </a:lnTo>
                    <a:lnTo>
                      <a:pt x="42" y="6"/>
                    </a:lnTo>
                    <a:lnTo>
                      <a:pt x="60" y="6"/>
                    </a:lnTo>
                    <a:lnTo>
                      <a:pt x="0" y="24"/>
                    </a:lnTo>
                    <a:lnTo>
                      <a:pt x="71" y="6"/>
                    </a:lnTo>
                    <a:lnTo>
                      <a:pt x="66" y="42"/>
                    </a:lnTo>
                    <a:lnTo>
                      <a:pt x="77" y="6"/>
                    </a:lnTo>
                    <a:lnTo>
                      <a:pt x="36" y="0"/>
                    </a:lnTo>
                    <a:lnTo>
                      <a:pt x="3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33" name="Freeform 31">
                <a:extLst>
                  <a:ext uri="{FF2B5EF4-FFF2-40B4-BE49-F238E27FC236}">
                    <a16:creationId xmlns:a16="http://schemas.microsoft.com/office/drawing/2014/main" id="{DEFAE0FD-F246-B74B-8CAB-8921746C81FF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498" y="3165"/>
                <a:ext cx="66" cy="30"/>
              </a:xfrm>
              <a:custGeom>
                <a:avLst/>
                <a:gdLst/>
                <a:ahLst/>
                <a:cxnLst>
                  <a:cxn ang="0">
                    <a:pos x="66" y="6"/>
                  </a:cxn>
                  <a:cxn ang="0">
                    <a:pos x="0" y="0"/>
                  </a:cxn>
                  <a:cxn ang="0">
                    <a:pos x="54" y="6"/>
                  </a:cxn>
                  <a:cxn ang="0">
                    <a:pos x="18" y="18"/>
                  </a:cxn>
                  <a:cxn ang="0">
                    <a:pos x="60" y="12"/>
                  </a:cxn>
                  <a:cxn ang="0">
                    <a:pos x="60" y="30"/>
                  </a:cxn>
                  <a:cxn ang="0">
                    <a:pos x="60" y="30"/>
                  </a:cxn>
                  <a:cxn ang="0">
                    <a:pos x="66" y="6"/>
                  </a:cxn>
                  <a:cxn ang="0">
                    <a:pos x="66" y="6"/>
                  </a:cxn>
                </a:cxnLst>
                <a:rect l="0" t="0" r="r" b="b"/>
                <a:pathLst>
                  <a:path w="66" h="30">
                    <a:moveTo>
                      <a:pt x="66" y="6"/>
                    </a:moveTo>
                    <a:lnTo>
                      <a:pt x="0" y="0"/>
                    </a:lnTo>
                    <a:lnTo>
                      <a:pt x="54" y="6"/>
                    </a:lnTo>
                    <a:lnTo>
                      <a:pt x="18" y="18"/>
                    </a:lnTo>
                    <a:lnTo>
                      <a:pt x="60" y="12"/>
                    </a:lnTo>
                    <a:lnTo>
                      <a:pt x="60" y="30"/>
                    </a:lnTo>
                    <a:lnTo>
                      <a:pt x="60" y="30"/>
                    </a:lnTo>
                    <a:lnTo>
                      <a:pt x="66" y="6"/>
                    </a:lnTo>
                    <a:lnTo>
                      <a:pt x="66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34" name="Freeform 32">
                <a:extLst>
                  <a:ext uri="{FF2B5EF4-FFF2-40B4-BE49-F238E27FC236}">
                    <a16:creationId xmlns:a16="http://schemas.microsoft.com/office/drawing/2014/main" id="{D131218E-676C-2C41-ACFA-B75308374DF3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840" y="2919"/>
                <a:ext cx="18" cy="60"/>
              </a:xfrm>
              <a:custGeom>
                <a:avLst/>
                <a:gdLst/>
                <a:ahLst/>
                <a:cxnLst>
                  <a:cxn ang="0">
                    <a:pos x="0" y="24"/>
                  </a:cxn>
                  <a:cxn ang="0">
                    <a:pos x="12" y="24"/>
                  </a:cxn>
                  <a:cxn ang="0">
                    <a:pos x="12" y="60"/>
                  </a:cxn>
                  <a:cxn ang="0">
                    <a:pos x="18" y="18"/>
                  </a:cxn>
                  <a:cxn ang="0">
                    <a:pos x="18" y="18"/>
                  </a:cxn>
                  <a:cxn ang="0">
                    <a:pos x="18" y="0"/>
                  </a:cxn>
                  <a:cxn ang="0">
                    <a:pos x="12" y="18"/>
                  </a:cxn>
                  <a:cxn ang="0">
                    <a:pos x="0" y="24"/>
                  </a:cxn>
                  <a:cxn ang="0">
                    <a:pos x="0" y="24"/>
                  </a:cxn>
                </a:cxnLst>
                <a:rect l="0" t="0" r="r" b="b"/>
                <a:pathLst>
                  <a:path w="18" h="60">
                    <a:moveTo>
                      <a:pt x="0" y="24"/>
                    </a:moveTo>
                    <a:lnTo>
                      <a:pt x="12" y="24"/>
                    </a:lnTo>
                    <a:lnTo>
                      <a:pt x="12" y="60"/>
                    </a:lnTo>
                    <a:lnTo>
                      <a:pt x="18" y="18"/>
                    </a:lnTo>
                    <a:lnTo>
                      <a:pt x="18" y="18"/>
                    </a:lnTo>
                    <a:lnTo>
                      <a:pt x="18" y="0"/>
                    </a:lnTo>
                    <a:lnTo>
                      <a:pt x="12" y="18"/>
                    </a:lnTo>
                    <a:lnTo>
                      <a:pt x="0" y="24"/>
                    </a:lnTo>
                    <a:lnTo>
                      <a:pt x="0" y="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35" name="Freeform 33">
                <a:extLst>
                  <a:ext uri="{FF2B5EF4-FFF2-40B4-BE49-F238E27FC236}">
                    <a16:creationId xmlns:a16="http://schemas.microsoft.com/office/drawing/2014/main" id="{EC4A1925-D495-AD4C-916B-0A8AF40A0CAE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546" y="3021"/>
                <a:ext cx="6" cy="18"/>
              </a:xfrm>
              <a:custGeom>
                <a:avLst/>
                <a:gdLst/>
                <a:ahLst/>
                <a:cxnLst>
                  <a:cxn ang="0">
                    <a:pos x="6" y="0"/>
                  </a:cxn>
                  <a:cxn ang="0">
                    <a:pos x="0" y="18"/>
                  </a:cxn>
                  <a:cxn ang="0">
                    <a:pos x="6" y="12"/>
                  </a:cxn>
                  <a:cxn ang="0">
                    <a:pos x="6" y="0"/>
                  </a:cxn>
                  <a:cxn ang="0">
                    <a:pos x="6" y="0"/>
                  </a:cxn>
                </a:cxnLst>
                <a:rect l="0" t="0" r="r" b="b"/>
                <a:pathLst>
                  <a:path w="6" h="18">
                    <a:moveTo>
                      <a:pt x="6" y="0"/>
                    </a:moveTo>
                    <a:lnTo>
                      <a:pt x="0" y="18"/>
                    </a:lnTo>
                    <a:lnTo>
                      <a:pt x="6" y="12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36" name="Freeform 34">
                <a:extLst>
                  <a:ext uri="{FF2B5EF4-FFF2-40B4-BE49-F238E27FC236}">
                    <a16:creationId xmlns:a16="http://schemas.microsoft.com/office/drawing/2014/main" id="{8B3DD11F-0EE3-DD46-A75D-7AD833D22A33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534" y="2943"/>
                <a:ext cx="30" cy="78"/>
              </a:xfrm>
              <a:custGeom>
                <a:avLst/>
                <a:gdLst/>
                <a:ahLst/>
                <a:cxnLst>
                  <a:cxn ang="0">
                    <a:pos x="24" y="6"/>
                  </a:cxn>
                  <a:cxn ang="0">
                    <a:pos x="18" y="24"/>
                  </a:cxn>
                  <a:cxn ang="0">
                    <a:pos x="0" y="18"/>
                  </a:cxn>
                  <a:cxn ang="0">
                    <a:pos x="12" y="30"/>
                  </a:cxn>
                  <a:cxn ang="0">
                    <a:pos x="6" y="42"/>
                  </a:cxn>
                  <a:cxn ang="0">
                    <a:pos x="18" y="78"/>
                  </a:cxn>
                  <a:cxn ang="0">
                    <a:pos x="18" y="24"/>
                  </a:cxn>
                  <a:cxn ang="0">
                    <a:pos x="24" y="12"/>
                  </a:cxn>
                  <a:cxn ang="0">
                    <a:pos x="30" y="6"/>
                  </a:cxn>
                  <a:cxn ang="0">
                    <a:pos x="30" y="6"/>
                  </a:cxn>
                  <a:cxn ang="0">
                    <a:pos x="12" y="0"/>
                  </a:cxn>
                  <a:cxn ang="0">
                    <a:pos x="24" y="6"/>
                  </a:cxn>
                  <a:cxn ang="0">
                    <a:pos x="24" y="6"/>
                  </a:cxn>
                </a:cxnLst>
                <a:rect l="0" t="0" r="r" b="b"/>
                <a:pathLst>
                  <a:path w="30" h="78">
                    <a:moveTo>
                      <a:pt x="24" y="6"/>
                    </a:moveTo>
                    <a:lnTo>
                      <a:pt x="18" y="24"/>
                    </a:lnTo>
                    <a:lnTo>
                      <a:pt x="0" y="18"/>
                    </a:lnTo>
                    <a:lnTo>
                      <a:pt x="12" y="30"/>
                    </a:lnTo>
                    <a:lnTo>
                      <a:pt x="6" y="42"/>
                    </a:lnTo>
                    <a:lnTo>
                      <a:pt x="18" y="78"/>
                    </a:lnTo>
                    <a:lnTo>
                      <a:pt x="18" y="24"/>
                    </a:lnTo>
                    <a:lnTo>
                      <a:pt x="24" y="12"/>
                    </a:lnTo>
                    <a:lnTo>
                      <a:pt x="30" y="6"/>
                    </a:lnTo>
                    <a:lnTo>
                      <a:pt x="30" y="6"/>
                    </a:lnTo>
                    <a:lnTo>
                      <a:pt x="12" y="0"/>
                    </a:lnTo>
                    <a:lnTo>
                      <a:pt x="24" y="6"/>
                    </a:lnTo>
                    <a:lnTo>
                      <a:pt x="24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37" name="Freeform 35">
                <a:extLst>
                  <a:ext uri="{FF2B5EF4-FFF2-40B4-BE49-F238E27FC236}">
                    <a16:creationId xmlns:a16="http://schemas.microsoft.com/office/drawing/2014/main" id="{CE7C6CAB-20EC-B949-BF5F-E3CEC4A6F740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540" y="3039"/>
                <a:ext cx="24" cy="24"/>
              </a:xfrm>
              <a:custGeom>
                <a:avLst/>
                <a:gdLst/>
                <a:ahLst/>
                <a:cxnLst>
                  <a:cxn ang="0">
                    <a:pos x="6" y="0"/>
                  </a:cxn>
                  <a:cxn ang="0">
                    <a:pos x="0" y="0"/>
                  </a:cxn>
                  <a:cxn ang="0">
                    <a:pos x="6" y="0"/>
                  </a:cxn>
                  <a:cxn ang="0">
                    <a:pos x="12" y="6"/>
                  </a:cxn>
                  <a:cxn ang="0">
                    <a:pos x="24" y="24"/>
                  </a:cxn>
                  <a:cxn ang="0">
                    <a:pos x="24" y="18"/>
                  </a:cxn>
                  <a:cxn ang="0">
                    <a:pos x="18" y="6"/>
                  </a:cxn>
                  <a:cxn ang="0">
                    <a:pos x="12" y="0"/>
                  </a:cxn>
                  <a:cxn ang="0">
                    <a:pos x="6" y="0"/>
                  </a:cxn>
                  <a:cxn ang="0">
                    <a:pos x="6" y="0"/>
                  </a:cxn>
                  <a:cxn ang="0">
                    <a:pos x="6" y="0"/>
                  </a:cxn>
                </a:cxnLst>
                <a:rect l="0" t="0" r="r" b="b"/>
                <a:pathLst>
                  <a:path w="24" h="24">
                    <a:moveTo>
                      <a:pt x="6" y="0"/>
                    </a:moveTo>
                    <a:lnTo>
                      <a:pt x="0" y="0"/>
                    </a:lnTo>
                    <a:lnTo>
                      <a:pt x="6" y="0"/>
                    </a:lnTo>
                    <a:lnTo>
                      <a:pt x="12" y="6"/>
                    </a:lnTo>
                    <a:lnTo>
                      <a:pt x="24" y="24"/>
                    </a:lnTo>
                    <a:lnTo>
                      <a:pt x="24" y="18"/>
                    </a:lnTo>
                    <a:lnTo>
                      <a:pt x="18" y="6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38" name="Freeform 36">
                <a:extLst>
                  <a:ext uri="{FF2B5EF4-FFF2-40B4-BE49-F238E27FC236}">
                    <a16:creationId xmlns:a16="http://schemas.microsoft.com/office/drawing/2014/main" id="{BB72916E-9557-5142-8695-6AE25CFD4477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801" y="2681"/>
                <a:ext cx="215" cy="216"/>
              </a:xfrm>
              <a:custGeom>
                <a:avLst/>
                <a:gdLst/>
                <a:ahLst/>
                <a:cxnLst>
                  <a:cxn ang="0">
                    <a:pos x="215" y="0"/>
                  </a:cxn>
                  <a:cxn ang="0">
                    <a:pos x="147" y="36"/>
                  </a:cxn>
                  <a:cxn ang="0">
                    <a:pos x="132" y="49"/>
                  </a:cxn>
                  <a:cxn ang="0">
                    <a:pos x="104" y="79"/>
                  </a:cxn>
                  <a:cxn ang="0">
                    <a:pos x="87" y="114"/>
                  </a:cxn>
                  <a:cxn ang="0">
                    <a:pos x="48" y="156"/>
                  </a:cxn>
                  <a:cxn ang="0">
                    <a:pos x="42" y="166"/>
                  </a:cxn>
                  <a:cxn ang="0">
                    <a:pos x="29" y="177"/>
                  </a:cxn>
                  <a:cxn ang="0">
                    <a:pos x="0" y="208"/>
                  </a:cxn>
                  <a:cxn ang="0">
                    <a:pos x="48" y="216"/>
                  </a:cxn>
                  <a:cxn ang="0">
                    <a:pos x="215" y="0"/>
                  </a:cxn>
                </a:cxnLst>
                <a:rect l="0" t="0" r="r" b="b"/>
                <a:pathLst>
                  <a:path w="215" h="216">
                    <a:moveTo>
                      <a:pt x="215" y="0"/>
                    </a:moveTo>
                    <a:lnTo>
                      <a:pt x="147" y="36"/>
                    </a:lnTo>
                    <a:lnTo>
                      <a:pt x="132" y="49"/>
                    </a:lnTo>
                    <a:lnTo>
                      <a:pt x="104" y="79"/>
                    </a:lnTo>
                    <a:lnTo>
                      <a:pt x="87" y="114"/>
                    </a:lnTo>
                    <a:lnTo>
                      <a:pt x="48" y="156"/>
                    </a:lnTo>
                    <a:lnTo>
                      <a:pt x="42" y="166"/>
                    </a:lnTo>
                    <a:lnTo>
                      <a:pt x="29" y="177"/>
                    </a:lnTo>
                    <a:lnTo>
                      <a:pt x="0" y="208"/>
                    </a:lnTo>
                    <a:lnTo>
                      <a:pt x="48" y="216"/>
                    </a:lnTo>
                    <a:lnTo>
                      <a:pt x="215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39" name="Freeform 37">
                <a:extLst>
                  <a:ext uri="{FF2B5EF4-FFF2-40B4-BE49-F238E27FC236}">
                    <a16:creationId xmlns:a16="http://schemas.microsoft.com/office/drawing/2014/main" id="{2598D150-116C-D745-90A3-34F17763CDF2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536" y="2710"/>
                <a:ext cx="212" cy="179"/>
              </a:xfrm>
              <a:custGeom>
                <a:avLst/>
                <a:gdLst/>
                <a:ahLst/>
                <a:cxnLst>
                  <a:cxn ang="0">
                    <a:pos x="212" y="0"/>
                  </a:cxn>
                  <a:cxn ang="0">
                    <a:pos x="144" y="36"/>
                  </a:cxn>
                  <a:cxn ang="0">
                    <a:pos x="0" y="179"/>
                  </a:cxn>
                  <a:cxn ang="0">
                    <a:pos x="177" y="85"/>
                  </a:cxn>
                  <a:cxn ang="0">
                    <a:pos x="212" y="0"/>
                  </a:cxn>
                </a:cxnLst>
                <a:rect l="0" t="0" r="r" b="b"/>
                <a:pathLst>
                  <a:path w="212" h="179">
                    <a:moveTo>
                      <a:pt x="212" y="0"/>
                    </a:moveTo>
                    <a:lnTo>
                      <a:pt x="144" y="36"/>
                    </a:lnTo>
                    <a:lnTo>
                      <a:pt x="0" y="179"/>
                    </a:lnTo>
                    <a:lnTo>
                      <a:pt x="177" y="85"/>
                    </a:lnTo>
                    <a:lnTo>
                      <a:pt x="212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0" name="Freeform 38">
                <a:extLst>
                  <a:ext uri="{FF2B5EF4-FFF2-40B4-BE49-F238E27FC236}">
                    <a16:creationId xmlns:a16="http://schemas.microsoft.com/office/drawing/2014/main" id="{3E70D171-00ED-834B-8ADE-979BBDBCD226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1037" y="2609"/>
                <a:ext cx="64" cy="79"/>
              </a:xfrm>
              <a:custGeom>
                <a:avLst/>
                <a:gdLst/>
                <a:ahLst/>
                <a:cxnLst>
                  <a:cxn ang="0">
                    <a:pos x="0" y="22"/>
                  </a:cxn>
                  <a:cxn ang="0">
                    <a:pos x="64" y="79"/>
                  </a:cxn>
                  <a:cxn ang="0">
                    <a:pos x="60" y="0"/>
                  </a:cxn>
                  <a:cxn ang="0">
                    <a:pos x="0" y="22"/>
                  </a:cxn>
                </a:cxnLst>
                <a:rect l="0" t="0" r="r" b="b"/>
                <a:pathLst>
                  <a:path w="64" h="79">
                    <a:moveTo>
                      <a:pt x="0" y="22"/>
                    </a:moveTo>
                    <a:lnTo>
                      <a:pt x="64" y="79"/>
                    </a:lnTo>
                    <a:lnTo>
                      <a:pt x="60" y="0"/>
                    </a:lnTo>
                    <a:lnTo>
                      <a:pt x="0" y="22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1" name="Freeform 39">
                <a:extLst>
                  <a:ext uri="{FF2B5EF4-FFF2-40B4-BE49-F238E27FC236}">
                    <a16:creationId xmlns:a16="http://schemas.microsoft.com/office/drawing/2014/main" id="{4BC42078-C683-C64A-9FE6-11F60A4AB542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867" y="2471"/>
                <a:ext cx="137" cy="20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7" y="87"/>
                  </a:cxn>
                  <a:cxn ang="0">
                    <a:pos x="69" y="154"/>
                  </a:cxn>
                  <a:cxn ang="0">
                    <a:pos x="137" y="207"/>
                  </a:cxn>
                  <a:cxn ang="0">
                    <a:pos x="0" y="0"/>
                  </a:cxn>
                </a:cxnLst>
                <a:rect l="0" t="0" r="r" b="b"/>
                <a:pathLst>
                  <a:path w="137" h="207">
                    <a:moveTo>
                      <a:pt x="0" y="0"/>
                    </a:moveTo>
                    <a:lnTo>
                      <a:pt x="17" y="87"/>
                    </a:lnTo>
                    <a:lnTo>
                      <a:pt x="69" y="154"/>
                    </a:lnTo>
                    <a:lnTo>
                      <a:pt x="137" y="20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2" name="Freeform 40">
                <a:extLst>
                  <a:ext uri="{FF2B5EF4-FFF2-40B4-BE49-F238E27FC236}">
                    <a16:creationId xmlns:a16="http://schemas.microsoft.com/office/drawing/2014/main" id="{41DEF250-E5FC-D946-906B-0739C139ED76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817" y="2507"/>
                <a:ext cx="65" cy="222"/>
              </a:xfrm>
              <a:custGeom>
                <a:avLst/>
                <a:gdLst/>
                <a:ahLst/>
                <a:cxnLst>
                  <a:cxn ang="0">
                    <a:pos x="0" y="222"/>
                  </a:cxn>
                  <a:cxn ang="0">
                    <a:pos x="40" y="142"/>
                  </a:cxn>
                  <a:cxn ang="0">
                    <a:pos x="65" y="72"/>
                  </a:cxn>
                  <a:cxn ang="0">
                    <a:pos x="7" y="0"/>
                  </a:cxn>
                  <a:cxn ang="0">
                    <a:pos x="0" y="222"/>
                  </a:cxn>
                </a:cxnLst>
                <a:rect l="0" t="0" r="r" b="b"/>
                <a:pathLst>
                  <a:path w="65" h="222">
                    <a:moveTo>
                      <a:pt x="0" y="222"/>
                    </a:moveTo>
                    <a:lnTo>
                      <a:pt x="40" y="142"/>
                    </a:lnTo>
                    <a:lnTo>
                      <a:pt x="65" y="72"/>
                    </a:lnTo>
                    <a:lnTo>
                      <a:pt x="7" y="0"/>
                    </a:lnTo>
                    <a:lnTo>
                      <a:pt x="0" y="222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</p:grpSp>
      </p:grpSp>
      <p:sp>
        <p:nvSpPr>
          <p:cNvPr id="448553" name="Rectangle 41"/>
          <p:cNvSpPr>
            <a:spLocks noGrp="1" noChangeArrowheads="1"/>
          </p:cNvSpPr>
          <p:nvPr>
            <p:ph type="ctrTitle"/>
          </p:nvPr>
        </p:nvSpPr>
        <p:spPr>
          <a:xfrm>
            <a:off x="914400" y="1447801"/>
            <a:ext cx="10363200" cy="147002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Asıl başlık stili için tıklatın</a:t>
            </a:r>
          </a:p>
        </p:txBody>
      </p:sp>
      <p:sp>
        <p:nvSpPr>
          <p:cNvPr id="448554" name="Rectangle 42"/>
          <p:cNvSpPr>
            <a:spLocks noGrp="1" noChangeArrowheads="1"/>
          </p:cNvSpPr>
          <p:nvPr>
            <p:ph type="subTitle" idx="1"/>
          </p:nvPr>
        </p:nvSpPr>
        <p:spPr>
          <a:xfrm>
            <a:off x="1828800" y="3203575"/>
            <a:ext cx="85344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Asıl alt başlık stilini düzenlemek için tıklatın</a:t>
            </a:r>
          </a:p>
        </p:txBody>
      </p:sp>
      <p:sp>
        <p:nvSpPr>
          <p:cNvPr id="43" name="Rectangle 43">
            <a:extLst>
              <a:ext uri="{FF2B5EF4-FFF2-40B4-BE49-F238E27FC236}">
                <a16:creationId xmlns:a16="http://schemas.microsoft.com/office/drawing/2014/main" id="{F832B76D-E231-0244-99F1-BF2E0F66C79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4" name="Rectangle 44">
            <a:extLst>
              <a:ext uri="{FF2B5EF4-FFF2-40B4-BE49-F238E27FC236}">
                <a16:creationId xmlns:a16="http://schemas.microsoft.com/office/drawing/2014/main" id="{B92AA830-C3D1-EE49-AA84-0C70E8D2876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5" name="Rectangle 45">
            <a:extLst>
              <a:ext uri="{FF2B5EF4-FFF2-40B4-BE49-F238E27FC236}">
                <a16:creationId xmlns:a16="http://schemas.microsoft.com/office/drawing/2014/main" id="{D1FD42BB-4B17-5548-837B-565A64B6CF3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fld id="{ED00A9D7-1E0E-E242-9240-925B6E02D017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24767952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Rectangle 43">
            <a:extLst>
              <a:ext uri="{FF2B5EF4-FFF2-40B4-BE49-F238E27FC236}">
                <a16:creationId xmlns:a16="http://schemas.microsoft.com/office/drawing/2014/main" id="{C3C9F9F3-B6E4-AD4A-98FD-DEAE2195676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4">
            <a:extLst>
              <a:ext uri="{FF2B5EF4-FFF2-40B4-BE49-F238E27FC236}">
                <a16:creationId xmlns:a16="http://schemas.microsoft.com/office/drawing/2014/main" id="{6B974439-D678-6E43-9A5A-30B797957B5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5">
            <a:extLst>
              <a:ext uri="{FF2B5EF4-FFF2-40B4-BE49-F238E27FC236}">
                <a16:creationId xmlns:a16="http://schemas.microsoft.com/office/drawing/2014/main" id="{AC137751-CA1D-9F47-A753-0549D049A34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58D53EA-BEE3-AE48-ACE5-3CB9C81EAA2B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38621600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158751"/>
            <a:ext cx="2743200" cy="597217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58751"/>
            <a:ext cx="8026400" cy="59721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Rectangle 43">
            <a:extLst>
              <a:ext uri="{FF2B5EF4-FFF2-40B4-BE49-F238E27FC236}">
                <a16:creationId xmlns:a16="http://schemas.microsoft.com/office/drawing/2014/main" id="{92D49962-531E-CE44-9BD5-0D651393887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4">
            <a:extLst>
              <a:ext uri="{FF2B5EF4-FFF2-40B4-BE49-F238E27FC236}">
                <a16:creationId xmlns:a16="http://schemas.microsoft.com/office/drawing/2014/main" id="{F0AAF7AA-6B21-C44E-81AA-0495A100B51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5">
            <a:extLst>
              <a:ext uri="{FF2B5EF4-FFF2-40B4-BE49-F238E27FC236}">
                <a16:creationId xmlns:a16="http://schemas.microsoft.com/office/drawing/2014/main" id="{32F23066-D3D0-964F-BFC6-71F451CB137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E86A4D7-314A-024B-8C1F-49A105E76F0B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25358863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58750"/>
            <a:ext cx="10972800" cy="125888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1600201"/>
            <a:ext cx="5384800" cy="21891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09600" y="3941763"/>
            <a:ext cx="5384800" cy="21891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5" name="Content Placeholder 4"/>
          <p:cNvSpPr>
            <a:spLocks noGrp="1"/>
          </p:cNvSpPr>
          <p:nvPr>
            <p:ph sz="half" idx="3"/>
          </p:nvPr>
        </p:nvSpPr>
        <p:spPr>
          <a:xfrm>
            <a:off x="6197600" y="1600201"/>
            <a:ext cx="5384800" cy="45307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6" name="Rectangle 43">
            <a:extLst>
              <a:ext uri="{FF2B5EF4-FFF2-40B4-BE49-F238E27FC236}">
                <a16:creationId xmlns:a16="http://schemas.microsoft.com/office/drawing/2014/main" id="{2E6E91CD-091B-274D-A883-D392AE45A83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44">
            <a:extLst>
              <a:ext uri="{FF2B5EF4-FFF2-40B4-BE49-F238E27FC236}">
                <a16:creationId xmlns:a16="http://schemas.microsoft.com/office/drawing/2014/main" id="{C2598A34-77F0-1546-8B36-6528A9A7F83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45">
            <a:extLst>
              <a:ext uri="{FF2B5EF4-FFF2-40B4-BE49-F238E27FC236}">
                <a16:creationId xmlns:a16="http://schemas.microsoft.com/office/drawing/2014/main" id="{4474036C-029A-C54C-B0DF-0384B1C1896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F05B361-EC3E-8540-B7B2-23710CD15385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299669709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58750"/>
            <a:ext cx="10972800" cy="125888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307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307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5" name="Rectangle 43">
            <a:extLst>
              <a:ext uri="{FF2B5EF4-FFF2-40B4-BE49-F238E27FC236}">
                <a16:creationId xmlns:a16="http://schemas.microsoft.com/office/drawing/2014/main" id="{117E3DFC-4399-6F44-94CB-2261903FE48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4">
            <a:extLst>
              <a:ext uri="{FF2B5EF4-FFF2-40B4-BE49-F238E27FC236}">
                <a16:creationId xmlns:a16="http://schemas.microsoft.com/office/drawing/2014/main" id="{49B3CB10-1392-E14F-832D-64751C55047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45">
            <a:extLst>
              <a:ext uri="{FF2B5EF4-FFF2-40B4-BE49-F238E27FC236}">
                <a16:creationId xmlns:a16="http://schemas.microsoft.com/office/drawing/2014/main" id="{AEAF8F60-2AF5-E446-BA89-81D4CA01E28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3A30CED-390F-3542-9A4A-9510305C9B66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138192007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58750"/>
            <a:ext cx="10972800" cy="125888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307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197600" y="1600201"/>
            <a:ext cx="5384800" cy="21891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197600" y="3941763"/>
            <a:ext cx="5384800" cy="21891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6" name="Rectangle 43">
            <a:extLst>
              <a:ext uri="{FF2B5EF4-FFF2-40B4-BE49-F238E27FC236}">
                <a16:creationId xmlns:a16="http://schemas.microsoft.com/office/drawing/2014/main" id="{BD9CE1A5-8348-B74C-82CF-605EBB01452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44">
            <a:extLst>
              <a:ext uri="{FF2B5EF4-FFF2-40B4-BE49-F238E27FC236}">
                <a16:creationId xmlns:a16="http://schemas.microsoft.com/office/drawing/2014/main" id="{D6752FB5-A2EC-CE46-92CF-E7E1424B822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45">
            <a:extLst>
              <a:ext uri="{FF2B5EF4-FFF2-40B4-BE49-F238E27FC236}">
                <a16:creationId xmlns:a16="http://schemas.microsoft.com/office/drawing/2014/main" id="{5FD40A8A-C771-F643-BE01-2CC5D0E77C2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F6991BE-C4A9-1742-8ABE-572B1619FE9F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228145168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58750"/>
            <a:ext cx="10972800" cy="125888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307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97600" y="1600201"/>
            <a:ext cx="5384800" cy="45307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5" name="Rectangle 43">
            <a:extLst>
              <a:ext uri="{FF2B5EF4-FFF2-40B4-BE49-F238E27FC236}">
                <a16:creationId xmlns:a16="http://schemas.microsoft.com/office/drawing/2014/main" id="{29A9551B-36F4-544C-89F7-C2F85165A13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4">
            <a:extLst>
              <a:ext uri="{FF2B5EF4-FFF2-40B4-BE49-F238E27FC236}">
                <a16:creationId xmlns:a16="http://schemas.microsoft.com/office/drawing/2014/main" id="{3AC469FF-7544-0446-B8B4-1A321574198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45">
            <a:extLst>
              <a:ext uri="{FF2B5EF4-FFF2-40B4-BE49-F238E27FC236}">
                <a16:creationId xmlns:a16="http://schemas.microsoft.com/office/drawing/2014/main" id="{DAC74601-3158-3E4E-937B-24C0E2F7E5C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BFD34EC-ECC0-AF4B-ACEE-87DF04E52EC7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327030872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9600" y="158751"/>
            <a:ext cx="10972800" cy="59721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3" name="Rectangle 43">
            <a:extLst>
              <a:ext uri="{FF2B5EF4-FFF2-40B4-BE49-F238E27FC236}">
                <a16:creationId xmlns:a16="http://schemas.microsoft.com/office/drawing/2014/main" id="{4BDFBCCB-54BB-844D-896B-55CF909D293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44">
            <a:extLst>
              <a:ext uri="{FF2B5EF4-FFF2-40B4-BE49-F238E27FC236}">
                <a16:creationId xmlns:a16="http://schemas.microsoft.com/office/drawing/2014/main" id="{4B90D5A6-9244-4F44-8E7A-A0B20D93EC5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5">
            <a:extLst>
              <a:ext uri="{FF2B5EF4-FFF2-40B4-BE49-F238E27FC236}">
                <a16:creationId xmlns:a16="http://schemas.microsoft.com/office/drawing/2014/main" id="{628E50FD-00E1-B74B-A678-6AFBF460DB1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2741C7B-86D0-A54F-A595-2E802302B982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12855345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Rectangle 43">
            <a:extLst>
              <a:ext uri="{FF2B5EF4-FFF2-40B4-BE49-F238E27FC236}">
                <a16:creationId xmlns:a16="http://schemas.microsoft.com/office/drawing/2014/main" id="{0657CF83-5C67-7642-AD9F-DB3228FE378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4">
            <a:extLst>
              <a:ext uri="{FF2B5EF4-FFF2-40B4-BE49-F238E27FC236}">
                <a16:creationId xmlns:a16="http://schemas.microsoft.com/office/drawing/2014/main" id="{76979C69-28D7-264C-A05F-CEF0C500CCB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5">
            <a:extLst>
              <a:ext uri="{FF2B5EF4-FFF2-40B4-BE49-F238E27FC236}">
                <a16:creationId xmlns:a16="http://schemas.microsoft.com/office/drawing/2014/main" id="{45C5E628-3C55-F74E-9084-8FA99EE8791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EA873B4-2CC7-4645-A166-8617EA590DBE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26764605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3">
            <a:extLst>
              <a:ext uri="{FF2B5EF4-FFF2-40B4-BE49-F238E27FC236}">
                <a16:creationId xmlns:a16="http://schemas.microsoft.com/office/drawing/2014/main" id="{A81750C2-1F17-BB40-BA2A-76226DAC154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4">
            <a:extLst>
              <a:ext uri="{FF2B5EF4-FFF2-40B4-BE49-F238E27FC236}">
                <a16:creationId xmlns:a16="http://schemas.microsoft.com/office/drawing/2014/main" id="{0FFF8A7F-AFDA-3E4C-8FF1-8C09DBA72B5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5">
            <a:extLst>
              <a:ext uri="{FF2B5EF4-FFF2-40B4-BE49-F238E27FC236}">
                <a16:creationId xmlns:a16="http://schemas.microsoft.com/office/drawing/2014/main" id="{A8999921-06E2-7C46-B3AB-7096A20FEA8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C3E23B2-386F-E44C-9D61-A575C4CA2627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4074638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5" name="Rectangle 43">
            <a:extLst>
              <a:ext uri="{FF2B5EF4-FFF2-40B4-BE49-F238E27FC236}">
                <a16:creationId xmlns:a16="http://schemas.microsoft.com/office/drawing/2014/main" id="{C6DC0FAE-0595-DF46-A1B1-7F7A4D5EBF4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4">
            <a:extLst>
              <a:ext uri="{FF2B5EF4-FFF2-40B4-BE49-F238E27FC236}">
                <a16:creationId xmlns:a16="http://schemas.microsoft.com/office/drawing/2014/main" id="{8DA943B4-582D-CD49-B5AE-5A2029B6D38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45">
            <a:extLst>
              <a:ext uri="{FF2B5EF4-FFF2-40B4-BE49-F238E27FC236}">
                <a16:creationId xmlns:a16="http://schemas.microsoft.com/office/drawing/2014/main" id="{ECF79502-9984-2846-BD3D-5774981E8A8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171A35D-8579-F145-87F0-17FA57803F89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12280869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7" name="Rectangle 43">
            <a:extLst>
              <a:ext uri="{FF2B5EF4-FFF2-40B4-BE49-F238E27FC236}">
                <a16:creationId xmlns:a16="http://schemas.microsoft.com/office/drawing/2014/main" id="{6E845122-58A3-8E43-8B17-614B944B901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44">
            <a:extLst>
              <a:ext uri="{FF2B5EF4-FFF2-40B4-BE49-F238E27FC236}">
                <a16:creationId xmlns:a16="http://schemas.microsoft.com/office/drawing/2014/main" id="{0A3A7397-1FBF-2046-9ED8-EC35AEC57EF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45">
            <a:extLst>
              <a:ext uri="{FF2B5EF4-FFF2-40B4-BE49-F238E27FC236}">
                <a16:creationId xmlns:a16="http://schemas.microsoft.com/office/drawing/2014/main" id="{B1C9E18C-A1AA-0341-8EC7-98D97F76E5B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50457FF-253E-A249-B609-2434C4ADE2E7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9739941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Rectangle 43">
            <a:extLst>
              <a:ext uri="{FF2B5EF4-FFF2-40B4-BE49-F238E27FC236}">
                <a16:creationId xmlns:a16="http://schemas.microsoft.com/office/drawing/2014/main" id="{C8D3ECF2-50C6-7C42-8181-2DA34EA4BA4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44">
            <a:extLst>
              <a:ext uri="{FF2B5EF4-FFF2-40B4-BE49-F238E27FC236}">
                <a16:creationId xmlns:a16="http://schemas.microsoft.com/office/drawing/2014/main" id="{8F7E702F-A90B-8A4F-B9A2-A2FB7E2D430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5">
            <a:extLst>
              <a:ext uri="{FF2B5EF4-FFF2-40B4-BE49-F238E27FC236}">
                <a16:creationId xmlns:a16="http://schemas.microsoft.com/office/drawing/2014/main" id="{AE1855FF-01FE-0E44-87B8-F8E0692965D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67CC11C-7A2E-6B47-8364-8E798551E2DF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23320994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3">
            <a:extLst>
              <a:ext uri="{FF2B5EF4-FFF2-40B4-BE49-F238E27FC236}">
                <a16:creationId xmlns:a16="http://schemas.microsoft.com/office/drawing/2014/main" id="{B8216625-5946-624D-92C1-9B9D2337BFA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44">
            <a:extLst>
              <a:ext uri="{FF2B5EF4-FFF2-40B4-BE49-F238E27FC236}">
                <a16:creationId xmlns:a16="http://schemas.microsoft.com/office/drawing/2014/main" id="{0AE81137-4469-E045-84C7-997D553B5F2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45">
            <a:extLst>
              <a:ext uri="{FF2B5EF4-FFF2-40B4-BE49-F238E27FC236}">
                <a16:creationId xmlns:a16="http://schemas.microsoft.com/office/drawing/2014/main" id="{9DAC9176-A81E-854B-8B39-B1E59C58CFC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4D6B076-4D8A-FD48-A3D2-8A0DD91171CA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13906019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3">
            <a:extLst>
              <a:ext uri="{FF2B5EF4-FFF2-40B4-BE49-F238E27FC236}">
                <a16:creationId xmlns:a16="http://schemas.microsoft.com/office/drawing/2014/main" id="{3E8BBD10-F041-5741-9731-3857566EB2D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4">
            <a:extLst>
              <a:ext uri="{FF2B5EF4-FFF2-40B4-BE49-F238E27FC236}">
                <a16:creationId xmlns:a16="http://schemas.microsoft.com/office/drawing/2014/main" id="{ADB023D5-674B-374D-8690-4F114F45871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45">
            <a:extLst>
              <a:ext uri="{FF2B5EF4-FFF2-40B4-BE49-F238E27FC236}">
                <a16:creationId xmlns:a16="http://schemas.microsoft.com/office/drawing/2014/main" id="{D016013E-E337-0245-9D64-79CECA96C21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18CF066-E351-4148-B9C1-DE8B593B0E4C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1263409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3">
            <a:extLst>
              <a:ext uri="{FF2B5EF4-FFF2-40B4-BE49-F238E27FC236}">
                <a16:creationId xmlns:a16="http://schemas.microsoft.com/office/drawing/2014/main" id="{F668F446-DFDD-144D-8871-2FC105BD9E0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4">
            <a:extLst>
              <a:ext uri="{FF2B5EF4-FFF2-40B4-BE49-F238E27FC236}">
                <a16:creationId xmlns:a16="http://schemas.microsoft.com/office/drawing/2014/main" id="{AC04E67B-887D-7441-82A0-E526600E84B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45">
            <a:extLst>
              <a:ext uri="{FF2B5EF4-FFF2-40B4-BE49-F238E27FC236}">
                <a16:creationId xmlns:a16="http://schemas.microsoft.com/office/drawing/2014/main" id="{7C04920E-0B32-6747-B633-6E3BFF1CAE6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44714F7-9E6C-9C43-8111-BB84E134129F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23812128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2"/>
            </a:gs>
            <a:gs pos="100000">
              <a:schemeClr val="bg1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70" name="Group 2">
            <a:extLst>
              <a:ext uri="{FF2B5EF4-FFF2-40B4-BE49-F238E27FC236}">
                <a16:creationId xmlns:a16="http://schemas.microsoft.com/office/drawing/2014/main" id="{2581B7AF-23F7-B04B-88D2-22662DE75407}"/>
              </a:ext>
            </a:extLst>
          </p:cNvPr>
          <p:cNvGrpSpPr>
            <a:grpSpLocks/>
          </p:cNvGrpSpPr>
          <p:nvPr/>
        </p:nvGrpSpPr>
        <p:grpSpPr bwMode="auto">
          <a:xfrm>
            <a:off x="1" y="0"/>
            <a:ext cx="12187767" cy="6851650"/>
            <a:chOff x="0" y="0"/>
            <a:chExt cx="5758" cy="4316"/>
          </a:xfrm>
        </p:grpSpPr>
        <p:sp>
          <p:nvSpPr>
            <p:cNvPr id="447491" name="Freeform 3">
              <a:extLst>
                <a:ext uri="{FF2B5EF4-FFF2-40B4-BE49-F238E27FC236}">
                  <a16:creationId xmlns:a16="http://schemas.microsoft.com/office/drawing/2014/main" id="{20687B74-8EBA-A147-B03C-F246BB79A00D}"/>
                </a:ext>
              </a:extLst>
            </p:cNvPr>
            <p:cNvSpPr>
              <a:spLocks/>
            </p:cNvSpPr>
            <p:nvPr/>
          </p:nvSpPr>
          <p:spPr bwMode="hidden">
            <a:xfrm>
              <a:off x="1812" y="2811"/>
              <a:ext cx="3946" cy="1505"/>
            </a:xfrm>
            <a:custGeom>
              <a:avLst/>
              <a:gdLst/>
              <a:ahLst/>
              <a:cxnLst>
                <a:cxn ang="0">
                  <a:pos x="149" y="1505"/>
                </a:cxn>
                <a:cxn ang="0">
                  <a:pos x="687" y="1331"/>
                </a:cxn>
                <a:cxn ang="0">
                  <a:pos x="1213" y="1157"/>
                </a:cxn>
                <a:cxn ang="0">
                  <a:pos x="1728" y="977"/>
                </a:cxn>
                <a:cxn ang="0">
                  <a:pos x="2218" y="792"/>
                </a:cxn>
                <a:cxn ang="0">
                  <a:pos x="2457" y="696"/>
                </a:cxn>
                <a:cxn ang="0">
                  <a:pos x="2690" y="606"/>
                </a:cxn>
                <a:cxn ang="0">
                  <a:pos x="2918" y="510"/>
                </a:cxn>
                <a:cxn ang="0">
                  <a:pos x="3139" y="420"/>
                </a:cxn>
                <a:cxn ang="0">
                  <a:pos x="3348" y="324"/>
                </a:cxn>
                <a:cxn ang="0">
                  <a:pos x="3551" y="234"/>
                </a:cxn>
                <a:cxn ang="0">
                  <a:pos x="3749" y="138"/>
                </a:cxn>
                <a:cxn ang="0">
                  <a:pos x="3934" y="48"/>
                </a:cxn>
                <a:cxn ang="0">
                  <a:pos x="3934" y="0"/>
                </a:cxn>
                <a:cxn ang="0">
                  <a:pos x="3743" y="96"/>
                </a:cxn>
                <a:cxn ang="0">
                  <a:pos x="3539" y="192"/>
                </a:cxn>
                <a:cxn ang="0">
                  <a:pos x="3330" y="288"/>
                </a:cxn>
                <a:cxn ang="0">
                  <a:pos x="3115" y="384"/>
                </a:cxn>
                <a:cxn ang="0">
                  <a:pos x="2888" y="480"/>
                </a:cxn>
                <a:cxn ang="0">
                  <a:pos x="2654" y="576"/>
                </a:cxn>
                <a:cxn ang="0">
                  <a:pos x="2409" y="672"/>
                </a:cxn>
                <a:cxn ang="0">
                  <a:pos x="2164" y="768"/>
                </a:cxn>
                <a:cxn ang="0">
                  <a:pos x="1907" y="864"/>
                </a:cxn>
                <a:cxn ang="0">
                  <a:pos x="1650" y="960"/>
                </a:cxn>
                <a:cxn ang="0">
                  <a:pos x="1112" y="1145"/>
                </a:cxn>
                <a:cxn ang="0">
                  <a:pos x="562" y="1331"/>
                </a:cxn>
                <a:cxn ang="0">
                  <a:pos x="0" y="1505"/>
                </a:cxn>
                <a:cxn ang="0">
                  <a:pos x="149" y="1505"/>
                </a:cxn>
                <a:cxn ang="0">
                  <a:pos x="149" y="1505"/>
                </a:cxn>
              </a:cxnLst>
              <a:rect l="0" t="0" r="r" b="b"/>
              <a:pathLst>
                <a:path w="3934" h="1505">
                  <a:moveTo>
                    <a:pt x="149" y="1505"/>
                  </a:moveTo>
                  <a:lnTo>
                    <a:pt x="687" y="1331"/>
                  </a:lnTo>
                  <a:lnTo>
                    <a:pt x="1213" y="1157"/>
                  </a:lnTo>
                  <a:lnTo>
                    <a:pt x="1728" y="977"/>
                  </a:lnTo>
                  <a:lnTo>
                    <a:pt x="2218" y="792"/>
                  </a:lnTo>
                  <a:lnTo>
                    <a:pt x="2457" y="696"/>
                  </a:lnTo>
                  <a:lnTo>
                    <a:pt x="2690" y="606"/>
                  </a:lnTo>
                  <a:lnTo>
                    <a:pt x="2918" y="510"/>
                  </a:lnTo>
                  <a:lnTo>
                    <a:pt x="3139" y="420"/>
                  </a:lnTo>
                  <a:lnTo>
                    <a:pt x="3348" y="324"/>
                  </a:lnTo>
                  <a:lnTo>
                    <a:pt x="3551" y="234"/>
                  </a:lnTo>
                  <a:lnTo>
                    <a:pt x="3749" y="138"/>
                  </a:lnTo>
                  <a:lnTo>
                    <a:pt x="3934" y="48"/>
                  </a:lnTo>
                  <a:lnTo>
                    <a:pt x="3934" y="0"/>
                  </a:lnTo>
                  <a:lnTo>
                    <a:pt x="3743" y="96"/>
                  </a:lnTo>
                  <a:lnTo>
                    <a:pt x="3539" y="192"/>
                  </a:lnTo>
                  <a:lnTo>
                    <a:pt x="3330" y="288"/>
                  </a:lnTo>
                  <a:lnTo>
                    <a:pt x="3115" y="384"/>
                  </a:lnTo>
                  <a:lnTo>
                    <a:pt x="2888" y="480"/>
                  </a:lnTo>
                  <a:lnTo>
                    <a:pt x="2654" y="576"/>
                  </a:lnTo>
                  <a:lnTo>
                    <a:pt x="2409" y="672"/>
                  </a:lnTo>
                  <a:lnTo>
                    <a:pt x="2164" y="768"/>
                  </a:lnTo>
                  <a:lnTo>
                    <a:pt x="1907" y="864"/>
                  </a:lnTo>
                  <a:lnTo>
                    <a:pt x="1650" y="960"/>
                  </a:lnTo>
                  <a:lnTo>
                    <a:pt x="1112" y="1145"/>
                  </a:lnTo>
                  <a:lnTo>
                    <a:pt x="562" y="1331"/>
                  </a:lnTo>
                  <a:lnTo>
                    <a:pt x="0" y="1505"/>
                  </a:lnTo>
                  <a:lnTo>
                    <a:pt x="149" y="1505"/>
                  </a:lnTo>
                  <a:lnTo>
                    <a:pt x="149" y="1505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sp>
          <p:nvSpPr>
            <p:cNvPr id="447492" name="Freeform 4">
              <a:extLst>
                <a:ext uri="{FF2B5EF4-FFF2-40B4-BE49-F238E27FC236}">
                  <a16:creationId xmlns:a16="http://schemas.microsoft.com/office/drawing/2014/main" id="{13EA82E6-D241-2342-8D21-ED27BAD03832}"/>
                </a:ext>
              </a:extLst>
            </p:cNvPr>
            <p:cNvSpPr>
              <a:spLocks/>
            </p:cNvSpPr>
            <p:nvPr/>
          </p:nvSpPr>
          <p:spPr bwMode="hidden">
            <a:xfrm>
              <a:off x="4025" y="3627"/>
              <a:ext cx="1733" cy="689"/>
            </a:xfrm>
            <a:custGeom>
              <a:avLst/>
              <a:gdLst/>
              <a:ahLst/>
              <a:cxnLst>
                <a:cxn ang="0">
                  <a:pos x="132" y="689"/>
                </a:cxn>
                <a:cxn ang="0">
                  <a:pos x="550" y="527"/>
                </a:cxn>
                <a:cxn ang="0">
                  <a:pos x="963" y="365"/>
                </a:cxn>
                <a:cxn ang="0">
                  <a:pos x="1160" y="287"/>
                </a:cxn>
                <a:cxn ang="0">
                  <a:pos x="1357" y="203"/>
                </a:cxn>
                <a:cxn ang="0">
                  <a:pos x="1549" y="126"/>
                </a:cxn>
                <a:cxn ang="0">
                  <a:pos x="1728" y="48"/>
                </a:cxn>
                <a:cxn ang="0">
                  <a:pos x="1728" y="0"/>
                </a:cxn>
                <a:cxn ang="0">
                  <a:pos x="1531" y="84"/>
                </a:cxn>
                <a:cxn ang="0">
                  <a:pos x="1327" y="167"/>
                </a:cxn>
                <a:cxn ang="0">
                  <a:pos x="1118" y="257"/>
                </a:cxn>
                <a:cxn ang="0">
                  <a:pos x="903" y="341"/>
                </a:cxn>
                <a:cxn ang="0">
                  <a:pos x="454" y="515"/>
                </a:cxn>
                <a:cxn ang="0">
                  <a:pos x="0" y="689"/>
                </a:cxn>
                <a:cxn ang="0">
                  <a:pos x="132" y="689"/>
                </a:cxn>
                <a:cxn ang="0">
                  <a:pos x="132" y="689"/>
                </a:cxn>
              </a:cxnLst>
              <a:rect l="0" t="0" r="r" b="b"/>
              <a:pathLst>
                <a:path w="1728" h="689">
                  <a:moveTo>
                    <a:pt x="132" y="689"/>
                  </a:moveTo>
                  <a:lnTo>
                    <a:pt x="550" y="527"/>
                  </a:lnTo>
                  <a:lnTo>
                    <a:pt x="963" y="365"/>
                  </a:lnTo>
                  <a:lnTo>
                    <a:pt x="1160" y="287"/>
                  </a:lnTo>
                  <a:lnTo>
                    <a:pt x="1357" y="203"/>
                  </a:lnTo>
                  <a:lnTo>
                    <a:pt x="1549" y="126"/>
                  </a:lnTo>
                  <a:lnTo>
                    <a:pt x="1728" y="48"/>
                  </a:lnTo>
                  <a:lnTo>
                    <a:pt x="1728" y="0"/>
                  </a:lnTo>
                  <a:lnTo>
                    <a:pt x="1531" y="84"/>
                  </a:lnTo>
                  <a:lnTo>
                    <a:pt x="1327" y="167"/>
                  </a:lnTo>
                  <a:lnTo>
                    <a:pt x="1118" y="257"/>
                  </a:lnTo>
                  <a:lnTo>
                    <a:pt x="903" y="341"/>
                  </a:lnTo>
                  <a:lnTo>
                    <a:pt x="454" y="515"/>
                  </a:lnTo>
                  <a:lnTo>
                    <a:pt x="0" y="689"/>
                  </a:lnTo>
                  <a:lnTo>
                    <a:pt x="132" y="689"/>
                  </a:lnTo>
                  <a:lnTo>
                    <a:pt x="132" y="689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sp>
          <p:nvSpPr>
            <p:cNvPr id="447493" name="Freeform 5">
              <a:extLst>
                <a:ext uri="{FF2B5EF4-FFF2-40B4-BE49-F238E27FC236}">
                  <a16:creationId xmlns:a16="http://schemas.microsoft.com/office/drawing/2014/main" id="{043CFC5E-F215-404F-B04E-A84BDB5E9054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0"/>
              <a:ext cx="5578" cy="3447"/>
            </a:xfrm>
            <a:custGeom>
              <a:avLst/>
              <a:gdLst/>
              <a:ahLst/>
              <a:cxnLst>
                <a:cxn ang="0">
                  <a:pos x="5561" y="929"/>
                </a:cxn>
                <a:cxn ang="0">
                  <a:pos x="5537" y="773"/>
                </a:cxn>
                <a:cxn ang="0">
                  <a:pos x="5453" y="629"/>
                </a:cxn>
                <a:cxn ang="0">
                  <a:pos x="5327" y="492"/>
                </a:cxn>
                <a:cxn ang="0">
                  <a:pos x="5148" y="366"/>
                </a:cxn>
                <a:cxn ang="0">
                  <a:pos x="4921" y="252"/>
                </a:cxn>
                <a:cxn ang="0">
                  <a:pos x="4652" y="144"/>
                </a:cxn>
                <a:cxn ang="0">
                  <a:pos x="4341" y="48"/>
                </a:cxn>
                <a:cxn ang="0">
                  <a:pos x="4000" y="0"/>
                </a:cxn>
                <a:cxn ang="0">
                  <a:pos x="4359" y="90"/>
                </a:cxn>
                <a:cxn ang="0">
                  <a:pos x="4670" y="192"/>
                </a:cxn>
                <a:cxn ang="0">
                  <a:pos x="4933" y="306"/>
                </a:cxn>
                <a:cxn ang="0">
                  <a:pos x="5148" y="426"/>
                </a:cxn>
                <a:cxn ang="0">
                  <a:pos x="5315" y="557"/>
                </a:cxn>
                <a:cxn ang="0">
                  <a:pos x="5429" y="701"/>
                </a:cxn>
                <a:cxn ang="0">
                  <a:pos x="5489" y="851"/>
                </a:cxn>
                <a:cxn ang="0">
                  <a:pos x="5489" y="1013"/>
                </a:cxn>
                <a:cxn ang="0">
                  <a:pos x="5441" y="1163"/>
                </a:cxn>
                <a:cxn ang="0">
                  <a:pos x="5345" y="1319"/>
                </a:cxn>
                <a:cxn ang="0">
                  <a:pos x="5202" y="1475"/>
                </a:cxn>
                <a:cxn ang="0">
                  <a:pos x="5017" y="1630"/>
                </a:cxn>
                <a:cxn ang="0">
                  <a:pos x="4789" y="1786"/>
                </a:cxn>
                <a:cxn ang="0">
                  <a:pos x="4526" y="1948"/>
                </a:cxn>
                <a:cxn ang="0">
                  <a:pos x="4215" y="2104"/>
                </a:cxn>
                <a:cxn ang="0">
                  <a:pos x="3875" y="2260"/>
                </a:cxn>
                <a:cxn ang="0">
                  <a:pos x="3498" y="2416"/>
                </a:cxn>
                <a:cxn ang="0">
                  <a:pos x="3085" y="2566"/>
                </a:cxn>
                <a:cxn ang="0">
                  <a:pos x="2643" y="2715"/>
                </a:cxn>
                <a:cxn ang="0">
                  <a:pos x="2164" y="2865"/>
                </a:cxn>
                <a:cxn ang="0">
                  <a:pos x="1662" y="3009"/>
                </a:cxn>
                <a:cxn ang="0">
                  <a:pos x="1136" y="3147"/>
                </a:cxn>
                <a:cxn ang="0">
                  <a:pos x="580" y="3279"/>
                </a:cxn>
                <a:cxn ang="0">
                  <a:pos x="0" y="3447"/>
                </a:cxn>
                <a:cxn ang="0">
                  <a:pos x="867" y="3249"/>
                </a:cxn>
                <a:cxn ang="0">
                  <a:pos x="1417" y="3105"/>
                </a:cxn>
                <a:cxn ang="0">
                  <a:pos x="1937" y="2961"/>
                </a:cxn>
                <a:cxn ang="0">
                  <a:pos x="2434" y="2817"/>
                </a:cxn>
                <a:cxn ang="0">
                  <a:pos x="2900" y="2668"/>
                </a:cxn>
                <a:cxn ang="0">
                  <a:pos x="3330" y="2512"/>
                </a:cxn>
                <a:cxn ang="0">
                  <a:pos x="3731" y="2356"/>
                </a:cxn>
                <a:cxn ang="0">
                  <a:pos x="4096" y="2200"/>
                </a:cxn>
                <a:cxn ang="0">
                  <a:pos x="4425" y="2038"/>
                </a:cxn>
                <a:cxn ang="0">
                  <a:pos x="4718" y="1876"/>
                </a:cxn>
                <a:cxn ang="0">
                  <a:pos x="4969" y="1720"/>
                </a:cxn>
                <a:cxn ang="0">
                  <a:pos x="5178" y="1559"/>
                </a:cxn>
                <a:cxn ang="0">
                  <a:pos x="5339" y="1397"/>
                </a:cxn>
                <a:cxn ang="0">
                  <a:pos x="5459" y="1241"/>
                </a:cxn>
                <a:cxn ang="0">
                  <a:pos x="5537" y="1085"/>
                </a:cxn>
                <a:cxn ang="0">
                  <a:pos x="5555" y="1007"/>
                </a:cxn>
              </a:cxnLst>
              <a:rect l="0" t="0" r="r" b="b"/>
              <a:pathLst>
                <a:path w="5561" h="3447">
                  <a:moveTo>
                    <a:pt x="5555" y="1007"/>
                  </a:moveTo>
                  <a:lnTo>
                    <a:pt x="5561" y="929"/>
                  </a:lnTo>
                  <a:lnTo>
                    <a:pt x="5555" y="851"/>
                  </a:lnTo>
                  <a:lnTo>
                    <a:pt x="5537" y="773"/>
                  </a:lnTo>
                  <a:lnTo>
                    <a:pt x="5501" y="701"/>
                  </a:lnTo>
                  <a:lnTo>
                    <a:pt x="5453" y="629"/>
                  </a:lnTo>
                  <a:lnTo>
                    <a:pt x="5399" y="563"/>
                  </a:lnTo>
                  <a:lnTo>
                    <a:pt x="5327" y="492"/>
                  </a:lnTo>
                  <a:lnTo>
                    <a:pt x="5244" y="432"/>
                  </a:lnTo>
                  <a:lnTo>
                    <a:pt x="5148" y="366"/>
                  </a:lnTo>
                  <a:lnTo>
                    <a:pt x="5040" y="306"/>
                  </a:lnTo>
                  <a:lnTo>
                    <a:pt x="4921" y="252"/>
                  </a:lnTo>
                  <a:lnTo>
                    <a:pt x="4795" y="198"/>
                  </a:lnTo>
                  <a:lnTo>
                    <a:pt x="4652" y="144"/>
                  </a:lnTo>
                  <a:lnTo>
                    <a:pt x="4502" y="90"/>
                  </a:lnTo>
                  <a:lnTo>
                    <a:pt x="4341" y="48"/>
                  </a:lnTo>
                  <a:lnTo>
                    <a:pt x="4167" y="0"/>
                  </a:lnTo>
                  <a:lnTo>
                    <a:pt x="4000" y="0"/>
                  </a:lnTo>
                  <a:lnTo>
                    <a:pt x="4185" y="42"/>
                  </a:lnTo>
                  <a:lnTo>
                    <a:pt x="4359" y="90"/>
                  </a:lnTo>
                  <a:lnTo>
                    <a:pt x="4520" y="138"/>
                  </a:lnTo>
                  <a:lnTo>
                    <a:pt x="4670" y="192"/>
                  </a:lnTo>
                  <a:lnTo>
                    <a:pt x="4807" y="246"/>
                  </a:lnTo>
                  <a:lnTo>
                    <a:pt x="4933" y="306"/>
                  </a:lnTo>
                  <a:lnTo>
                    <a:pt x="5046" y="366"/>
                  </a:lnTo>
                  <a:lnTo>
                    <a:pt x="5148" y="426"/>
                  </a:lnTo>
                  <a:lnTo>
                    <a:pt x="5238" y="492"/>
                  </a:lnTo>
                  <a:lnTo>
                    <a:pt x="5315" y="557"/>
                  </a:lnTo>
                  <a:lnTo>
                    <a:pt x="5381" y="629"/>
                  </a:lnTo>
                  <a:lnTo>
                    <a:pt x="5429" y="701"/>
                  </a:lnTo>
                  <a:lnTo>
                    <a:pt x="5465" y="779"/>
                  </a:lnTo>
                  <a:lnTo>
                    <a:pt x="5489" y="851"/>
                  </a:lnTo>
                  <a:lnTo>
                    <a:pt x="5495" y="935"/>
                  </a:lnTo>
                  <a:lnTo>
                    <a:pt x="5489" y="1013"/>
                  </a:lnTo>
                  <a:lnTo>
                    <a:pt x="5471" y="1091"/>
                  </a:lnTo>
                  <a:lnTo>
                    <a:pt x="5441" y="1163"/>
                  </a:lnTo>
                  <a:lnTo>
                    <a:pt x="5399" y="1241"/>
                  </a:lnTo>
                  <a:lnTo>
                    <a:pt x="5345" y="1319"/>
                  </a:lnTo>
                  <a:lnTo>
                    <a:pt x="5280" y="1397"/>
                  </a:lnTo>
                  <a:lnTo>
                    <a:pt x="5202" y="1475"/>
                  </a:lnTo>
                  <a:lnTo>
                    <a:pt x="5118" y="1553"/>
                  </a:lnTo>
                  <a:lnTo>
                    <a:pt x="5017" y="1630"/>
                  </a:lnTo>
                  <a:lnTo>
                    <a:pt x="4909" y="1708"/>
                  </a:lnTo>
                  <a:lnTo>
                    <a:pt x="4789" y="1786"/>
                  </a:lnTo>
                  <a:lnTo>
                    <a:pt x="4664" y="1870"/>
                  </a:lnTo>
                  <a:lnTo>
                    <a:pt x="4526" y="1948"/>
                  </a:lnTo>
                  <a:lnTo>
                    <a:pt x="4377" y="2026"/>
                  </a:lnTo>
                  <a:lnTo>
                    <a:pt x="4215" y="2104"/>
                  </a:lnTo>
                  <a:lnTo>
                    <a:pt x="4048" y="2182"/>
                  </a:lnTo>
                  <a:lnTo>
                    <a:pt x="3875" y="2260"/>
                  </a:lnTo>
                  <a:lnTo>
                    <a:pt x="3689" y="2338"/>
                  </a:lnTo>
                  <a:lnTo>
                    <a:pt x="3498" y="2416"/>
                  </a:lnTo>
                  <a:lnTo>
                    <a:pt x="3295" y="2488"/>
                  </a:lnTo>
                  <a:lnTo>
                    <a:pt x="3085" y="2566"/>
                  </a:lnTo>
                  <a:lnTo>
                    <a:pt x="2864" y="2644"/>
                  </a:lnTo>
                  <a:lnTo>
                    <a:pt x="2643" y="2715"/>
                  </a:lnTo>
                  <a:lnTo>
                    <a:pt x="2410" y="2793"/>
                  </a:lnTo>
                  <a:lnTo>
                    <a:pt x="2164" y="2865"/>
                  </a:lnTo>
                  <a:lnTo>
                    <a:pt x="1919" y="2937"/>
                  </a:lnTo>
                  <a:lnTo>
                    <a:pt x="1662" y="3009"/>
                  </a:lnTo>
                  <a:lnTo>
                    <a:pt x="1399" y="3075"/>
                  </a:lnTo>
                  <a:lnTo>
                    <a:pt x="1136" y="3147"/>
                  </a:lnTo>
                  <a:lnTo>
                    <a:pt x="861" y="3213"/>
                  </a:lnTo>
                  <a:lnTo>
                    <a:pt x="580" y="3279"/>
                  </a:lnTo>
                  <a:lnTo>
                    <a:pt x="0" y="3411"/>
                  </a:lnTo>
                  <a:lnTo>
                    <a:pt x="0" y="3447"/>
                  </a:lnTo>
                  <a:lnTo>
                    <a:pt x="586" y="3315"/>
                  </a:lnTo>
                  <a:lnTo>
                    <a:pt x="867" y="3249"/>
                  </a:lnTo>
                  <a:lnTo>
                    <a:pt x="1148" y="3177"/>
                  </a:lnTo>
                  <a:lnTo>
                    <a:pt x="1417" y="3105"/>
                  </a:lnTo>
                  <a:lnTo>
                    <a:pt x="1680" y="3039"/>
                  </a:lnTo>
                  <a:lnTo>
                    <a:pt x="1937" y="2961"/>
                  </a:lnTo>
                  <a:lnTo>
                    <a:pt x="2188" y="2889"/>
                  </a:lnTo>
                  <a:lnTo>
                    <a:pt x="2434" y="2817"/>
                  </a:lnTo>
                  <a:lnTo>
                    <a:pt x="2673" y="2739"/>
                  </a:lnTo>
                  <a:lnTo>
                    <a:pt x="2900" y="2668"/>
                  </a:lnTo>
                  <a:lnTo>
                    <a:pt x="3121" y="2590"/>
                  </a:lnTo>
                  <a:lnTo>
                    <a:pt x="3330" y="2512"/>
                  </a:lnTo>
                  <a:lnTo>
                    <a:pt x="3534" y="2434"/>
                  </a:lnTo>
                  <a:lnTo>
                    <a:pt x="3731" y="2356"/>
                  </a:lnTo>
                  <a:lnTo>
                    <a:pt x="3916" y="2278"/>
                  </a:lnTo>
                  <a:lnTo>
                    <a:pt x="4096" y="2200"/>
                  </a:lnTo>
                  <a:lnTo>
                    <a:pt x="4263" y="2116"/>
                  </a:lnTo>
                  <a:lnTo>
                    <a:pt x="4425" y="2038"/>
                  </a:lnTo>
                  <a:lnTo>
                    <a:pt x="4574" y="1960"/>
                  </a:lnTo>
                  <a:lnTo>
                    <a:pt x="4718" y="1876"/>
                  </a:lnTo>
                  <a:lnTo>
                    <a:pt x="4849" y="1798"/>
                  </a:lnTo>
                  <a:lnTo>
                    <a:pt x="4969" y="1720"/>
                  </a:lnTo>
                  <a:lnTo>
                    <a:pt x="5076" y="1636"/>
                  </a:lnTo>
                  <a:lnTo>
                    <a:pt x="5178" y="1559"/>
                  </a:lnTo>
                  <a:lnTo>
                    <a:pt x="5262" y="1481"/>
                  </a:lnTo>
                  <a:lnTo>
                    <a:pt x="5339" y="1397"/>
                  </a:lnTo>
                  <a:lnTo>
                    <a:pt x="5405" y="1319"/>
                  </a:lnTo>
                  <a:lnTo>
                    <a:pt x="5459" y="1241"/>
                  </a:lnTo>
                  <a:lnTo>
                    <a:pt x="5507" y="1163"/>
                  </a:lnTo>
                  <a:lnTo>
                    <a:pt x="5537" y="1085"/>
                  </a:lnTo>
                  <a:lnTo>
                    <a:pt x="5555" y="1007"/>
                  </a:lnTo>
                  <a:lnTo>
                    <a:pt x="5555" y="1007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sp>
          <p:nvSpPr>
            <p:cNvPr id="447494" name="Freeform 6">
              <a:extLst>
                <a:ext uri="{FF2B5EF4-FFF2-40B4-BE49-F238E27FC236}">
                  <a16:creationId xmlns:a16="http://schemas.microsoft.com/office/drawing/2014/main" id="{3592A67E-0834-2444-A80E-802D608932BE}"/>
                </a:ext>
              </a:extLst>
            </p:cNvPr>
            <p:cNvSpPr>
              <a:spLocks/>
            </p:cNvSpPr>
            <p:nvPr/>
          </p:nvSpPr>
          <p:spPr bwMode="hidden">
            <a:xfrm>
              <a:off x="4942" y="0"/>
              <a:ext cx="816" cy="276"/>
            </a:xfrm>
            <a:custGeom>
              <a:avLst/>
              <a:gdLst/>
              <a:ahLst/>
              <a:cxnLst>
                <a:cxn ang="0">
                  <a:pos x="813" y="222"/>
                </a:cxn>
                <a:cxn ang="0">
                  <a:pos x="670" y="162"/>
                </a:cxn>
                <a:cxn ang="0">
                  <a:pos x="514" y="108"/>
                </a:cxn>
                <a:cxn ang="0">
                  <a:pos x="347" y="54"/>
                </a:cxn>
                <a:cxn ang="0">
                  <a:pos x="167" y="0"/>
                </a:cxn>
                <a:cxn ang="0">
                  <a:pos x="0" y="0"/>
                </a:cxn>
                <a:cxn ang="0">
                  <a:pos x="227" y="60"/>
                </a:cxn>
                <a:cxn ang="0">
                  <a:pos x="442" y="132"/>
                </a:cxn>
                <a:cxn ang="0">
                  <a:pos x="634" y="204"/>
                </a:cxn>
                <a:cxn ang="0">
                  <a:pos x="813" y="276"/>
                </a:cxn>
                <a:cxn ang="0">
                  <a:pos x="813" y="222"/>
                </a:cxn>
                <a:cxn ang="0">
                  <a:pos x="813" y="222"/>
                </a:cxn>
              </a:cxnLst>
              <a:rect l="0" t="0" r="r" b="b"/>
              <a:pathLst>
                <a:path w="813" h="276">
                  <a:moveTo>
                    <a:pt x="813" y="222"/>
                  </a:moveTo>
                  <a:lnTo>
                    <a:pt x="670" y="162"/>
                  </a:lnTo>
                  <a:lnTo>
                    <a:pt x="514" y="108"/>
                  </a:lnTo>
                  <a:lnTo>
                    <a:pt x="347" y="54"/>
                  </a:lnTo>
                  <a:lnTo>
                    <a:pt x="167" y="0"/>
                  </a:lnTo>
                  <a:lnTo>
                    <a:pt x="0" y="0"/>
                  </a:lnTo>
                  <a:lnTo>
                    <a:pt x="227" y="60"/>
                  </a:lnTo>
                  <a:lnTo>
                    <a:pt x="442" y="132"/>
                  </a:lnTo>
                  <a:lnTo>
                    <a:pt x="634" y="204"/>
                  </a:lnTo>
                  <a:lnTo>
                    <a:pt x="813" y="276"/>
                  </a:lnTo>
                  <a:lnTo>
                    <a:pt x="813" y="222"/>
                  </a:lnTo>
                  <a:lnTo>
                    <a:pt x="813" y="222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5000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0" cmpd="sng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sp>
          <p:nvSpPr>
            <p:cNvPr id="447495" name="Freeform 7">
              <a:extLst>
                <a:ext uri="{FF2B5EF4-FFF2-40B4-BE49-F238E27FC236}">
                  <a16:creationId xmlns:a16="http://schemas.microsoft.com/office/drawing/2014/main" id="{31B4703C-C828-A64E-945E-EE3CFF824E02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1984"/>
              <a:ext cx="5758" cy="2098"/>
            </a:xfrm>
            <a:custGeom>
              <a:avLst/>
              <a:gdLst/>
              <a:ahLst/>
              <a:cxnLst>
                <a:cxn ang="0">
                  <a:pos x="5740" y="0"/>
                </a:cxn>
                <a:cxn ang="0">
                  <a:pos x="5638" y="72"/>
                </a:cxn>
                <a:cxn ang="0">
                  <a:pos x="5537" y="138"/>
                </a:cxn>
                <a:cxn ang="0">
                  <a:pos x="5423" y="210"/>
                </a:cxn>
                <a:cxn ang="0">
                  <a:pos x="5304" y="276"/>
                </a:cxn>
                <a:cxn ang="0">
                  <a:pos x="5052" y="414"/>
                </a:cxn>
                <a:cxn ang="0">
                  <a:pos x="4777" y="552"/>
                </a:cxn>
                <a:cxn ang="0">
                  <a:pos x="4478" y="690"/>
                </a:cxn>
                <a:cxn ang="0">
                  <a:pos x="4162" y="827"/>
                </a:cxn>
                <a:cxn ang="0">
                  <a:pos x="3827" y="959"/>
                </a:cxn>
                <a:cxn ang="0">
                  <a:pos x="3468" y="1091"/>
                </a:cxn>
                <a:cxn ang="0">
                  <a:pos x="3091" y="1223"/>
                </a:cxn>
                <a:cxn ang="0">
                  <a:pos x="2697" y="1355"/>
                </a:cxn>
                <a:cxn ang="0">
                  <a:pos x="2284" y="1481"/>
                </a:cxn>
                <a:cxn ang="0">
                  <a:pos x="1860" y="1601"/>
                </a:cxn>
                <a:cxn ang="0">
                  <a:pos x="1417" y="1721"/>
                </a:cxn>
                <a:cxn ang="0">
                  <a:pos x="957" y="1834"/>
                </a:cxn>
                <a:cxn ang="0">
                  <a:pos x="484" y="1948"/>
                </a:cxn>
                <a:cxn ang="0">
                  <a:pos x="0" y="2056"/>
                </a:cxn>
                <a:cxn ang="0">
                  <a:pos x="0" y="2098"/>
                </a:cxn>
                <a:cxn ang="0">
                  <a:pos x="478" y="1990"/>
                </a:cxn>
                <a:cxn ang="0">
                  <a:pos x="951" y="1882"/>
                </a:cxn>
                <a:cxn ang="0">
                  <a:pos x="1405" y="1763"/>
                </a:cxn>
                <a:cxn ang="0">
                  <a:pos x="1842" y="1649"/>
                </a:cxn>
                <a:cxn ang="0">
                  <a:pos x="2266" y="1523"/>
                </a:cxn>
                <a:cxn ang="0">
                  <a:pos x="2679" y="1397"/>
                </a:cxn>
                <a:cxn ang="0">
                  <a:pos x="3067" y="1271"/>
                </a:cxn>
                <a:cxn ang="0">
                  <a:pos x="3444" y="1139"/>
                </a:cxn>
                <a:cxn ang="0">
                  <a:pos x="3803" y="1007"/>
                </a:cxn>
                <a:cxn ang="0">
                  <a:pos x="4138" y="875"/>
                </a:cxn>
                <a:cxn ang="0">
                  <a:pos x="4460" y="737"/>
                </a:cxn>
                <a:cxn ang="0">
                  <a:pos x="4759" y="600"/>
                </a:cxn>
                <a:cxn ang="0">
                  <a:pos x="5040" y="462"/>
                </a:cxn>
                <a:cxn ang="0">
                  <a:pos x="5292" y="324"/>
                </a:cxn>
                <a:cxn ang="0">
                  <a:pos x="5531" y="186"/>
                </a:cxn>
                <a:cxn ang="0">
                  <a:pos x="5740" y="48"/>
                </a:cxn>
                <a:cxn ang="0">
                  <a:pos x="5740" y="0"/>
                </a:cxn>
                <a:cxn ang="0">
                  <a:pos x="5740" y="0"/>
                </a:cxn>
              </a:cxnLst>
              <a:rect l="0" t="0" r="r" b="b"/>
              <a:pathLst>
                <a:path w="5740" h="2098">
                  <a:moveTo>
                    <a:pt x="5740" y="0"/>
                  </a:moveTo>
                  <a:lnTo>
                    <a:pt x="5638" y="72"/>
                  </a:lnTo>
                  <a:lnTo>
                    <a:pt x="5537" y="138"/>
                  </a:lnTo>
                  <a:lnTo>
                    <a:pt x="5423" y="210"/>
                  </a:lnTo>
                  <a:lnTo>
                    <a:pt x="5304" y="276"/>
                  </a:lnTo>
                  <a:lnTo>
                    <a:pt x="5052" y="414"/>
                  </a:lnTo>
                  <a:lnTo>
                    <a:pt x="4777" y="552"/>
                  </a:lnTo>
                  <a:lnTo>
                    <a:pt x="4478" y="690"/>
                  </a:lnTo>
                  <a:lnTo>
                    <a:pt x="4162" y="827"/>
                  </a:lnTo>
                  <a:lnTo>
                    <a:pt x="3827" y="959"/>
                  </a:lnTo>
                  <a:lnTo>
                    <a:pt x="3468" y="1091"/>
                  </a:lnTo>
                  <a:lnTo>
                    <a:pt x="3091" y="1223"/>
                  </a:lnTo>
                  <a:lnTo>
                    <a:pt x="2697" y="1355"/>
                  </a:lnTo>
                  <a:lnTo>
                    <a:pt x="2284" y="1481"/>
                  </a:lnTo>
                  <a:lnTo>
                    <a:pt x="1860" y="1601"/>
                  </a:lnTo>
                  <a:lnTo>
                    <a:pt x="1417" y="1721"/>
                  </a:lnTo>
                  <a:lnTo>
                    <a:pt x="957" y="1834"/>
                  </a:lnTo>
                  <a:lnTo>
                    <a:pt x="484" y="1948"/>
                  </a:lnTo>
                  <a:lnTo>
                    <a:pt x="0" y="2056"/>
                  </a:lnTo>
                  <a:lnTo>
                    <a:pt x="0" y="2098"/>
                  </a:lnTo>
                  <a:lnTo>
                    <a:pt x="478" y="1990"/>
                  </a:lnTo>
                  <a:lnTo>
                    <a:pt x="951" y="1882"/>
                  </a:lnTo>
                  <a:lnTo>
                    <a:pt x="1405" y="1763"/>
                  </a:lnTo>
                  <a:lnTo>
                    <a:pt x="1842" y="1649"/>
                  </a:lnTo>
                  <a:lnTo>
                    <a:pt x="2266" y="1523"/>
                  </a:lnTo>
                  <a:lnTo>
                    <a:pt x="2679" y="1397"/>
                  </a:lnTo>
                  <a:lnTo>
                    <a:pt x="3067" y="1271"/>
                  </a:lnTo>
                  <a:lnTo>
                    <a:pt x="3444" y="1139"/>
                  </a:lnTo>
                  <a:lnTo>
                    <a:pt x="3803" y="1007"/>
                  </a:lnTo>
                  <a:lnTo>
                    <a:pt x="4138" y="875"/>
                  </a:lnTo>
                  <a:lnTo>
                    <a:pt x="4460" y="737"/>
                  </a:lnTo>
                  <a:lnTo>
                    <a:pt x="4759" y="600"/>
                  </a:lnTo>
                  <a:lnTo>
                    <a:pt x="5040" y="462"/>
                  </a:lnTo>
                  <a:lnTo>
                    <a:pt x="5292" y="324"/>
                  </a:lnTo>
                  <a:lnTo>
                    <a:pt x="5531" y="186"/>
                  </a:lnTo>
                  <a:lnTo>
                    <a:pt x="5740" y="48"/>
                  </a:lnTo>
                  <a:lnTo>
                    <a:pt x="5740" y="0"/>
                  </a:lnTo>
                  <a:lnTo>
                    <a:pt x="574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sp>
          <p:nvSpPr>
            <p:cNvPr id="447496" name="Freeform 8">
              <a:extLst>
                <a:ext uri="{FF2B5EF4-FFF2-40B4-BE49-F238E27FC236}">
                  <a16:creationId xmlns:a16="http://schemas.microsoft.com/office/drawing/2014/main" id="{5C19DEBD-E37A-2D42-973D-EBD50BAC1C14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102"/>
              <a:ext cx="1961" cy="1265"/>
            </a:xfrm>
            <a:custGeom>
              <a:avLst/>
              <a:gdLst/>
              <a:ahLst/>
              <a:cxnLst>
                <a:cxn ang="0">
                  <a:pos x="1955" y="485"/>
                </a:cxn>
                <a:cxn ang="0">
                  <a:pos x="1901" y="390"/>
                </a:cxn>
                <a:cxn ang="0">
                  <a:pos x="1770" y="306"/>
                </a:cxn>
                <a:cxn ang="0">
                  <a:pos x="1579" y="228"/>
                </a:cxn>
                <a:cxn ang="0">
                  <a:pos x="1327" y="162"/>
                </a:cxn>
                <a:cxn ang="0">
                  <a:pos x="1010" y="102"/>
                </a:cxn>
                <a:cxn ang="0">
                  <a:pos x="646" y="54"/>
                </a:cxn>
                <a:cxn ang="0">
                  <a:pos x="227" y="18"/>
                </a:cxn>
                <a:cxn ang="0">
                  <a:pos x="0" y="12"/>
                </a:cxn>
                <a:cxn ang="0">
                  <a:pos x="431" y="48"/>
                </a:cxn>
                <a:cxn ang="0">
                  <a:pos x="813" y="90"/>
                </a:cxn>
                <a:cxn ang="0">
                  <a:pos x="1148" y="144"/>
                </a:cxn>
                <a:cxn ang="0">
                  <a:pos x="1423" y="204"/>
                </a:cxn>
                <a:cxn ang="0">
                  <a:pos x="1638" y="276"/>
                </a:cxn>
                <a:cxn ang="0">
                  <a:pos x="1794" y="360"/>
                </a:cxn>
                <a:cxn ang="0">
                  <a:pos x="1883" y="443"/>
                </a:cxn>
                <a:cxn ang="0">
                  <a:pos x="1901" y="539"/>
                </a:cxn>
                <a:cxn ang="0">
                  <a:pos x="1854" y="629"/>
                </a:cxn>
                <a:cxn ang="0">
                  <a:pos x="1746" y="719"/>
                </a:cxn>
                <a:cxn ang="0">
                  <a:pos x="1579" y="809"/>
                </a:cxn>
                <a:cxn ang="0">
                  <a:pos x="1357" y="899"/>
                </a:cxn>
                <a:cxn ang="0">
                  <a:pos x="1088" y="989"/>
                </a:cxn>
                <a:cxn ang="0">
                  <a:pos x="765" y="1073"/>
                </a:cxn>
                <a:cxn ang="0">
                  <a:pos x="407" y="1157"/>
                </a:cxn>
                <a:cxn ang="0">
                  <a:pos x="0" y="1241"/>
                </a:cxn>
                <a:cxn ang="0">
                  <a:pos x="215" y="1223"/>
                </a:cxn>
                <a:cxn ang="0">
                  <a:pos x="610" y="1139"/>
                </a:cxn>
                <a:cxn ang="0">
                  <a:pos x="957" y="1049"/>
                </a:cxn>
                <a:cxn ang="0">
                  <a:pos x="1262" y="959"/>
                </a:cxn>
                <a:cxn ang="0">
                  <a:pos x="1513" y="863"/>
                </a:cxn>
                <a:cxn ang="0">
                  <a:pos x="1716" y="767"/>
                </a:cxn>
                <a:cxn ang="0">
                  <a:pos x="1860" y="677"/>
                </a:cxn>
                <a:cxn ang="0">
                  <a:pos x="1937" y="581"/>
                </a:cxn>
                <a:cxn ang="0">
                  <a:pos x="1955" y="533"/>
                </a:cxn>
              </a:cxnLst>
              <a:rect l="0" t="0" r="r" b="b"/>
              <a:pathLst>
                <a:path w="1955" h="1265">
                  <a:moveTo>
                    <a:pt x="1955" y="533"/>
                  </a:moveTo>
                  <a:lnTo>
                    <a:pt x="1955" y="485"/>
                  </a:lnTo>
                  <a:lnTo>
                    <a:pt x="1937" y="438"/>
                  </a:lnTo>
                  <a:lnTo>
                    <a:pt x="1901" y="390"/>
                  </a:lnTo>
                  <a:lnTo>
                    <a:pt x="1842" y="348"/>
                  </a:lnTo>
                  <a:lnTo>
                    <a:pt x="1770" y="306"/>
                  </a:lnTo>
                  <a:lnTo>
                    <a:pt x="1686" y="270"/>
                  </a:lnTo>
                  <a:lnTo>
                    <a:pt x="1579" y="228"/>
                  </a:lnTo>
                  <a:lnTo>
                    <a:pt x="1459" y="198"/>
                  </a:lnTo>
                  <a:lnTo>
                    <a:pt x="1327" y="162"/>
                  </a:lnTo>
                  <a:lnTo>
                    <a:pt x="1178" y="132"/>
                  </a:lnTo>
                  <a:lnTo>
                    <a:pt x="1010" y="102"/>
                  </a:lnTo>
                  <a:lnTo>
                    <a:pt x="837" y="78"/>
                  </a:lnTo>
                  <a:lnTo>
                    <a:pt x="646" y="54"/>
                  </a:lnTo>
                  <a:lnTo>
                    <a:pt x="442" y="36"/>
                  </a:lnTo>
                  <a:lnTo>
                    <a:pt x="227" y="18"/>
                  </a:lnTo>
                  <a:lnTo>
                    <a:pt x="0" y="0"/>
                  </a:lnTo>
                  <a:lnTo>
                    <a:pt x="0" y="12"/>
                  </a:lnTo>
                  <a:lnTo>
                    <a:pt x="221" y="30"/>
                  </a:lnTo>
                  <a:lnTo>
                    <a:pt x="431" y="48"/>
                  </a:lnTo>
                  <a:lnTo>
                    <a:pt x="628" y="66"/>
                  </a:lnTo>
                  <a:lnTo>
                    <a:pt x="813" y="90"/>
                  </a:lnTo>
                  <a:lnTo>
                    <a:pt x="987" y="114"/>
                  </a:lnTo>
                  <a:lnTo>
                    <a:pt x="1148" y="144"/>
                  </a:lnTo>
                  <a:lnTo>
                    <a:pt x="1292" y="174"/>
                  </a:lnTo>
                  <a:lnTo>
                    <a:pt x="1423" y="204"/>
                  </a:lnTo>
                  <a:lnTo>
                    <a:pt x="1537" y="240"/>
                  </a:lnTo>
                  <a:lnTo>
                    <a:pt x="1638" y="276"/>
                  </a:lnTo>
                  <a:lnTo>
                    <a:pt x="1728" y="318"/>
                  </a:lnTo>
                  <a:lnTo>
                    <a:pt x="1794" y="360"/>
                  </a:lnTo>
                  <a:lnTo>
                    <a:pt x="1848" y="402"/>
                  </a:lnTo>
                  <a:lnTo>
                    <a:pt x="1883" y="443"/>
                  </a:lnTo>
                  <a:lnTo>
                    <a:pt x="1901" y="491"/>
                  </a:lnTo>
                  <a:lnTo>
                    <a:pt x="1901" y="539"/>
                  </a:lnTo>
                  <a:lnTo>
                    <a:pt x="1883" y="587"/>
                  </a:lnTo>
                  <a:lnTo>
                    <a:pt x="1854" y="629"/>
                  </a:lnTo>
                  <a:lnTo>
                    <a:pt x="1806" y="677"/>
                  </a:lnTo>
                  <a:lnTo>
                    <a:pt x="1746" y="719"/>
                  </a:lnTo>
                  <a:lnTo>
                    <a:pt x="1668" y="767"/>
                  </a:lnTo>
                  <a:lnTo>
                    <a:pt x="1579" y="809"/>
                  </a:lnTo>
                  <a:lnTo>
                    <a:pt x="1471" y="857"/>
                  </a:lnTo>
                  <a:lnTo>
                    <a:pt x="1357" y="899"/>
                  </a:lnTo>
                  <a:lnTo>
                    <a:pt x="1226" y="941"/>
                  </a:lnTo>
                  <a:lnTo>
                    <a:pt x="1088" y="989"/>
                  </a:lnTo>
                  <a:lnTo>
                    <a:pt x="933" y="1031"/>
                  </a:lnTo>
                  <a:lnTo>
                    <a:pt x="765" y="1073"/>
                  </a:lnTo>
                  <a:lnTo>
                    <a:pt x="592" y="1115"/>
                  </a:lnTo>
                  <a:lnTo>
                    <a:pt x="407" y="1157"/>
                  </a:lnTo>
                  <a:lnTo>
                    <a:pt x="209" y="1199"/>
                  </a:lnTo>
                  <a:lnTo>
                    <a:pt x="0" y="1241"/>
                  </a:lnTo>
                  <a:lnTo>
                    <a:pt x="0" y="1265"/>
                  </a:lnTo>
                  <a:lnTo>
                    <a:pt x="215" y="1223"/>
                  </a:lnTo>
                  <a:lnTo>
                    <a:pt x="413" y="1181"/>
                  </a:lnTo>
                  <a:lnTo>
                    <a:pt x="610" y="1139"/>
                  </a:lnTo>
                  <a:lnTo>
                    <a:pt x="789" y="1091"/>
                  </a:lnTo>
                  <a:lnTo>
                    <a:pt x="957" y="1049"/>
                  </a:lnTo>
                  <a:lnTo>
                    <a:pt x="1118" y="1001"/>
                  </a:lnTo>
                  <a:lnTo>
                    <a:pt x="1262" y="959"/>
                  </a:lnTo>
                  <a:lnTo>
                    <a:pt x="1393" y="911"/>
                  </a:lnTo>
                  <a:lnTo>
                    <a:pt x="1513" y="863"/>
                  </a:lnTo>
                  <a:lnTo>
                    <a:pt x="1620" y="815"/>
                  </a:lnTo>
                  <a:lnTo>
                    <a:pt x="1716" y="767"/>
                  </a:lnTo>
                  <a:lnTo>
                    <a:pt x="1794" y="725"/>
                  </a:lnTo>
                  <a:lnTo>
                    <a:pt x="1860" y="677"/>
                  </a:lnTo>
                  <a:lnTo>
                    <a:pt x="1907" y="629"/>
                  </a:lnTo>
                  <a:lnTo>
                    <a:pt x="1937" y="581"/>
                  </a:lnTo>
                  <a:lnTo>
                    <a:pt x="1955" y="533"/>
                  </a:lnTo>
                  <a:lnTo>
                    <a:pt x="1955" y="533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sp>
          <p:nvSpPr>
            <p:cNvPr id="447497" name="Freeform 9">
              <a:extLst>
                <a:ext uri="{FF2B5EF4-FFF2-40B4-BE49-F238E27FC236}">
                  <a16:creationId xmlns:a16="http://schemas.microsoft.com/office/drawing/2014/main" id="{E87D66BA-561C-E047-89F2-EBD2BB8CBA56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0"/>
              <a:ext cx="4709" cy="2901"/>
            </a:xfrm>
            <a:custGeom>
              <a:avLst/>
              <a:gdLst/>
              <a:ahLst/>
              <a:cxnLst>
                <a:cxn ang="0">
                  <a:pos x="4694" y="797"/>
                </a:cxn>
                <a:cxn ang="0">
                  <a:pos x="4664" y="665"/>
                </a:cxn>
                <a:cxn ang="0">
                  <a:pos x="4586" y="540"/>
                </a:cxn>
                <a:cxn ang="0">
                  <a:pos x="4466" y="426"/>
                </a:cxn>
                <a:cxn ang="0">
                  <a:pos x="4299" y="312"/>
                </a:cxn>
                <a:cxn ang="0">
                  <a:pos x="4084" y="216"/>
                </a:cxn>
                <a:cxn ang="0">
                  <a:pos x="3833" y="120"/>
                </a:cxn>
                <a:cxn ang="0">
                  <a:pos x="3540" y="36"/>
                </a:cxn>
                <a:cxn ang="0">
                  <a:pos x="3205" y="0"/>
                </a:cxn>
                <a:cxn ang="0">
                  <a:pos x="3540" y="78"/>
                </a:cxn>
                <a:cxn ang="0">
                  <a:pos x="3833" y="162"/>
                </a:cxn>
                <a:cxn ang="0">
                  <a:pos x="4084" y="258"/>
                </a:cxn>
                <a:cxn ang="0">
                  <a:pos x="4287" y="366"/>
                </a:cxn>
                <a:cxn ang="0">
                  <a:pos x="4443" y="480"/>
                </a:cxn>
                <a:cxn ang="0">
                  <a:pos x="4550" y="605"/>
                </a:cxn>
                <a:cxn ang="0">
                  <a:pos x="4610" y="737"/>
                </a:cxn>
                <a:cxn ang="0">
                  <a:pos x="4610" y="875"/>
                </a:cxn>
                <a:cxn ang="0">
                  <a:pos x="4568" y="1001"/>
                </a:cxn>
                <a:cxn ang="0">
                  <a:pos x="4490" y="1127"/>
                </a:cxn>
                <a:cxn ang="0">
                  <a:pos x="4371" y="1259"/>
                </a:cxn>
                <a:cxn ang="0">
                  <a:pos x="4215" y="1385"/>
                </a:cxn>
                <a:cxn ang="0">
                  <a:pos x="4024" y="1517"/>
                </a:cxn>
                <a:cxn ang="0">
                  <a:pos x="3803" y="1648"/>
                </a:cxn>
                <a:cxn ang="0">
                  <a:pos x="3546" y="1774"/>
                </a:cxn>
                <a:cxn ang="0">
                  <a:pos x="3259" y="1906"/>
                </a:cxn>
                <a:cxn ang="0">
                  <a:pos x="2942" y="2032"/>
                </a:cxn>
                <a:cxn ang="0">
                  <a:pos x="2595" y="2164"/>
                </a:cxn>
                <a:cxn ang="0">
                  <a:pos x="2224" y="2284"/>
                </a:cxn>
                <a:cxn ang="0">
                  <a:pos x="1824" y="2410"/>
                </a:cxn>
                <a:cxn ang="0">
                  <a:pos x="1399" y="2530"/>
                </a:cxn>
                <a:cxn ang="0">
                  <a:pos x="484" y="2757"/>
                </a:cxn>
                <a:cxn ang="0">
                  <a:pos x="0" y="2901"/>
                </a:cxn>
                <a:cxn ang="0">
                  <a:pos x="969" y="2674"/>
                </a:cxn>
                <a:cxn ang="0">
                  <a:pos x="1638" y="2494"/>
                </a:cxn>
                <a:cxn ang="0">
                  <a:pos x="2057" y="2374"/>
                </a:cxn>
                <a:cxn ang="0">
                  <a:pos x="2451" y="2248"/>
                </a:cxn>
                <a:cxn ang="0">
                  <a:pos x="2816" y="2116"/>
                </a:cxn>
                <a:cxn ang="0">
                  <a:pos x="3151" y="1984"/>
                </a:cxn>
                <a:cxn ang="0">
                  <a:pos x="3462" y="1858"/>
                </a:cxn>
                <a:cxn ang="0">
                  <a:pos x="3737" y="1720"/>
                </a:cxn>
                <a:cxn ang="0">
                  <a:pos x="3982" y="1589"/>
                </a:cxn>
                <a:cxn ang="0">
                  <a:pos x="4191" y="1457"/>
                </a:cxn>
                <a:cxn ang="0">
                  <a:pos x="4371" y="1325"/>
                </a:cxn>
                <a:cxn ang="0">
                  <a:pos x="4508" y="1193"/>
                </a:cxn>
                <a:cxn ang="0">
                  <a:pos x="4610" y="1061"/>
                </a:cxn>
                <a:cxn ang="0">
                  <a:pos x="4670" y="935"/>
                </a:cxn>
                <a:cxn ang="0">
                  <a:pos x="4688" y="869"/>
                </a:cxn>
              </a:cxnLst>
              <a:rect l="0" t="0" r="r" b="b"/>
              <a:pathLst>
                <a:path w="4694" h="2901">
                  <a:moveTo>
                    <a:pt x="4688" y="869"/>
                  </a:moveTo>
                  <a:lnTo>
                    <a:pt x="4694" y="797"/>
                  </a:lnTo>
                  <a:lnTo>
                    <a:pt x="4688" y="731"/>
                  </a:lnTo>
                  <a:lnTo>
                    <a:pt x="4664" y="665"/>
                  </a:lnTo>
                  <a:lnTo>
                    <a:pt x="4634" y="599"/>
                  </a:lnTo>
                  <a:lnTo>
                    <a:pt x="4586" y="540"/>
                  </a:lnTo>
                  <a:lnTo>
                    <a:pt x="4532" y="480"/>
                  </a:lnTo>
                  <a:lnTo>
                    <a:pt x="4466" y="426"/>
                  </a:lnTo>
                  <a:lnTo>
                    <a:pt x="4389" y="366"/>
                  </a:lnTo>
                  <a:lnTo>
                    <a:pt x="4299" y="312"/>
                  </a:lnTo>
                  <a:lnTo>
                    <a:pt x="4197" y="264"/>
                  </a:lnTo>
                  <a:lnTo>
                    <a:pt x="4084" y="216"/>
                  </a:lnTo>
                  <a:lnTo>
                    <a:pt x="3964" y="168"/>
                  </a:lnTo>
                  <a:lnTo>
                    <a:pt x="3833" y="120"/>
                  </a:lnTo>
                  <a:lnTo>
                    <a:pt x="3689" y="78"/>
                  </a:lnTo>
                  <a:lnTo>
                    <a:pt x="3540" y="36"/>
                  </a:lnTo>
                  <a:lnTo>
                    <a:pt x="3378" y="0"/>
                  </a:lnTo>
                  <a:lnTo>
                    <a:pt x="3205" y="0"/>
                  </a:lnTo>
                  <a:lnTo>
                    <a:pt x="3378" y="36"/>
                  </a:lnTo>
                  <a:lnTo>
                    <a:pt x="3540" y="78"/>
                  </a:lnTo>
                  <a:lnTo>
                    <a:pt x="3689" y="120"/>
                  </a:lnTo>
                  <a:lnTo>
                    <a:pt x="3833" y="162"/>
                  </a:lnTo>
                  <a:lnTo>
                    <a:pt x="3964" y="210"/>
                  </a:lnTo>
                  <a:lnTo>
                    <a:pt x="4084" y="258"/>
                  </a:lnTo>
                  <a:lnTo>
                    <a:pt x="4191" y="312"/>
                  </a:lnTo>
                  <a:lnTo>
                    <a:pt x="4287" y="366"/>
                  </a:lnTo>
                  <a:lnTo>
                    <a:pt x="4371" y="420"/>
                  </a:lnTo>
                  <a:lnTo>
                    <a:pt x="4443" y="480"/>
                  </a:lnTo>
                  <a:lnTo>
                    <a:pt x="4502" y="540"/>
                  </a:lnTo>
                  <a:lnTo>
                    <a:pt x="4550" y="605"/>
                  </a:lnTo>
                  <a:lnTo>
                    <a:pt x="4586" y="671"/>
                  </a:lnTo>
                  <a:lnTo>
                    <a:pt x="4610" y="737"/>
                  </a:lnTo>
                  <a:lnTo>
                    <a:pt x="4616" y="803"/>
                  </a:lnTo>
                  <a:lnTo>
                    <a:pt x="4610" y="875"/>
                  </a:lnTo>
                  <a:lnTo>
                    <a:pt x="4592" y="935"/>
                  </a:lnTo>
                  <a:lnTo>
                    <a:pt x="4568" y="1001"/>
                  </a:lnTo>
                  <a:lnTo>
                    <a:pt x="4532" y="1067"/>
                  </a:lnTo>
                  <a:lnTo>
                    <a:pt x="4490" y="1127"/>
                  </a:lnTo>
                  <a:lnTo>
                    <a:pt x="4437" y="1193"/>
                  </a:lnTo>
                  <a:lnTo>
                    <a:pt x="4371" y="1259"/>
                  </a:lnTo>
                  <a:lnTo>
                    <a:pt x="4299" y="1325"/>
                  </a:lnTo>
                  <a:lnTo>
                    <a:pt x="4215" y="1385"/>
                  </a:lnTo>
                  <a:lnTo>
                    <a:pt x="4126" y="1451"/>
                  </a:lnTo>
                  <a:lnTo>
                    <a:pt x="4024" y="1517"/>
                  </a:lnTo>
                  <a:lnTo>
                    <a:pt x="3916" y="1583"/>
                  </a:lnTo>
                  <a:lnTo>
                    <a:pt x="3803" y="1648"/>
                  </a:lnTo>
                  <a:lnTo>
                    <a:pt x="3677" y="1714"/>
                  </a:lnTo>
                  <a:lnTo>
                    <a:pt x="3546" y="1774"/>
                  </a:lnTo>
                  <a:lnTo>
                    <a:pt x="3408" y="1840"/>
                  </a:lnTo>
                  <a:lnTo>
                    <a:pt x="3259" y="1906"/>
                  </a:lnTo>
                  <a:lnTo>
                    <a:pt x="3103" y="1972"/>
                  </a:lnTo>
                  <a:lnTo>
                    <a:pt x="2942" y="2032"/>
                  </a:lnTo>
                  <a:lnTo>
                    <a:pt x="2768" y="2098"/>
                  </a:lnTo>
                  <a:lnTo>
                    <a:pt x="2595" y="2164"/>
                  </a:lnTo>
                  <a:lnTo>
                    <a:pt x="2410" y="2224"/>
                  </a:lnTo>
                  <a:lnTo>
                    <a:pt x="2224" y="2284"/>
                  </a:lnTo>
                  <a:lnTo>
                    <a:pt x="2027" y="2350"/>
                  </a:lnTo>
                  <a:lnTo>
                    <a:pt x="1824" y="2410"/>
                  </a:lnTo>
                  <a:lnTo>
                    <a:pt x="1614" y="2470"/>
                  </a:lnTo>
                  <a:lnTo>
                    <a:pt x="1399" y="2530"/>
                  </a:lnTo>
                  <a:lnTo>
                    <a:pt x="957" y="2644"/>
                  </a:lnTo>
                  <a:lnTo>
                    <a:pt x="484" y="2757"/>
                  </a:lnTo>
                  <a:lnTo>
                    <a:pt x="0" y="2865"/>
                  </a:lnTo>
                  <a:lnTo>
                    <a:pt x="0" y="2901"/>
                  </a:lnTo>
                  <a:lnTo>
                    <a:pt x="496" y="2787"/>
                  </a:lnTo>
                  <a:lnTo>
                    <a:pt x="969" y="2674"/>
                  </a:lnTo>
                  <a:lnTo>
                    <a:pt x="1423" y="2554"/>
                  </a:lnTo>
                  <a:lnTo>
                    <a:pt x="1638" y="2494"/>
                  </a:lnTo>
                  <a:lnTo>
                    <a:pt x="1854" y="2434"/>
                  </a:lnTo>
                  <a:lnTo>
                    <a:pt x="2057" y="2374"/>
                  </a:lnTo>
                  <a:lnTo>
                    <a:pt x="2254" y="2308"/>
                  </a:lnTo>
                  <a:lnTo>
                    <a:pt x="2451" y="2248"/>
                  </a:lnTo>
                  <a:lnTo>
                    <a:pt x="2637" y="2182"/>
                  </a:lnTo>
                  <a:lnTo>
                    <a:pt x="2816" y="2116"/>
                  </a:lnTo>
                  <a:lnTo>
                    <a:pt x="2990" y="2050"/>
                  </a:lnTo>
                  <a:lnTo>
                    <a:pt x="3151" y="1984"/>
                  </a:lnTo>
                  <a:lnTo>
                    <a:pt x="3312" y="1924"/>
                  </a:lnTo>
                  <a:lnTo>
                    <a:pt x="3462" y="1858"/>
                  </a:lnTo>
                  <a:lnTo>
                    <a:pt x="3605" y="1792"/>
                  </a:lnTo>
                  <a:lnTo>
                    <a:pt x="3737" y="1720"/>
                  </a:lnTo>
                  <a:lnTo>
                    <a:pt x="3863" y="1654"/>
                  </a:lnTo>
                  <a:lnTo>
                    <a:pt x="3982" y="1589"/>
                  </a:lnTo>
                  <a:lnTo>
                    <a:pt x="4090" y="1523"/>
                  </a:lnTo>
                  <a:lnTo>
                    <a:pt x="4191" y="1457"/>
                  </a:lnTo>
                  <a:lnTo>
                    <a:pt x="4287" y="1391"/>
                  </a:lnTo>
                  <a:lnTo>
                    <a:pt x="4371" y="1325"/>
                  </a:lnTo>
                  <a:lnTo>
                    <a:pt x="4443" y="1259"/>
                  </a:lnTo>
                  <a:lnTo>
                    <a:pt x="4508" y="1193"/>
                  </a:lnTo>
                  <a:lnTo>
                    <a:pt x="4562" y="1127"/>
                  </a:lnTo>
                  <a:lnTo>
                    <a:pt x="4610" y="1061"/>
                  </a:lnTo>
                  <a:lnTo>
                    <a:pt x="4646" y="995"/>
                  </a:lnTo>
                  <a:lnTo>
                    <a:pt x="4670" y="935"/>
                  </a:lnTo>
                  <a:lnTo>
                    <a:pt x="4688" y="869"/>
                  </a:lnTo>
                  <a:lnTo>
                    <a:pt x="4688" y="869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sp>
          <p:nvSpPr>
            <p:cNvPr id="447498" name="Freeform 10">
              <a:extLst>
                <a:ext uri="{FF2B5EF4-FFF2-40B4-BE49-F238E27FC236}">
                  <a16:creationId xmlns:a16="http://schemas.microsoft.com/office/drawing/2014/main" id="{CC9F832C-FFF7-9A45-8E65-E1B375402FFC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0"/>
              <a:ext cx="3773" cy="2356"/>
            </a:xfrm>
            <a:custGeom>
              <a:avLst/>
              <a:gdLst/>
              <a:ahLst/>
              <a:cxnLst>
                <a:cxn ang="0">
                  <a:pos x="3761" y="719"/>
                </a:cxn>
                <a:cxn ang="0">
                  <a:pos x="3731" y="599"/>
                </a:cxn>
                <a:cxn ang="0">
                  <a:pos x="3653" y="486"/>
                </a:cxn>
                <a:cxn ang="0">
                  <a:pos x="3522" y="378"/>
                </a:cxn>
                <a:cxn ang="0">
                  <a:pos x="3348" y="282"/>
                </a:cxn>
                <a:cxn ang="0">
                  <a:pos x="3127" y="192"/>
                </a:cxn>
                <a:cxn ang="0">
                  <a:pos x="2864" y="108"/>
                </a:cxn>
                <a:cxn ang="0">
                  <a:pos x="2559" y="36"/>
                </a:cxn>
                <a:cxn ang="0">
                  <a:pos x="2230" y="0"/>
                </a:cxn>
                <a:cxn ang="0">
                  <a:pos x="2577" y="72"/>
                </a:cxn>
                <a:cxn ang="0">
                  <a:pos x="2876" y="150"/>
                </a:cxn>
                <a:cxn ang="0">
                  <a:pos x="3139" y="234"/>
                </a:cxn>
                <a:cxn ang="0">
                  <a:pos x="3348" y="330"/>
                </a:cxn>
                <a:cxn ang="0">
                  <a:pos x="3516" y="432"/>
                </a:cxn>
                <a:cxn ang="0">
                  <a:pos x="3623" y="545"/>
                </a:cxn>
                <a:cxn ang="0">
                  <a:pos x="3683" y="665"/>
                </a:cxn>
                <a:cxn ang="0">
                  <a:pos x="3689" y="791"/>
                </a:cxn>
                <a:cxn ang="0">
                  <a:pos x="3653" y="887"/>
                </a:cxn>
                <a:cxn ang="0">
                  <a:pos x="3593" y="989"/>
                </a:cxn>
                <a:cxn ang="0">
                  <a:pos x="3498" y="1091"/>
                </a:cxn>
                <a:cxn ang="0">
                  <a:pos x="3372" y="1187"/>
                </a:cxn>
                <a:cxn ang="0">
                  <a:pos x="3223" y="1289"/>
                </a:cxn>
                <a:cxn ang="0">
                  <a:pos x="3043" y="1391"/>
                </a:cxn>
                <a:cxn ang="0">
                  <a:pos x="2834" y="1493"/>
                </a:cxn>
                <a:cxn ang="0">
                  <a:pos x="2607" y="1589"/>
                </a:cxn>
                <a:cxn ang="0">
                  <a:pos x="2075" y="1786"/>
                </a:cxn>
                <a:cxn ang="0">
                  <a:pos x="1459" y="1972"/>
                </a:cxn>
                <a:cxn ang="0">
                  <a:pos x="765" y="2158"/>
                </a:cxn>
                <a:cxn ang="0">
                  <a:pos x="0" y="2326"/>
                </a:cxn>
                <a:cxn ang="0">
                  <a:pos x="401" y="2272"/>
                </a:cxn>
                <a:cxn ang="0">
                  <a:pos x="1142" y="2092"/>
                </a:cxn>
                <a:cxn ang="0">
                  <a:pos x="1812" y="1900"/>
                </a:cxn>
                <a:cxn ang="0">
                  <a:pos x="2392" y="1702"/>
                </a:cxn>
                <a:cxn ang="0">
                  <a:pos x="2649" y="1607"/>
                </a:cxn>
                <a:cxn ang="0">
                  <a:pos x="2882" y="1505"/>
                </a:cxn>
                <a:cxn ang="0">
                  <a:pos x="3091" y="1403"/>
                </a:cxn>
                <a:cxn ang="0">
                  <a:pos x="3277" y="1301"/>
                </a:cxn>
                <a:cxn ang="0">
                  <a:pos x="3432" y="1193"/>
                </a:cxn>
                <a:cxn ang="0">
                  <a:pos x="3558" y="1091"/>
                </a:cxn>
                <a:cxn ang="0">
                  <a:pos x="3653" y="989"/>
                </a:cxn>
                <a:cxn ang="0">
                  <a:pos x="3719" y="887"/>
                </a:cxn>
                <a:cxn ang="0">
                  <a:pos x="3755" y="785"/>
                </a:cxn>
              </a:cxnLst>
              <a:rect l="0" t="0" r="r" b="b"/>
              <a:pathLst>
                <a:path w="3761" h="2356">
                  <a:moveTo>
                    <a:pt x="3755" y="785"/>
                  </a:moveTo>
                  <a:lnTo>
                    <a:pt x="3761" y="719"/>
                  </a:lnTo>
                  <a:lnTo>
                    <a:pt x="3755" y="659"/>
                  </a:lnTo>
                  <a:lnTo>
                    <a:pt x="3731" y="599"/>
                  </a:lnTo>
                  <a:lnTo>
                    <a:pt x="3701" y="545"/>
                  </a:lnTo>
                  <a:lnTo>
                    <a:pt x="3653" y="486"/>
                  </a:lnTo>
                  <a:lnTo>
                    <a:pt x="3593" y="432"/>
                  </a:lnTo>
                  <a:lnTo>
                    <a:pt x="3522" y="378"/>
                  </a:lnTo>
                  <a:lnTo>
                    <a:pt x="3444" y="330"/>
                  </a:lnTo>
                  <a:lnTo>
                    <a:pt x="3348" y="282"/>
                  </a:lnTo>
                  <a:lnTo>
                    <a:pt x="3241" y="234"/>
                  </a:lnTo>
                  <a:lnTo>
                    <a:pt x="3127" y="192"/>
                  </a:lnTo>
                  <a:lnTo>
                    <a:pt x="3002" y="150"/>
                  </a:lnTo>
                  <a:lnTo>
                    <a:pt x="2864" y="108"/>
                  </a:lnTo>
                  <a:lnTo>
                    <a:pt x="2715" y="72"/>
                  </a:lnTo>
                  <a:lnTo>
                    <a:pt x="2559" y="36"/>
                  </a:lnTo>
                  <a:lnTo>
                    <a:pt x="2392" y="0"/>
                  </a:lnTo>
                  <a:lnTo>
                    <a:pt x="2230" y="0"/>
                  </a:lnTo>
                  <a:lnTo>
                    <a:pt x="2410" y="36"/>
                  </a:lnTo>
                  <a:lnTo>
                    <a:pt x="2577" y="72"/>
                  </a:lnTo>
                  <a:lnTo>
                    <a:pt x="2732" y="108"/>
                  </a:lnTo>
                  <a:lnTo>
                    <a:pt x="2876" y="150"/>
                  </a:lnTo>
                  <a:lnTo>
                    <a:pt x="3014" y="192"/>
                  </a:lnTo>
                  <a:lnTo>
                    <a:pt x="3139" y="234"/>
                  </a:lnTo>
                  <a:lnTo>
                    <a:pt x="3253" y="282"/>
                  </a:lnTo>
                  <a:lnTo>
                    <a:pt x="3348" y="330"/>
                  </a:lnTo>
                  <a:lnTo>
                    <a:pt x="3438" y="384"/>
                  </a:lnTo>
                  <a:lnTo>
                    <a:pt x="3516" y="432"/>
                  </a:lnTo>
                  <a:lnTo>
                    <a:pt x="3576" y="492"/>
                  </a:lnTo>
                  <a:lnTo>
                    <a:pt x="3623" y="545"/>
                  </a:lnTo>
                  <a:lnTo>
                    <a:pt x="3665" y="605"/>
                  </a:lnTo>
                  <a:lnTo>
                    <a:pt x="3683" y="665"/>
                  </a:lnTo>
                  <a:lnTo>
                    <a:pt x="3695" y="725"/>
                  </a:lnTo>
                  <a:lnTo>
                    <a:pt x="3689" y="791"/>
                  </a:lnTo>
                  <a:lnTo>
                    <a:pt x="3677" y="839"/>
                  </a:lnTo>
                  <a:lnTo>
                    <a:pt x="3653" y="887"/>
                  </a:lnTo>
                  <a:lnTo>
                    <a:pt x="3629" y="941"/>
                  </a:lnTo>
                  <a:lnTo>
                    <a:pt x="3593" y="989"/>
                  </a:lnTo>
                  <a:lnTo>
                    <a:pt x="3546" y="1037"/>
                  </a:lnTo>
                  <a:lnTo>
                    <a:pt x="3498" y="1091"/>
                  </a:lnTo>
                  <a:lnTo>
                    <a:pt x="3438" y="1139"/>
                  </a:lnTo>
                  <a:lnTo>
                    <a:pt x="3372" y="1187"/>
                  </a:lnTo>
                  <a:lnTo>
                    <a:pt x="3301" y="1241"/>
                  </a:lnTo>
                  <a:lnTo>
                    <a:pt x="3223" y="1289"/>
                  </a:lnTo>
                  <a:lnTo>
                    <a:pt x="3133" y="1343"/>
                  </a:lnTo>
                  <a:lnTo>
                    <a:pt x="3043" y="1391"/>
                  </a:lnTo>
                  <a:lnTo>
                    <a:pt x="2942" y="1439"/>
                  </a:lnTo>
                  <a:lnTo>
                    <a:pt x="2834" y="1493"/>
                  </a:lnTo>
                  <a:lnTo>
                    <a:pt x="2727" y="1541"/>
                  </a:lnTo>
                  <a:lnTo>
                    <a:pt x="2607" y="1589"/>
                  </a:lnTo>
                  <a:lnTo>
                    <a:pt x="2356" y="1690"/>
                  </a:lnTo>
                  <a:lnTo>
                    <a:pt x="2075" y="1786"/>
                  </a:lnTo>
                  <a:lnTo>
                    <a:pt x="1782" y="1882"/>
                  </a:lnTo>
                  <a:lnTo>
                    <a:pt x="1459" y="1972"/>
                  </a:lnTo>
                  <a:lnTo>
                    <a:pt x="1124" y="2068"/>
                  </a:lnTo>
                  <a:lnTo>
                    <a:pt x="765" y="2158"/>
                  </a:lnTo>
                  <a:lnTo>
                    <a:pt x="389" y="2242"/>
                  </a:lnTo>
                  <a:lnTo>
                    <a:pt x="0" y="2326"/>
                  </a:lnTo>
                  <a:lnTo>
                    <a:pt x="0" y="2356"/>
                  </a:lnTo>
                  <a:lnTo>
                    <a:pt x="401" y="2272"/>
                  </a:lnTo>
                  <a:lnTo>
                    <a:pt x="777" y="2182"/>
                  </a:lnTo>
                  <a:lnTo>
                    <a:pt x="1142" y="2092"/>
                  </a:lnTo>
                  <a:lnTo>
                    <a:pt x="1483" y="1996"/>
                  </a:lnTo>
                  <a:lnTo>
                    <a:pt x="1812" y="1900"/>
                  </a:lnTo>
                  <a:lnTo>
                    <a:pt x="2111" y="1804"/>
                  </a:lnTo>
                  <a:lnTo>
                    <a:pt x="2392" y="1702"/>
                  </a:lnTo>
                  <a:lnTo>
                    <a:pt x="2523" y="1654"/>
                  </a:lnTo>
                  <a:lnTo>
                    <a:pt x="2649" y="1607"/>
                  </a:lnTo>
                  <a:lnTo>
                    <a:pt x="2768" y="1553"/>
                  </a:lnTo>
                  <a:lnTo>
                    <a:pt x="2882" y="1505"/>
                  </a:lnTo>
                  <a:lnTo>
                    <a:pt x="2990" y="1451"/>
                  </a:lnTo>
                  <a:lnTo>
                    <a:pt x="3091" y="1403"/>
                  </a:lnTo>
                  <a:lnTo>
                    <a:pt x="3187" y="1349"/>
                  </a:lnTo>
                  <a:lnTo>
                    <a:pt x="3277" y="1301"/>
                  </a:lnTo>
                  <a:lnTo>
                    <a:pt x="3354" y="1247"/>
                  </a:lnTo>
                  <a:lnTo>
                    <a:pt x="3432" y="1193"/>
                  </a:lnTo>
                  <a:lnTo>
                    <a:pt x="3498" y="1145"/>
                  </a:lnTo>
                  <a:lnTo>
                    <a:pt x="3558" y="1091"/>
                  </a:lnTo>
                  <a:lnTo>
                    <a:pt x="3611" y="1043"/>
                  </a:lnTo>
                  <a:lnTo>
                    <a:pt x="3653" y="989"/>
                  </a:lnTo>
                  <a:lnTo>
                    <a:pt x="3689" y="941"/>
                  </a:lnTo>
                  <a:lnTo>
                    <a:pt x="3719" y="887"/>
                  </a:lnTo>
                  <a:lnTo>
                    <a:pt x="3743" y="833"/>
                  </a:lnTo>
                  <a:lnTo>
                    <a:pt x="3755" y="785"/>
                  </a:lnTo>
                  <a:lnTo>
                    <a:pt x="3755" y="785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sp>
          <p:nvSpPr>
            <p:cNvPr id="447499" name="Freeform 11">
              <a:extLst>
                <a:ext uri="{FF2B5EF4-FFF2-40B4-BE49-F238E27FC236}">
                  <a16:creationId xmlns:a16="http://schemas.microsoft.com/office/drawing/2014/main" id="{10AFA26B-C807-0942-8710-B01EADEE4430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0"/>
              <a:ext cx="2933" cy="1846"/>
            </a:xfrm>
            <a:custGeom>
              <a:avLst/>
              <a:gdLst/>
              <a:ahLst/>
              <a:cxnLst>
                <a:cxn ang="0">
                  <a:pos x="2924" y="647"/>
                </a:cxn>
                <a:cxn ang="0">
                  <a:pos x="2876" y="528"/>
                </a:cxn>
                <a:cxn ang="0">
                  <a:pos x="2750" y="414"/>
                </a:cxn>
                <a:cxn ang="0">
                  <a:pos x="2559" y="318"/>
                </a:cxn>
                <a:cxn ang="0">
                  <a:pos x="2302" y="228"/>
                </a:cxn>
                <a:cxn ang="0">
                  <a:pos x="1985" y="150"/>
                </a:cxn>
                <a:cxn ang="0">
                  <a:pos x="1608" y="78"/>
                </a:cxn>
                <a:cxn ang="0">
                  <a:pos x="1178" y="24"/>
                </a:cxn>
                <a:cxn ang="0">
                  <a:pos x="694" y="0"/>
                </a:cxn>
                <a:cxn ang="0">
                  <a:pos x="1190" y="48"/>
                </a:cxn>
                <a:cxn ang="0">
                  <a:pos x="1626" y="108"/>
                </a:cxn>
                <a:cxn ang="0">
                  <a:pos x="2009" y="180"/>
                </a:cxn>
                <a:cxn ang="0">
                  <a:pos x="2326" y="264"/>
                </a:cxn>
                <a:cxn ang="0">
                  <a:pos x="2571" y="360"/>
                </a:cxn>
                <a:cxn ang="0">
                  <a:pos x="2750" y="468"/>
                </a:cxn>
                <a:cxn ang="0">
                  <a:pos x="2846" y="587"/>
                </a:cxn>
                <a:cxn ang="0">
                  <a:pos x="2864" y="713"/>
                </a:cxn>
                <a:cxn ang="0">
                  <a:pos x="2840" y="785"/>
                </a:cxn>
                <a:cxn ang="0">
                  <a:pos x="2792" y="857"/>
                </a:cxn>
                <a:cxn ang="0">
                  <a:pos x="2625" y="1001"/>
                </a:cxn>
                <a:cxn ang="0">
                  <a:pos x="2368" y="1145"/>
                </a:cxn>
                <a:cxn ang="0">
                  <a:pos x="2033" y="1289"/>
                </a:cxn>
                <a:cxn ang="0">
                  <a:pos x="1626" y="1433"/>
                </a:cxn>
                <a:cxn ang="0">
                  <a:pos x="1142" y="1571"/>
                </a:cxn>
                <a:cxn ang="0">
                  <a:pos x="604" y="1702"/>
                </a:cxn>
                <a:cxn ang="0">
                  <a:pos x="0" y="1828"/>
                </a:cxn>
                <a:cxn ang="0">
                  <a:pos x="311" y="1780"/>
                </a:cxn>
                <a:cxn ang="0">
                  <a:pos x="897" y="1648"/>
                </a:cxn>
                <a:cxn ang="0">
                  <a:pos x="1417" y="1511"/>
                </a:cxn>
                <a:cxn ang="0">
                  <a:pos x="1871" y="1367"/>
                </a:cxn>
                <a:cxn ang="0">
                  <a:pos x="2254" y="1223"/>
                </a:cxn>
                <a:cxn ang="0">
                  <a:pos x="2559" y="1079"/>
                </a:cxn>
                <a:cxn ang="0">
                  <a:pos x="2774" y="929"/>
                </a:cxn>
                <a:cxn ang="0">
                  <a:pos x="2876" y="815"/>
                </a:cxn>
                <a:cxn ang="0">
                  <a:pos x="2912" y="743"/>
                </a:cxn>
                <a:cxn ang="0">
                  <a:pos x="2924" y="707"/>
                </a:cxn>
              </a:cxnLst>
              <a:rect l="0" t="0" r="r" b="b"/>
              <a:pathLst>
                <a:path w="2924" h="1846">
                  <a:moveTo>
                    <a:pt x="2924" y="707"/>
                  </a:moveTo>
                  <a:lnTo>
                    <a:pt x="2924" y="647"/>
                  </a:lnTo>
                  <a:lnTo>
                    <a:pt x="2912" y="581"/>
                  </a:lnTo>
                  <a:lnTo>
                    <a:pt x="2876" y="528"/>
                  </a:lnTo>
                  <a:lnTo>
                    <a:pt x="2822" y="468"/>
                  </a:lnTo>
                  <a:lnTo>
                    <a:pt x="2750" y="414"/>
                  </a:lnTo>
                  <a:lnTo>
                    <a:pt x="2667" y="366"/>
                  </a:lnTo>
                  <a:lnTo>
                    <a:pt x="2559" y="318"/>
                  </a:lnTo>
                  <a:lnTo>
                    <a:pt x="2440" y="270"/>
                  </a:lnTo>
                  <a:lnTo>
                    <a:pt x="2302" y="228"/>
                  </a:lnTo>
                  <a:lnTo>
                    <a:pt x="2153" y="186"/>
                  </a:lnTo>
                  <a:lnTo>
                    <a:pt x="1985" y="150"/>
                  </a:lnTo>
                  <a:lnTo>
                    <a:pt x="1806" y="114"/>
                  </a:lnTo>
                  <a:lnTo>
                    <a:pt x="1608" y="78"/>
                  </a:lnTo>
                  <a:lnTo>
                    <a:pt x="1399" y="54"/>
                  </a:lnTo>
                  <a:lnTo>
                    <a:pt x="1178" y="24"/>
                  </a:lnTo>
                  <a:lnTo>
                    <a:pt x="945" y="0"/>
                  </a:lnTo>
                  <a:lnTo>
                    <a:pt x="694" y="0"/>
                  </a:lnTo>
                  <a:lnTo>
                    <a:pt x="945" y="24"/>
                  </a:lnTo>
                  <a:lnTo>
                    <a:pt x="1190" y="48"/>
                  </a:lnTo>
                  <a:lnTo>
                    <a:pt x="1417" y="78"/>
                  </a:lnTo>
                  <a:lnTo>
                    <a:pt x="1626" y="108"/>
                  </a:lnTo>
                  <a:lnTo>
                    <a:pt x="1824" y="144"/>
                  </a:lnTo>
                  <a:lnTo>
                    <a:pt x="2009" y="180"/>
                  </a:lnTo>
                  <a:lnTo>
                    <a:pt x="2176" y="222"/>
                  </a:lnTo>
                  <a:lnTo>
                    <a:pt x="2326" y="264"/>
                  </a:lnTo>
                  <a:lnTo>
                    <a:pt x="2457" y="312"/>
                  </a:lnTo>
                  <a:lnTo>
                    <a:pt x="2571" y="360"/>
                  </a:lnTo>
                  <a:lnTo>
                    <a:pt x="2667" y="414"/>
                  </a:lnTo>
                  <a:lnTo>
                    <a:pt x="2750" y="468"/>
                  </a:lnTo>
                  <a:lnTo>
                    <a:pt x="2804" y="528"/>
                  </a:lnTo>
                  <a:lnTo>
                    <a:pt x="2846" y="587"/>
                  </a:lnTo>
                  <a:lnTo>
                    <a:pt x="2864" y="647"/>
                  </a:lnTo>
                  <a:lnTo>
                    <a:pt x="2864" y="713"/>
                  </a:lnTo>
                  <a:lnTo>
                    <a:pt x="2852" y="749"/>
                  </a:lnTo>
                  <a:lnTo>
                    <a:pt x="2840" y="785"/>
                  </a:lnTo>
                  <a:lnTo>
                    <a:pt x="2816" y="821"/>
                  </a:lnTo>
                  <a:lnTo>
                    <a:pt x="2792" y="857"/>
                  </a:lnTo>
                  <a:lnTo>
                    <a:pt x="2721" y="929"/>
                  </a:lnTo>
                  <a:lnTo>
                    <a:pt x="2625" y="1001"/>
                  </a:lnTo>
                  <a:lnTo>
                    <a:pt x="2505" y="1073"/>
                  </a:lnTo>
                  <a:lnTo>
                    <a:pt x="2368" y="1145"/>
                  </a:lnTo>
                  <a:lnTo>
                    <a:pt x="2212" y="1217"/>
                  </a:lnTo>
                  <a:lnTo>
                    <a:pt x="2033" y="1289"/>
                  </a:lnTo>
                  <a:lnTo>
                    <a:pt x="1842" y="1361"/>
                  </a:lnTo>
                  <a:lnTo>
                    <a:pt x="1626" y="1433"/>
                  </a:lnTo>
                  <a:lnTo>
                    <a:pt x="1393" y="1499"/>
                  </a:lnTo>
                  <a:lnTo>
                    <a:pt x="1142" y="1571"/>
                  </a:lnTo>
                  <a:lnTo>
                    <a:pt x="879" y="1636"/>
                  </a:lnTo>
                  <a:lnTo>
                    <a:pt x="604" y="1702"/>
                  </a:lnTo>
                  <a:lnTo>
                    <a:pt x="305" y="1768"/>
                  </a:lnTo>
                  <a:lnTo>
                    <a:pt x="0" y="1828"/>
                  </a:lnTo>
                  <a:lnTo>
                    <a:pt x="0" y="1846"/>
                  </a:lnTo>
                  <a:lnTo>
                    <a:pt x="311" y="1780"/>
                  </a:lnTo>
                  <a:lnTo>
                    <a:pt x="610" y="1714"/>
                  </a:lnTo>
                  <a:lnTo>
                    <a:pt x="897" y="1648"/>
                  </a:lnTo>
                  <a:lnTo>
                    <a:pt x="1166" y="1583"/>
                  </a:lnTo>
                  <a:lnTo>
                    <a:pt x="1417" y="1511"/>
                  </a:lnTo>
                  <a:lnTo>
                    <a:pt x="1656" y="1439"/>
                  </a:lnTo>
                  <a:lnTo>
                    <a:pt x="1871" y="1367"/>
                  </a:lnTo>
                  <a:lnTo>
                    <a:pt x="2075" y="1295"/>
                  </a:lnTo>
                  <a:lnTo>
                    <a:pt x="2254" y="1223"/>
                  </a:lnTo>
                  <a:lnTo>
                    <a:pt x="2416" y="1151"/>
                  </a:lnTo>
                  <a:lnTo>
                    <a:pt x="2559" y="1079"/>
                  </a:lnTo>
                  <a:lnTo>
                    <a:pt x="2679" y="1001"/>
                  </a:lnTo>
                  <a:lnTo>
                    <a:pt x="2774" y="929"/>
                  </a:lnTo>
                  <a:lnTo>
                    <a:pt x="2846" y="857"/>
                  </a:lnTo>
                  <a:lnTo>
                    <a:pt x="2876" y="815"/>
                  </a:lnTo>
                  <a:lnTo>
                    <a:pt x="2900" y="779"/>
                  </a:lnTo>
                  <a:lnTo>
                    <a:pt x="2912" y="743"/>
                  </a:lnTo>
                  <a:lnTo>
                    <a:pt x="2924" y="707"/>
                  </a:lnTo>
                  <a:lnTo>
                    <a:pt x="2924" y="707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sp>
          <p:nvSpPr>
            <p:cNvPr id="447500" name="Freeform 12">
              <a:extLst>
                <a:ext uri="{FF2B5EF4-FFF2-40B4-BE49-F238E27FC236}">
                  <a16:creationId xmlns:a16="http://schemas.microsoft.com/office/drawing/2014/main" id="{6D39B631-FE0D-7A46-92B9-E996FB88A481}"/>
                </a:ext>
              </a:extLst>
            </p:cNvPr>
            <p:cNvSpPr>
              <a:spLocks/>
            </p:cNvSpPr>
            <p:nvPr/>
          </p:nvSpPr>
          <p:spPr bwMode="hidden">
            <a:xfrm>
              <a:off x="114" y="2847"/>
              <a:ext cx="1493" cy="204"/>
            </a:xfrm>
            <a:custGeom>
              <a:avLst/>
              <a:gdLst/>
              <a:ahLst/>
              <a:cxnLst>
                <a:cxn ang="0">
                  <a:pos x="1399" y="204"/>
                </a:cxn>
                <a:cxn ang="0">
                  <a:pos x="0" y="18"/>
                </a:cxn>
                <a:cxn ang="0">
                  <a:pos x="77" y="0"/>
                </a:cxn>
                <a:cxn ang="0">
                  <a:pos x="1488" y="186"/>
                </a:cxn>
                <a:cxn ang="0">
                  <a:pos x="1399" y="204"/>
                </a:cxn>
                <a:cxn ang="0">
                  <a:pos x="1399" y="204"/>
                </a:cxn>
              </a:cxnLst>
              <a:rect l="0" t="0" r="r" b="b"/>
              <a:pathLst>
                <a:path w="1488" h="204">
                  <a:moveTo>
                    <a:pt x="1399" y="204"/>
                  </a:moveTo>
                  <a:lnTo>
                    <a:pt x="0" y="18"/>
                  </a:lnTo>
                  <a:lnTo>
                    <a:pt x="77" y="0"/>
                  </a:lnTo>
                  <a:lnTo>
                    <a:pt x="1488" y="186"/>
                  </a:lnTo>
                  <a:lnTo>
                    <a:pt x="1399" y="204"/>
                  </a:lnTo>
                  <a:lnTo>
                    <a:pt x="1399" y="204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sp>
          <p:nvSpPr>
            <p:cNvPr id="447501" name="Rectangle 13">
              <a:extLst>
                <a:ext uri="{FF2B5EF4-FFF2-40B4-BE49-F238E27FC236}">
                  <a16:creationId xmlns:a16="http://schemas.microsoft.com/office/drawing/2014/main" id="{7D7F2A7A-15A5-4343-95A5-58B3DD811A29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473" y="3105"/>
              <a:ext cx="1" cy="1"/>
            </a:xfrm>
            <a:prstGeom prst="rect">
              <a:avLst/>
            </a:prstGeom>
            <a:solidFill>
              <a:srgbClr val="141485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sp>
          <p:nvSpPr>
            <p:cNvPr id="447502" name="Rectangle 14">
              <a:extLst>
                <a:ext uri="{FF2B5EF4-FFF2-40B4-BE49-F238E27FC236}">
                  <a16:creationId xmlns:a16="http://schemas.microsoft.com/office/drawing/2014/main" id="{07B59FD2-7732-AF49-A038-5BFA256BA633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473" y="3105"/>
              <a:ext cx="1" cy="1"/>
            </a:xfrm>
            <a:prstGeom prst="rect">
              <a:avLst/>
            </a:prstGeom>
            <a:solidFill>
              <a:srgbClr val="141485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grpSp>
          <p:nvGrpSpPr>
            <p:cNvPr id="7188" name="Group 15">
              <a:extLst>
                <a:ext uri="{FF2B5EF4-FFF2-40B4-BE49-F238E27FC236}">
                  <a16:creationId xmlns:a16="http://schemas.microsoft.com/office/drawing/2014/main" id="{09217710-824E-B941-96C2-6F3E0243D9E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92" y="2284"/>
              <a:ext cx="1254" cy="923"/>
              <a:chOff x="192" y="2284"/>
              <a:chExt cx="1254" cy="923"/>
            </a:xfrm>
          </p:grpSpPr>
          <p:sp>
            <p:nvSpPr>
              <p:cNvPr id="447504" name="Freeform 16">
                <a:extLst>
                  <a:ext uri="{FF2B5EF4-FFF2-40B4-BE49-F238E27FC236}">
                    <a16:creationId xmlns:a16="http://schemas.microsoft.com/office/drawing/2014/main" id="{53FEF409-AB4F-C74D-8803-C3D409A86C2E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408" y="3009"/>
                <a:ext cx="47" cy="6"/>
              </a:xfrm>
              <a:custGeom>
                <a:avLst/>
                <a:gdLst/>
                <a:ahLst/>
                <a:cxnLst>
                  <a:cxn ang="0">
                    <a:pos x="47" y="6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47" y="6"/>
                  </a:cxn>
                  <a:cxn ang="0">
                    <a:pos x="47" y="6"/>
                  </a:cxn>
                  <a:cxn ang="0">
                    <a:pos x="47" y="6"/>
                  </a:cxn>
                </a:cxnLst>
                <a:rect l="0" t="0" r="r" b="b"/>
                <a:pathLst>
                  <a:path w="47" h="6">
                    <a:moveTo>
                      <a:pt x="47" y="6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47" y="6"/>
                    </a:lnTo>
                    <a:lnTo>
                      <a:pt x="47" y="6"/>
                    </a:lnTo>
                    <a:lnTo>
                      <a:pt x="47" y="6"/>
                    </a:lnTo>
                    <a:close/>
                  </a:path>
                </a:pathLst>
              </a:custGeom>
              <a:solidFill>
                <a:srgbClr val="141485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05" name="Freeform 17">
                <a:extLst>
                  <a:ext uri="{FF2B5EF4-FFF2-40B4-BE49-F238E27FC236}">
                    <a16:creationId xmlns:a16="http://schemas.microsoft.com/office/drawing/2014/main" id="{919EA639-2B5F-CA48-A5B6-BC6E9ECBA8A4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912" y="2284"/>
                <a:ext cx="324" cy="162"/>
              </a:xfrm>
              <a:custGeom>
                <a:avLst/>
                <a:gdLst/>
                <a:ahLst/>
                <a:cxnLst>
                  <a:cxn ang="0">
                    <a:pos x="0" y="24"/>
                  </a:cxn>
                  <a:cxn ang="0">
                    <a:pos x="6" y="24"/>
                  </a:cxn>
                  <a:cxn ang="0">
                    <a:pos x="12" y="18"/>
                  </a:cxn>
                  <a:cxn ang="0">
                    <a:pos x="48" y="6"/>
                  </a:cxn>
                  <a:cxn ang="0">
                    <a:pos x="101" y="0"/>
                  </a:cxn>
                  <a:cxn ang="0">
                    <a:pos x="137" y="6"/>
                  </a:cxn>
                  <a:cxn ang="0">
                    <a:pos x="173" y="18"/>
                  </a:cxn>
                  <a:cxn ang="0">
                    <a:pos x="239" y="54"/>
                  </a:cxn>
                  <a:cxn ang="0">
                    <a:pos x="287" y="90"/>
                  </a:cxn>
                  <a:cxn ang="0">
                    <a:pos x="317" y="114"/>
                  </a:cxn>
                  <a:cxn ang="0">
                    <a:pos x="323" y="126"/>
                  </a:cxn>
                  <a:cxn ang="0">
                    <a:pos x="323" y="126"/>
                  </a:cxn>
                  <a:cxn ang="0">
                    <a:pos x="221" y="162"/>
                  </a:cxn>
                  <a:cxn ang="0">
                    <a:pos x="0" y="24"/>
                  </a:cxn>
                  <a:cxn ang="0">
                    <a:pos x="0" y="24"/>
                  </a:cxn>
                </a:cxnLst>
                <a:rect l="0" t="0" r="r" b="b"/>
                <a:pathLst>
                  <a:path w="323" h="162">
                    <a:moveTo>
                      <a:pt x="0" y="24"/>
                    </a:moveTo>
                    <a:lnTo>
                      <a:pt x="6" y="24"/>
                    </a:lnTo>
                    <a:lnTo>
                      <a:pt x="12" y="18"/>
                    </a:lnTo>
                    <a:lnTo>
                      <a:pt x="48" y="6"/>
                    </a:lnTo>
                    <a:lnTo>
                      <a:pt x="101" y="0"/>
                    </a:lnTo>
                    <a:lnTo>
                      <a:pt x="137" y="6"/>
                    </a:lnTo>
                    <a:lnTo>
                      <a:pt x="173" y="18"/>
                    </a:lnTo>
                    <a:lnTo>
                      <a:pt x="239" y="54"/>
                    </a:lnTo>
                    <a:lnTo>
                      <a:pt x="287" y="90"/>
                    </a:lnTo>
                    <a:lnTo>
                      <a:pt x="317" y="114"/>
                    </a:lnTo>
                    <a:lnTo>
                      <a:pt x="323" y="126"/>
                    </a:lnTo>
                    <a:lnTo>
                      <a:pt x="323" y="126"/>
                    </a:lnTo>
                    <a:lnTo>
                      <a:pt x="221" y="162"/>
                    </a:lnTo>
                    <a:lnTo>
                      <a:pt x="0" y="24"/>
                    </a:lnTo>
                    <a:lnTo>
                      <a:pt x="0" y="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06" name="Freeform 18">
                <a:extLst>
                  <a:ext uri="{FF2B5EF4-FFF2-40B4-BE49-F238E27FC236}">
                    <a16:creationId xmlns:a16="http://schemas.microsoft.com/office/drawing/2014/main" id="{272D0EAF-E587-6F47-B8B9-A1D9763CA776}"/>
                  </a:ext>
                </a:extLst>
              </p:cNvPr>
              <p:cNvSpPr>
                <a:spLocks noEditPoints="1"/>
              </p:cNvSpPr>
              <p:nvPr/>
            </p:nvSpPr>
            <p:spPr bwMode="hidden">
              <a:xfrm>
                <a:off x="192" y="2284"/>
                <a:ext cx="1254" cy="923"/>
              </a:xfrm>
              <a:custGeom>
                <a:avLst/>
                <a:gdLst/>
                <a:ahLst/>
                <a:cxnLst>
                  <a:cxn ang="0">
                    <a:pos x="1166" y="641"/>
                  </a:cxn>
                  <a:cxn ang="0">
                    <a:pos x="1166" y="473"/>
                  </a:cxn>
                  <a:cxn ang="0">
                    <a:pos x="1136" y="384"/>
                  </a:cxn>
                  <a:cxn ang="0">
                    <a:pos x="1112" y="288"/>
                  </a:cxn>
                  <a:cxn ang="0">
                    <a:pos x="1053" y="174"/>
                  </a:cxn>
                  <a:cxn ang="0">
                    <a:pos x="981" y="96"/>
                  </a:cxn>
                  <a:cxn ang="0">
                    <a:pos x="963" y="72"/>
                  </a:cxn>
                  <a:cxn ang="0">
                    <a:pos x="891" y="18"/>
                  </a:cxn>
                  <a:cxn ang="0">
                    <a:pos x="819" y="6"/>
                  </a:cxn>
                  <a:cxn ang="0">
                    <a:pos x="712" y="24"/>
                  </a:cxn>
                  <a:cxn ang="0">
                    <a:pos x="664" y="42"/>
                  </a:cxn>
                  <a:cxn ang="0">
                    <a:pos x="568" y="120"/>
                  </a:cxn>
                  <a:cxn ang="0">
                    <a:pos x="532" y="228"/>
                  </a:cxn>
                  <a:cxn ang="0">
                    <a:pos x="509" y="348"/>
                  </a:cxn>
                  <a:cxn ang="0">
                    <a:pos x="431" y="479"/>
                  </a:cxn>
                  <a:cxn ang="0">
                    <a:pos x="413" y="539"/>
                  </a:cxn>
                  <a:cxn ang="0">
                    <a:pos x="353" y="599"/>
                  </a:cxn>
                  <a:cxn ang="0">
                    <a:pos x="305" y="629"/>
                  </a:cxn>
                  <a:cxn ang="0">
                    <a:pos x="293" y="635"/>
                  </a:cxn>
                  <a:cxn ang="0">
                    <a:pos x="257" y="677"/>
                  </a:cxn>
                  <a:cxn ang="0">
                    <a:pos x="150" y="797"/>
                  </a:cxn>
                  <a:cxn ang="0">
                    <a:pos x="54" y="839"/>
                  </a:cxn>
                  <a:cxn ang="0">
                    <a:pos x="156" y="905"/>
                  </a:cxn>
                  <a:cxn ang="0">
                    <a:pos x="240" y="869"/>
                  </a:cxn>
                  <a:cxn ang="0">
                    <a:pos x="640" y="827"/>
                  </a:cxn>
                  <a:cxn ang="0">
                    <a:pos x="700" y="725"/>
                  </a:cxn>
                  <a:cxn ang="0">
                    <a:pos x="694" y="611"/>
                  </a:cxn>
                  <a:cxn ang="0">
                    <a:pos x="778" y="551"/>
                  </a:cxn>
                  <a:cxn ang="0">
                    <a:pos x="879" y="449"/>
                  </a:cxn>
                  <a:cxn ang="0">
                    <a:pos x="909" y="414"/>
                  </a:cxn>
                  <a:cxn ang="0">
                    <a:pos x="975" y="318"/>
                  </a:cxn>
                  <a:cxn ang="0">
                    <a:pos x="1023" y="336"/>
                  </a:cxn>
                  <a:cxn ang="0">
                    <a:pos x="1118" y="617"/>
                  </a:cxn>
                  <a:cxn ang="0">
                    <a:pos x="1112" y="689"/>
                  </a:cxn>
                  <a:cxn ang="0">
                    <a:pos x="1148" y="749"/>
                  </a:cxn>
                  <a:cxn ang="0">
                    <a:pos x="1202" y="713"/>
                  </a:cxn>
                  <a:cxn ang="0">
                    <a:pos x="1238" y="749"/>
                  </a:cxn>
                  <a:cxn ang="0">
                    <a:pos x="1250" y="743"/>
                  </a:cxn>
                  <a:cxn ang="0">
                    <a:pos x="694" y="264"/>
                  </a:cxn>
                  <a:cxn ang="0">
                    <a:pos x="784" y="372"/>
                  </a:cxn>
                  <a:cxn ang="0">
                    <a:pos x="766" y="443"/>
                  </a:cxn>
                  <a:cxn ang="0">
                    <a:pos x="706" y="515"/>
                  </a:cxn>
                  <a:cxn ang="0">
                    <a:pos x="658" y="569"/>
                  </a:cxn>
                  <a:cxn ang="0">
                    <a:pos x="616" y="593"/>
                  </a:cxn>
                  <a:cxn ang="0">
                    <a:pos x="574" y="617"/>
                  </a:cxn>
                  <a:cxn ang="0">
                    <a:pos x="562" y="707"/>
                  </a:cxn>
                  <a:cxn ang="0">
                    <a:pos x="353" y="755"/>
                  </a:cxn>
                  <a:cxn ang="0">
                    <a:pos x="389" y="641"/>
                  </a:cxn>
                  <a:cxn ang="0">
                    <a:pos x="425" y="647"/>
                  </a:cxn>
                  <a:cxn ang="0">
                    <a:pos x="443" y="617"/>
                  </a:cxn>
                  <a:cxn ang="0">
                    <a:pos x="568" y="515"/>
                  </a:cxn>
                  <a:cxn ang="0">
                    <a:pos x="616" y="473"/>
                  </a:cxn>
                  <a:cxn ang="0">
                    <a:pos x="640" y="396"/>
                  </a:cxn>
                  <a:cxn ang="0">
                    <a:pos x="640" y="378"/>
                  </a:cxn>
                  <a:cxn ang="0">
                    <a:pos x="664" y="270"/>
                  </a:cxn>
                  <a:cxn ang="0">
                    <a:pos x="682" y="192"/>
                  </a:cxn>
                  <a:cxn ang="0">
                    <a:pos x="694" y="264"/>
                  </a:cxn>
                  <a:cxn ang="0">
                    <a:pos x="532" y="455"/>
                  </a:cxn>
                  <a:cxn ang="0">
                    <a:pos x="634" y="803"/>
                  </a:cxn>
                </a:cxnLst>
                <a:rect l="0" t="0" r="r" b="b"/>
                <a:pathLst>
                  <a:path w="1250" h="923">
                    <a:moveTo>
                      <a:pt x="1244" y="713"/>
                    </a:moveTo>
                    <a:lnTo>
                      <a:pt x="1214" y="683"/>
                    </a:lnTo>
                    <a:lnTo>
                      <a:pt x="1166" y="653"/>
                    </a:lnTo>
                    <a:lnTo>
                      <a:pt x="1166" y="653"/>
                    </a:lnTo>
                    <a:lnTo>
                      <a:pt x="1166" y="641"/>
                    </a:lnTo>
                    <a:lnTo>
                      <a:pt x="1172" y="617"/>
                    </a:lnTo>
                    <a:lnTo>
                      <a:pt x="1172" y="581"/>
                    </a:lnTo>
                    <a:lnTo>
                      <a:pt x="1172" y="545"/>
                    </a:lnTo>
                    <a:lnTo>
                      <a:pt x="1172" y="509"/>
                    </a:lnTo>
                    <a:lnTo>
                      <a:pt x="1166" y="473"/>
                    </a:lnTo>
                    <a:lnTo>
                      <a:pt x="1154" y="443"/>
                    </a:lnTo>
                    <a:lnTo>
                      <a:pt x="1148" y="431"/>
                    </a:lnTo>
                    <a:lnTo>
                      <a:pt x="1142" y="425"/>
                    </a:lnTo>
                    <a:lnTo>
                      <a:pt x="1142" y="408"/>
                    </a:lnTo>
                    <a:lnTo>
                      <a:pt x="1136" y="384"/>
                    </a:lnTo>
                    <a:lnTo>
                      <a:pt x="1130" y="354"/>
                    </a:lnTo>
                    <a:lnTo>
                      <a:pt x="1118" y="324"/>
                    </a:lnTo>
                    <a:lnTo>
                      <a:pt x="1106" y="300"/>
                    </a:lnTo>
                    <a:lnTo>
                      <a:pt x="1112" y="294"/>
                    </a:lnTo>
                    <a:lnTo>
                      <a:pt x="1112" y="288"/>
                    </a:lnTo>
                    <a:lnTo>
                      <a:pt x="1112" y="270"/>
                    </a:lnTo>
                    <a:lnTo>
                      <a:pt x="1106" y="252"/>
                    </a:lnTo>
                    <a:lnTo>
                      <a:pt x="1083" y="210"/>
                    </a:lnTo>
                    <a:lnTo>
                      <a:pt x="1059" y="180"/>
                    </a:lnTo>
                    <a:lnTo>
                      <a:pt x="1053" y="174"/>
                    </a:lnTo>
                    <a:lnTo>
                      <a:pt x="1047" y="168"/>
                    </a:lnTo>
                    <a:lnTo>
                      <a:pt x="1041" y="126"/>
                    </a:lnTo>
                    <a:lnTo>
                      <a:pt x="1017" y="114"/>
                    </a:lnTo>
                    <a:lnTo>
                      <a:pt x="987" y="90"/>
                    </a:lnTo>
                    <a:lnTo>
                      <a:pt x="981" y="96"/>
                    </a:lnTo>
                    <a:lnTo>
                      <a:pt x="981" y="102"/>
                    </a:lnTo>
                    <a:lnTo>
                      <a:pt x="975" y="120"/>
                    </a:lnTo>
                    <a:lnTo>
                      <a:pt x="975" y="108"/>
                    </a:lnTo>
                    <a:lnTo>
                      <a:pt x="969" y="90"/>
                    </a:lnTo>
                    <a:lnTo>
                      <a:pt x="963" y="72"/>
                    </a:lnTo>
                    <a:lnTo>
                      <a:pt x="963" y="66"/>
                    </a:lnTo>
                    <a:lnTo>
                      <a:pt x="933" y="42"/>
                    </a:lnTo>
                    <a:lnTo>
                      <a:pt x="921" y="36"/>
                    </a:lnTo>
                    <a:lnTo>
                      <a:pt x="915" y="30"/>
                    </a:lnTo>
                    <a:lnTo>
                      <a:pt x="891" y="18"/>
                    </a:lnTo>
                    <a:lnTo>
                      <a:pt x="885" y="18"/>
                    </a:lnTo>
                    <a:lnTo>
                      <a:pt x="867" y="18"/>
                    </a:lnTo>
                    <a:lnTo>
                      <a:pt x="855" y="18"/>
                    </a:lnTo>
                    <a:lnTo>
                      <a:pt x="849" y="18"/>
                    </a:lnTo>
                    <a:lnTo>
                      <a:pt x="819" y="6"/>
                    </a:lnTo>
                    <a:lnTo>
                      <a:pt x="796" y="0"/>
                    </a:lnTo>
                    <a:lnTo>
                      <a:pt x="772" y="6"/>
                    </a:lnTo>
                    <a:lnTo>
                      <a:pt x="754" y="18"/>
                    </a:lnTo>
                    <a:lnTo>
                      <a:pt x="730" y="18"/>
                    </a:lnTo>
                    <a:lnTo>
                      <a:pt x="712" y="24"/>
                    </a:lnTo>
                    <a:lnTo>
                      <a:pt x="700" y="30"/>
                    </a:lnTo>
                    <a:lnTo>
                      <a:pt x="700" y="30"/>
                    </a:lnTo>
                    <a:lnTo>
                      <a:pt x="694" y="30"/>
                    </a:lnTo>
                    <a:lnTo>
                      <a:pt x="688" y="30"/>
                    </a:lnTo>
                    <a:lnTo>
                      <a:pt x="664" y="42"/>
                    </a:lnTo>
                    <a:lnTo>
                      <a:pt x="628" y="60"/>
                    </a:lnTo>
                    <a:lnTo>
                      <a:pt x="586" y="90"/>
                    </a:lnTo>
                    <a:lnTo>
                      <a:pt x="574" y="108"/>
                    </a:lnTo>
                    <a:lnTo>
                      <a:pt x="562" y="120"/>
                    </a:lnTo>
                    <a:lnTo>
                      <a:pt x="568" y="120"/>
                    </a:lnTo>
                    <a:lnTo>
                      <a:pt x="568" y="114"/>
                    </a:lnTo>
                    <a:lnTo>
                      <a:pt x="550" y="150"/>
                    </a:lnTo>
                    <a:lnTo>
                      <a:pt x="538" y="192"/>
                    </a:lnTo>
                    <a:lnTo>
                      <a:pt x="532" y="216"/>
                    </a:lnTo>
                    <a:lnTo>
                      <a:pt x="532" y="228"/>
                    </a:lnTo>
                    <a:lnTo>
                      <a:pt x="532" y="228"/>
                    </a:lnTo>
                    <a:lnTo>
                      <a:pt x="527" y="246"/>
                    </a:lnTo>
                    <a:lnTo>
                      <a:pt x="521" y="276"/>
                    </a:lnTo>
                    <a:lnTo>
                      <a:pt x="515" y="312"/>
                    </a:lnTo>
                    <a:lnTo>
                      <a:pt x="509" y="348"/>
                    </a:lnTo>
                    <a:lnTo>
                      <a:pt x="473" y="390"/>
                    </a:lnTo>
                    <a:lnTo>
                      <a:pt x="473" y="396"/>
                    </a:lnTo>
                    <a:lnTo>
                      <a:pt x="467" y="402"/>
                    </a:lnTo>
                    <a:lnTo>
                      <a:pt x="449" y="437"/>
                    </a:lnTo>
                    <a:lnTo>
                      <a:pt x="431" y="479"/>
                    </a:lnTo>
                    <a:lnTo>
                      <a:pt x="419" y="521"/>
                    </a:lnTo>
                    <a:lnTo>
                      <a:pt x="413" y="527"/>
                    </a:lnTo>
                    <a:lnTo>
                      <a:pt x="413" y="533"/>
                    </a:lnTo>
                    <a:lnTo>
                      <a:pt x="413" y="539"/>
                    </a:lnTo>
                    <a:lnTo>
                      <a:pt x="413" y="539"/>
                    </a:lnTo>
                    <a:lnTo>
                      <a:pt x="413" y="539"/>
                    </a:lnTo>
                    <a:lnTo>
                      <a:pt x="413" y="539"/>
                    </a:lnTo>
                    <a:lnTo>
                      <a:pt x="413" y="539"/>
                    </a:lnTo>
                    <a:lnTo>
                      <a:pt x="413" y="539"/>
                    </a:lnTo>
                    <a:lnTo>
                      <a:pt x="353" y="599"/>
                    </a:lnTo>
                    <a:lnTo>
                      <a:pt x="347" y="599"/>
                    </a:lnTo>
                    <a:lnTo>
                      <a:pt x="341" y="599"/>
                    </a:lnTo>
                    <a:lnTo>
                      <a:pt x="335" y="611"/>
                    </a:lnTo>
                    <a:lnTo>
                      <a:pt x="311" y="629"/>
                    </a:lnTo>
                    <a:lnTo>
                      <a:pt x="305" y="629"/>
                    </a:lnTo>
                    <a:lnTo>
                      <a:pt x="299" y="629"/>
                    </a:lnTo>
                    <a:lnTo>
                      <a:pt x="299" y="635"/>
                    </a:lnTo>
                    <a:lnTo>
                      <a:pt x="293" y="635"/>
                    </a:lnTo>
                    <a:lnTo>
                      <a:pt x="293" y="635"/>
                    </a:lnTo>
                    <a:lnTo>
                      <a:pt x="293" y="635"/>
                    </a:lnTo>
                    <a:lnTo>
                      <a:pt x="293" y="635"/>
                    </a:lnTo>
                    <a:lnTo>
                      <a:pt x="257" y="659"/>
                    </a:lnTo>
                    <a:lnTo>
                      <a:pt x="257" y="665"/>
                    </a:lnTo>
                    <a:lnTo>
                      <a:pt x="257" y="665"/>
                    </a:lnTo>
                    <a:lnTo>
                      <a:pt x="257" y="677"/>
                    </a:lnTo>
                    <a:lnTo>
                      <a:pt x="257" y="701"/>
                    </a:lnTo>
                    <a:lnTo>
                      <a:pt x="257" y="719"/>
                    </a:lnTo>
                    <a:lnTo>
                      <a:pt x="257" y="731"/>
                    </a:lnTo>
                    <a:lnTo>
                      <a:pt x="216" y="725"/>
                    </a:lnTo>
                    <a:lnTo>
                      <a:pt x="150" y="797"/>
                    </a:lnTo>
                    <a:lnTo>
                      <a:pt x="150" y="827"/>
                    </a:lnTo>
                    <a:lnTo>
                      <a:pt x="174" y="827"/>
                    </a:lnTo>
                    <a:lnTo>
                      <a:pt x="114" y="845"/>
                    </a:lnTo>
                    <a:lnTo>
                      <a:pt x="108" y="851"/>
                    </a:lnTo>
                    <a:lnTo>
                      <a:pt x="54" y="839"/>
                    </a:lnTo>
                    <a:lnTo>
                      <a:pt x="0" y="857"/>
                    </a:lnTo>
                    <a:lnTo>
                      <a:pt x="0" y="875"/>
                    </a:lnTo>
                    <a:lnTo>
                      <a:pt x="102" y="893"/>
                    </a:lnTo>
                    <a:lnTo>
                      <a:pt x="96" y="893"/>
                    </a:lnTo>
                    <a:lnTo>
                      <a:pt x="156" y="905"/>
                    </a:lnTo>
                    <a:lnTo>
                      <a:pt x="168" y="899"/>
                    </a:lnTo>
                    <a:lnTo>
                      <a:pt x="311" y="923"/>
                    </a:lnTo>
                    <a:lnTo>
                      <a:pt x="365" y="911"/>
                    </a:lnTo>
                    <a:lnTo>
                      <a:pt x="371" y="887"/>
                    </a:lnTo>
                    <a:lnTo>
                      <a:pt x="240" y="869"/>
                    </a:lnTo>
                    <a:lnTo>
                      <a:pt x="240" y="863"/>
                    </a:lnTo>
                    <a:lnTo>
                      <a:pt x="497" y="791"/>
                    </a:lnTo>
                    <a:lnTo>
                      <a:pt x="503" y="809"/>
                    </a:lnTo>
                    <a:lnTo>
                      <a:pt x="640" y="827"/>
                    </a:lnTo>
                    <a:lnTo>
                      <a:pt x="640" y="827"/>
                    </a:lnTo>
                    <a:lnTo>
                      <a:pt x="700" y="725"/>
                    </a:lnTo>
                    <a:lnTo>
                      <a:pt x="700" y="725"/>
                    </a:lnTo>
                    <a:lnTo>
                      <a:pt x="700" y="725"/>
                    </a:lnTo>
                    <a:lnTo>
                      <a:pt x="700" y="725"/>
                    </a:lnTo>
                    <a:lnTo>
                      <a:pt x="700" y="725"/>
                    </a:lnTo>
                    <a:lnTo>
                      <a:pt x="658" y="719"/>
                    </a:lnTo>
                    <a:lnTo>
                      <a:pt x="664" y="653"/>
                    </a:lnTo>
                    <a:lnTo>
                      <a:pt x="664" y="653"/>
                    </a:lnTo>
                    <a:lnTo>
                      <a:pt x="670" y="623"/>
                    </a:lnTo>
                    <a:lnTo>
                      <a:pt x="694" y="611"/>
                    </a:lnTo>
                    <a:lnTo>
                      <a:pt x="694" y="605"/>
                    </a:lnTo>
                    <a:lnTo>
                      <a:pt x="694" y="605"/>
                    </a:lnTo>
                    <a:lnTo>
                      <a:pt x="718" y="587"/>
                    </a:lnTo>
                    <a:lnTo>
                      <a:pt x="748" y="569"/>
                    </a:lnTo>
                    <a:lnTo>
                      <a:pt x="778" y="551"/>
                    </a:lnTo>
                    <a:lnTo>
                      <a:pt x="796" y="533"/>
                    </a:lnTo>
                    <a:lnTo>
                      <a:pt x="819" y="515"/>
                    </a:lnTo>
                    <a:lnTo>
                      <a:pt x="843" y="497"/>
                    </a:lnTo>
                    <a:lnTo>
                      <a:pt x="867" y="467"/>
                    </a:lnTo>
                    <a:lnTo>
                      <a:pt x="879" y="449"/>
                    </a:lnTo>
                    <a:lnTo>
                      <a:pt x="879" y="443"/>
                    </a:lnTo>
                    <a:lnTo>
                      <a:pt x="885" y="443"/>
                    </a:lnTo>
                    <a:lnTo>
                      <a:pt x="891" y="431"/>
                    </a:lnTo>
                    <a:lnTo>
                      <a:pt x="903" y="425"/>
                    </a:lnTo>
                    <a:lnTo>
                      <a:pt x="909" y="414"/>
                    </a:lnTo>
                    <a:lnTo>
                      <a:pt x="909" y="390"/>
                    </a:lnTo>
                    <a:lnTo>
                      <a:pt x="903" y="360"/>
                    </a:lnTo>
                    <a:lnTo>
                      <a:pt x="927" y="348"/>
                    </a:lnTo>
                    <a:lnTo>
                      <a:pt x="951" y="330"/>
                    </a:lnTo>
                    <a:lnTo>
                      <a:pt x="975" y="318"/>
                    </a:lnTo>
                    <a:lnTo>
                      <a:pt x="993" y="300"/>
                    </a:lnTo>
                    <a:lnTo>
                      <a:pt x="999" y="306"/>
                    </a:lnTo>
                    <a:lnTo>
                      <a:pt x="1011" y="306"/>
                    </a:lnTo>
                    <a:lnTo>
                      <a:pt x="1023" y="336"/>
                    </a:lnTo>
                    <a:lnTo>
                      <a:pt x="1023" y="336"/>
                    </a:lnTo>
                    <a:lnTo>
                      <a:pt x="1071" y="449"/>
                    </a:lnTo>
                    <a:lnTo>
                      <a:pt x="1071" y="467"/>
                    </a:lnTo>
                    <a:lnTo>
                      <a:pt x="1077" y="497"/>
                    </a:lnTo>
                    <a:lnTo>
                      <a:pt x="1101" y="563"/>
                    </a:lnTo>
                    <a:lnTo>
                      <a:pt x="1118" y="617"/>
                    </a:lnTo>
                    <a:lnTo>
                      <a:pt x="1124" y="641"/>
                    </a:lnTo>
                    <a:lnTo>
                      <a:pt x="1124" y="653"/>
                    </a:lnTo>
                    <a:lnTo>
                      <a:pt x="1118" y="659"/>
                    </a:lnTo>
                    <a:lnTo>
                      <a:pt x="1112" y="671"/>
                    </a:lnTo>
                    <a:lnTo>
                      <a:pt x="1112" y="689"/>
                    </a:lnTo>
                    <a:lnTo>
                      <a:pt x="1118" y="701"/>
                    </a:lnTo>
                    <a:lnTo>
                      <a:pt x="1124" y="719"/>
                    </a:lnTo>
                    <a:lnTo>
                      <a:pt x="1130" y="737"/>
                    </a:lnTo>
                    <a:lnTo>
                      <a:pt x="1136" y="749"/>
                    </a:lnTo>
                    <a:lnTo>
                      <a:pt x="1148" y="749"/>
                    </a:lnTo>
                    <a:lnTo>
                      <a:pt x="1154" y="743"/>
                    </a:lnTo>
                    <a:lnTo>
                      <a:pt x="1154" y="725"/>
                    </a:lnTo>
                    <a:lnTo>
                      <a:pt x="1148" y="707"/>
                    </a:lnTo>
                    <a:lnTo>
                      <a:pt x="1148" y="701"/>
                    </a:lnTo>
                    <a:lnTo>
                      <a:pt x="1202" y="713"/>
                    </a:lnTo>
                    <a:lnTo>
                      <a:pt x="1208" y="719"/>
                    </a:lnTo>
                    <a:lnTo>
                      <a:pt x="1214" y="737"/>
                    </a:lnTo>
                    <a:lnTo>
                      <a:pt x="1220" y="749"/>
                    </a:lnTo>
                    <a:lnTo>
                      <a:pt x="1232" y="755"/>
                    </a:lnTo>
                    <a:lnTo>
                      <a:pt x="1238" y="749"/>
                    </a:lnTo>
                    <a:lnTo>
                      <a:pt x="1232" y="737"/>
                    </a:lnTo>
                    <a:lnTo>
                      <a:pt x="1238" y="749"/>
                    </a:lnTo>
                    <a:lnTo>
                      <a:pt x="1244" y="755"/>
                    </a:lnTo>
                    <a:lnTo>
                      <a:pt x="1250" y="749"/>
                    </a:lnTo>
                    <a:lnTo>
                      <a:pt x="1250" y="743"/>
                    </a:lnTo>
                    <a:lnTo>
                      <a:pt x="1250" y="731"/>
                    </a:lnTo>
                    <a:lnTo>
                      <a:pt x="1244" y="719"/>
                    </a:lnTo>
                    <a:lnTo>
                      <a:pt x="1244" y="713"/>
                    </a:lnTo>
                    <a:lnTo>
                      <a:pt x="1244" y="713"/>
                    </a:lnTo>
                    <a:close/>
                    <a:moveTo>
                      <a:pt x="694" y="264"/>
                    </a:moveTo>
                    <a:lnTo>
                      <a:pt x="700" y="276"/>
                    </a:lnTo>
                    <a:lnTo>
                      <a:pt x="712" y="288"/>
                    </a:lnTo>
                    <a:lnTo>
                      <a:pt x="742" y="330"/>
                    </a:lnTo>
                    <a:lnTo>
                      <a:pt x="778" y="360"/>
                    </a:lnTo>
                    <a:lnTo>
                      <a:pt x="784" y="372"/>
                    </a:lnTo>
                    <a:lnTo>
                      <a:pt x="790" y="378"/>
                    </a:lnTo>
                    <a:lnTo>
                      <a:pt x="796" y="384"/>
                    </a:lnTo>
                    <a:lnTo>
                      <a:pt x="796" y="384"/>
                    </a:lnTo>
                    <a:lnTo>
                      <a:pt x="790" y="431"/>
                    </a:lnTo>
                    <a:lnTo>
                      <a:pt x="766" y="443"/>
                    </a:lnTo>
                    <a:lnTo>
                      <a:pt x="748" y="461"/>
                    </a:lnTo>
                    <a:lnTo>
                      <a:pt x="724" y="485"/>
                    </a:lnTo>
                    <a:lnTo>
                      <a:pt x="712" y="503"/>
                    </a:lnTo>
                    <a:lnTo>
                      <a:pt x="712" y="509"/>
                    </a:lnTo>
                    <a:lnTo>
                      <a:pt x="706" y="515"/>
                    </a:lnTo>
                    <a:lnTo>
                      <a:pt x="688" y="533"/>
                    </a:lnTo>
                    <a:lnTo>
                      <a:pt x="670" y="551"/>
                    </a:lnTo>
                    <a:lnTo>
                      <a:pt x="658" y="563"/>
                    </a:lnTo>
                    <a:lnTo>
                      <a:pt x="658" y="569"/>
                    </a:lnTo>
                    <a:lnTo>
                      <a:pt x="658" y="569"/>
                    </a:lnTo>
                    <a:lnTo>
                      <a:pt x="658" y="569"/>
                    </a:lnTo>
                    <a:lnTo>
                      <a:pt x="652" y="569"/>
                    </a:lnTo>
                    <a:lnTo>
                      <a:pt x="652" y="575"/>
                    </a:lnTo>
                    <a:lnTo>
                      <a:pt x="640" y="581"/>
                    </a:lnTo>
                    <a:lnTo>
                      <a:pt x="616" y="593"/>
                    </a:lnTo>
                    <a:lnTo>
                      <a:pt x="604" y="599"/>
                    </a:lnTo>
                    <a:lnTo>
                      <a:pt x="592" y="605"/>
                    </a:lnTo>
                    <a:lnTo>
                      <a:pt x="592" y="605"/>
                    </a:lnTo>
                    <a:lnTo>
                      <a:pt x="586" y="611"/>
                    </a:lnTo>
                    <a:lnTo>
                      <a:pt x="574" y="617"/>
                    </a:lnTo>
                    <a:lnTo>
                      <a:pt x="562" y="629"/>
                    </a:lnTo>
                    <a:lnTo>
                      <a:pt x="550" y="635"/>
                    </a:lnTo>
                    <a:lnTo>
                      <a:pt x="550" y="653"/>
                    </a:lnTo>
                    <a:lnTo>
                      <a:pt x="556" y="677"/>
                    </a:lnTo>
                    <a:lnTo>
                      <a:pt x="562" y="707"/>
                    </a:lnTo>
                    <a:lnTo>
                      <a:pt x="538" y="737"/>
                    </a:lnTo>
                    <a:lnTo>
                      <a:pt x="377" y="785"/>
                    </a:lnTo>
                    <a:lnTo>
                      <a:pt x="365" y="761"/>
                    </a:lnTo>
                    <a:lnTo>
                      <a:pt x="359" y="755"/>
                    </a:lnTo>
                    <a:lnTo>
                      <a:pt x="353" y="755"/>
                    </a:lnTo>
                    <a:lnTo>
                      <a:pt x="359" y="683"/>
                    </a:lnTo>
                    <a:lnTo>
                      <a:pt x="365" y="671"/>
                    </a:lnTo>
                    <a:lnTo>
                      <a:pt x="371" y="665"/>
                    </a:lnTo>
                    <a:lnTo>
                      <a:pt x="389" y="641"/>
                    </a:lnTo>
                    <a:lnTo>
                      <a:pt x="389" y="641"/>
                    </a:lnTo>
                    <a:lnTo>
                      <a:pt x="413" y="629"/>
                    </a:lnTo>
                    <a:lnTo>
                      <a:pt x="431" y="611"/>
                    </a:lnTo>
                    <a:lnTo>
                      <a:pt x="419" y="623"/>
                    </a:lnTo>
                    <a:lnTo>
                      <a:pt x="419" y="629"/>
                    </a:lnTo>
                    <a:lnTo>
                      <a:pt x="425" y="647"/>
                    </a:lnTo>
                    <a:lnTo>
                      <a:pt x="425" y="659"/>
                    </a:lnTo>
                    <a:lnTo>
                      <a:pt x="431" y="665"/>
                    </a:lnTo>
                    <a:lnTo>
                      <a:pt x="437" y="659"/>
                    </a:lnTo>
                    <a:lnTo>
                      <a:pt x="443" y="635"/>
                    </a:lnTo>
                    <a:lnTo>
                      <a:pt x="443" y="617"/>
                    </a:lnTo>
                    <a:lnTo>
                      <a:pt x="443" y="605"/>
                    </a:lnTo>
                    <a:lnTo>
                      <a:pt x="491" y="575"/>
                    </a:lnTo>
                    <a:lnTo>
                      <a:pt x="527" y="545"/>
                    </a:lnTo>
                    <a:lnTo>
                      <a:pt x="550" y="527"/>
                    </a:lnTo>
                    <a:lnTo>
                      <a:pt x="568" y="515"/>
                    </a:lnTo>
                    <a:lnTo>
                      <a:pt x="586" y="503"/>
                    </a:lnTo>
                    <a:lnTo>
                      <a:pt x="598" y="497"/>
                    </a:lnTo>
                    <a:lnTo>
                      <a:pt x="610" y="485"/>
                    </a:lnTo>
                    <a:lnTo>
                      <a:pt x="616" y="479"/>
                    </a:lnTo>
                    <a:lnTo>
                      <a:pt x="616" y="473"/>
                    </a:lnTo>
                    <a:lnTo>
                      <a:pt x="628" y="455"/>
                    </a:lnTo>
                    <a:lnTo>
                      <a:pt x="634" y="431"/>
                    </a:lnTo>
                    <a:lnTo>
                      <a:pt x="640" y="408"/>
                    </a:lnTo>
                    <a:lnTo>
                      <a:pt x="640" y="402"/>
                    </a:lnTo>
                    <a:lnTo>
                      <a:pt x="640" y="396"/>
                    </a:lnTo>
                    <a:lnTo>
                      <a:pt x="628" y="396"/>
                    </a:lnTo>
                    <a:lnTo>
                      <a:pt x="634" y="396"/>
                    </a:lnTo>
                    <a:lnTo>
                      <a:pt x="634" y="396"/>
                    </a:lnTo>
                    <a:lnTo>
                      <a:pt x="634" y="390"/>
                    </a:lnTo>
                    <a:lnTo>
                      <a:pt x="640" y="378"/>
                    </a:lnTo>
                    <a:lnTo>
                      <a:pt x="652" y="336"/>
                    </a:lnTo>
                    <a:lnTo>
                      <a:pt x="664" y="300"/>
                    </a:lnTo>
                    <a:lnTo>
                      <a:pt x="664" y="282"/>
                    </a:lnTo>
                    <a:lnTo>
                      <a:pt x="670" y="276"/>
                    </a:lnTo>
                    <a:lnTo>
                      <a:pt x="664" y="270"/>
                    </a:lnTo>
                    <a:lnTo>
                      <a:pt x="658" y="258"/>
                    </a:lnTo>
                    <a:lnTo>
                      <a:pt x="646" y="246"/>
                    </a:lnTo>
                    <a:lnTo>
                      <a:pt x="640" y="240"/>
                    </a:lnTo>
                    <a:lnTo>
                      <a:pt x="676" y="258"/>
                    </a:lnTo>
                    <a:lnTo>
                      <a:pt x="682" y="192"/>
                    </a:lnTo>
                    <a:lnTo>
                      <a:pt x="682" y="198"/>
                    </a:lnTo>
                    <a:lnTo>
                      <a:pt x="682" y="222"/>
                    </a:lnTo>
                    <a:lnTo>
                      <a:pt x="688" y="246"/>
                    </a:lnTo>
                    <a:lnTo>
                      <a:pt x="694" y="264"/>
                    </a:lnTo>
                    <a:lnTo>
                      <a:pt x="694" y="264"/>
                    </a:lnTo>
                    <a:close/>
                    <a:moveTo>
                      <a:pt x="532" y="455"/>
                    </a:moveTo>
                    <a:lnTo>
                      <a:pt x="527" y="461"/>
                    </a:lnTo>
                    <a:lnTo>
                      <a:pt x="532" y="449"/>
                    </a:lnTo>
                    <a:lnTo>
                      <a:pt x="532" y="455"/>
                    </a:lnTo>
                    <a:lnTo>
                      <a:pt x="532" y="455"/>
                    </a:lnTo>
                    <a:close/>
                    <a:moveTo>
                      <a:pt x="634" y="803"/>
                    </a:moveTo>
                    <a:lnTo>
                      <a:pt x="634" y="803"/>
                    </a:lnTo>
                    <a:lnTo>
                      <a:pt x="634" y="803"/>
                    </a:lnTo>
                    <a:lnTo>
                      <a:pt x="634" y="803"/>
                    </a:lnTo>
                    <a:lnTo>
                      <a:pt x="634" y="803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07" name="Freeform 19">
                <a:extLst>
                  <a:ext uri="{FF2B5EF4-FFF2-40B4-BE49-F238E27FC236}">
                    <a16:creationId xmlns:a16="http://schemas.microsoft.com/office/drawing/2014/main" id="{95983121-7839-9340-B900-AB53F1715BD0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684" y="2709"/>
                <a:ext cx="47" cy="78"/>
              </a:xfrm>
              <a:custGeom>
                <a:avLst/>
                <a:gdLst/>
                <a:ahLst/>
                <a:cxnLst>
                  <a:cxn ang="0">
                    <a:pos x="12" y="72"/>
                  </a:cxn>
                  <a:cxn ang="0">
                    <a:pos x="18" y="60"/>
                  </a:cxn>
                  <a:cxn ang="0">
                    <a:pos x="24" y="54"/>
                  </a:cxn>
                  <a:cxn ang="0">
                    <a:pos x="47" y="0"/>
                  </a:cxn>
                  <a:cxn ang="0">
                    <a:pos x="0" y="78"/>
                  </a:cxn>
                  <a:cxn ang="0">
                    <a:pos x="12" y="72"/>
                  </a:cxn>
                  <a:cxn ang="0">
                    <a:pos x="12" y="72"/>
                  </a:cxn>
                </a:cxnLst>
                <a:rect l="0" t="0" r="r" b="b"/>
                <a:pathLst>
                  <a:path w="47" h="78">
                    <a:moveTo>
                      <a:pt x="12" y="72"/>
                    </a:moveTo>
                    <a:lnTo>
                      <a:pt x="18" y="60"/>
                    </a:lnTo>
                    <a:lnTo>
                      <a:pt x="24" y="54"/>
                    </a:lnTo>
                    <a:lnTo>
                      <a:pt x="47" y="0"/>
                    </a:lnTo>
                    <a:lnTo>
                      <a:pt x="0" y="78"/>
                    </a:lnTo>
                    <a:lnTo>
                      <a:pt x="12" y="72"/>
                    </a:lnTo>
                    <a:lnTo>
                      <a:pt x="12" y="7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08" name="Freeform 20">
                <a:extLst>
                  <a:ext uri="{FF2B5EF4-FFF2-40B4-BE49-F238E27FC236}">
                    <a16:creationId xmlns:a16="http://schemas.microsoft.com/office/drawing/2014/main" id="{411A3AF7-A773-5946-B742-2E1BDEF4D6C5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1284" y="2572"/>
                <a:ext cx="149" cy="419"/>
              </a:xfrm>
              <a:custGeom>
                <a:avLst/>
                <a:gdLst/>
                <a:ahLst/>
                <a:cxnLst>
                  <a:cxn ang="0">
                    <a:pos x="29" y="96"/>
                  </a:cxn>
                  <a:cxn ang="0">
                    <a:pos x="41" y="126"/>
                  </a:cxn>
                  <a:cxn ang="0">
                    <a:pos x="29" y="161"/>
                  </a:cxn>
                  <a:cxn ang="0">
                    <a:pos x="47" y="149"/>
                  </a:cxn>
                  <a:cxn ang="0">
                    <a:pos x="53" y="347"/>
                  </a:cxn>
                  <a:cxn ang="0">
                    <a:pos x="65" y="371"/>
                  </a:cxn>
                  <a:cxn ang="0">
                    <a:pos x="65" y="377"/>
                  </a:cxn>
                  <a:cxn ang="0">
                    <a:pos x="65" y="389"/>
                  </a:cxn>
                  <a:cxn ang="0">
                    <a:pos x="77" y="395"/>
                  </a:cxn>
                  <a:cxn ang="0">
                    <a:pos x="101" y="407"/>
                  </a:cxn>
                  <a:cxn ang="0">
                    <a:pos x="125" y="413"/>
                  </a:cxn>
                  <a:cxn ang="0">
                    <a:pos x="149" y="419"/>
                  </a:cxn>
                  <a:cxn ang="0">
                    <a:pos x="125" y="395"/>
                  </a:cxn>
                  <a:cxn ang="0">
                    <a:pos x="77" y="365"/>
                  </a:cxn>
                  <a:cxn ang="0">
                    <a:pos x="77" y="365"/>
                  </a:cxn>
                  <a:cxn ang="0">
                    <a:pos x="77" y="353"/>
                  </a:cxn>
                  <a:cxn ang="0">
                    <a:pos x="83" y="329"/>
                  </a:cxn>
                  <a:cxn ang="0">
                    <a:pos x="83" y="293"/>
                  </a:cxn>
                  <a:cxn ang="0">
                    <a:pos x="83" y="257"/>
                  </a:cxn>
                  <a:cxn ang="0">
                    <a:pos x="83" y="221"/>
                  </a:cxn>
                  <a:cxn ang="0">
                    <a:pos x="77" y="185"/>
                  </a:cxn>
                  <a:cxn ang="0">
                    <a:pos x="65" y="155"/>
                  </a:cxn>
                  <a:cxn ang="0">
                    <a:pos x="59" y="143"/>
                  </a:cxn>
                  <a:cxn ang="0">
                    <a:pos x="53" y="137"/>
                  </a:cxn>
                  <a:cxn ang="0">
                    <a:pos x="53" y="120"/>
                  </a:cxn>
                  <a:cxn ang="0">
                    <a:pos x="53" y="108"/>
                  </a:cxn>
                  <a:cxn ang="0">
                    <a:pos x="47" y="90"/>
                  </a:cxn>
                  <a:cxn ang="0">
                    <a:pos x="35" y="54"/>
                  </a:cxn>
                  <a:cxn ang="0">
                    <a:pos x="23" y="18"/>
                  </a:cxn>
                  <a:cxn ang="0">
                    <a:pos x="17" y="6"/>
                  </a:cxn>
                  <a:cxn ang="0">
                    <a:pos x="17" y="0"/>
                  </a:cxn>
                  <a:cxn ang="0">
                    <a:pos x="0" y="6"/>
                  </a:cxn>
                  <a:cxn ang="0">
                    <a:pos x="6" y="114"/>
                  </a:cxn>
                  <a:cxn ang="0">
                    <a:pos x="29" y="96"/>
                  </a:cxn>
                  <a:cxn ang="0">
                    <a:pos x="29" y="96"/>
                  </a:cxn>
                </a:cxnLst>
                <a:rect l="0" t="0" r="r" b="b"/>
                <a:pathLst>
                  <a:path w="149" h="419">
                    <a:moveTo>
                      <a:pt x="29" y="96"/>
                    </a:moveTo>
                    <a:lnTo>
                      <a:pt x="41" y="126"/>
                    </a:lnTo>
                    <a:lnTo>
                      <a:pt x="29" y="161"/>
                    </a:lnTo>
                    <a:lnTo>
                      <a:pt x="47" y="149"/>
                    </a:lnTo>
                    <a:lnTo>
                      <a:pt x="53" y="347"/>
                    </a:lnTo>
                    <a:lnTo>
                      <a:pt x="65" y="371"/>
                    </a:lnTo>
                    <a:lnTo>
                      <a:pt x="65" y="377"/>
                    </a:lnTo>
                    <a:lnTo>
                      <a:pt x="65" y="389"/>
                    </a:lnTo>
                    <a:lnTo>
                      <a:pt x="77" y="395"/>
                    </a:lnTo>
                    <a:lnTo>
                      <a:pt x="101" y="407"/>
                    </a:lnTo>
                    <a:lnTo>
                      <a:pt x="125" y="413"/>
                    </a:lnTo>
                    <a:lnTo>
                      <a:pt x="149" y="419"/>
                    </a:lnTo>
                    <a:lnTo>
                      <a:pt x="125" y="395"/>
                    </a:lnTo>
                    <a:lnTo>
                      <a:pt x="77" y="365"/>
                    </a:lnTo>
                    <a:lnTo>
                      <a:pt x="77" y="365"/>
                    </a:lnTo>
                    <a:lnTo>
                      <a:pt x="77" y="353"/>
                    </a:lnTo>
                    <a:lnTo>
                      <a:pt x="83" y="329"/>
                    </a:lnTo>
                    <a:lnTo>
                      <a:pt x="83" y="293"/>
                    </a:lnTo>
                    <a:lnTo>
                      <a:pt x="83" y="257"/>
                    </a:lnTo>
                    <a:lnTo>
                      <a:pt x="83" y="221"/>
                    </a:lnTo>
                    <a:lnTo>
                      <a:pt x="77" y="185"/>
                    </a:lnTo>
                    <a:lnTo>
                      <a:pt x="65" y="155"/>
                    </a:lnTo>
                    <a:lnTo>
                      <a:pt x="59" y="143"/>
                    </a:lnTo>
                    <a:lnTo>
                      <a:pt x="53" y="137"/>
                    </a:lnTo>
                    <a:lnTo>
                      <a:pt x="53" y="120"/>
                    </a:lnTo>
                    <a:lnTo>
                      <a:pt x="53" y="108"/>
                    </a:lnTo>
                    <a:lnTo>
                      <a:pt x="47" y="90"/>
                    </a:lnTo>
                    <a:lnTo>
                      <a:pt x="35" y="54"/>
                    </a:lnTo>
                    <a:lnTo>
                      <a:pt x="23" y="18"/>
                    </a:lnTo>
                    <a:lnTo>
                      <a:pt x="17" y="6"/>
                    </a:lnTo>
                    <a:lnTo>
                      <a:pt x="17" y="0"/>
                    </a:lnTo>
                    <a:lnTo>
                      <a:pt x="0" y="6"/>
                    </a:lnTo>
                    <a:lnTo>
                      <a:pt x="6" y="114"/>
                    </a:lnTo>
                    <a:lnTo>
                      <a:pt x="29" y="96"/>
                    </a:lnTo>
                    <a:lnTo>
                      <a:pt x="29" y="9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09" name="Freeform 21">
                <a:extLst>
                  <a:ext uri="{FF2B5EF4-FFF2-40B4-BE49-F238E27FC236}">
                    <a16:creationId xmlns:a16="http://schemas.microsoft.com/office/drawing/2014/main" id="{A50AAE69-120D-324E-81D6-19D00577F852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1140" y="2434"/>
                <a:ext cx="167" cy="138"/>
              </a:xfrm>
              <a:custGeom>
                <a:avLst/>
                <a:gdLst/>
                <a:ahLst/>
                <a:cxnLst>
                  <a:cxn ang="0">
                    <a:pos x="102" y="18"/>
                  </a:cxn>
                  <a:cxn ang="0">
                    <a:pos x="96" y="12"/>
                  </a:cxn>
                  <a:cxn ang="0">
                    <a:pos x="90" y="0"/>
                  </a:cxn>
                  <a:cxn ang="0">
                    <a:pos x="78" y="0"/>
                  </a:cxn>
                  <a:cxn ang="0">
                    <a:pos x="66" y="0"/>
                  </a:cxn>
                  <a:cxn ang="0">
                    <a:pos x="60" y="0"/>
                  </a:cxn>
                  <a:cxn ang="0">
                    <a:pos x="48" y="6"/>
                  </a:cxn>
                  <a:cxn ang="0">
                    <a:pos x="36" y="12"/>
                  </a:cxn>
                  <a:cxn ang="0">
                    <a:pos x="30" y="12"/>
                  </a:cxn>
                  <a:cxn ang="0">
                    <a:pos x="24" y="24"/>
                  </a:cxn>
                  <a:cxn ang="0">
                    <a:pos x="18" y="42"/>
                  </a:cxn>
                  <a:cxn ang="0">
                    <a:pos x="6" y="66"/>
                  </a:cxn>
                  <a:cxn ang="0">
                    <a:pos x="0" y="72"/>
                  </a:cxn>
                  <a:cxn ang="0">
                    <a:pos x="42" y="30"/>
                  </a:cxn>
                  <a:cxn ang="0">
                    <a:pos x="30" y="66"/>
                  </a:cxn>
                  <a:cxn ang="0">
                    <a:pos x="96" y="36"/>
                  </a:cxn>
                  <a:cxn ang="0">
                    <a:pos x="120" y="78"/>
                  </a:cxn>
                  <a:cxn ang="0">
                    <a:pos x="120" y="54"/>
                  </a:cxn>
                  <a:cxn ang="0">
                    <a:pos x="167" y="138"/>
                  </a:cxn>
                  <a:cxn ang="0">
                    <a:pos x="167" y="120"/>
                  </a:cxn>
                  <a:cxn ang="0">
                    <a:pos x="161" y="102"/>
                  </a:cxn>
                  <a:cxn ang="0">
                    <a:pos x="138" y="60"/>
                  </a:cxn>
                  <a:cxn ang="0">
                    <a:pos x="114" y="30"/>
                  </a:cxn>
                  <a:cxn ang="0">
                    <a:pos x="108" y="24"/>
                  </a:cxn>
                  <a:cxn ang="0">
                    <a:pos x="102" y="18"/>
                  </a:cxn>
                  <a:cxn ang="0">
                    <a:pos x="102" y="18"/>
                  </a:cxn>
                </a:cxnLst>
                <a:rect l="0" t="0" r="r" b="b"/>
                <a:pathLst>
                  <a:path w="167" h="138">
                    <a:moveTo>
                      <a:pt x="102" y="18"/>
                    </a:moveTo>
                    <a:lnTo>
                      <a:pt x="96" y="12"/>
                    </a:lnTo>
                    <a:lnTo>
                      <a:pt x="90" y="0"/>
                    </a:lnTo>
                    <a:lnTo>
                      <a:pt x="78" y="0"/>
                    </a:lnTo>
                    <a:lnTo>
                      <a:pt x="66" y="0"/>
                    </a:lnTo>
                    <a:lnTo>
                      <a:pt x="60" y="0"/>
                    </a:lnTo>
                    <a:lnTo>
                      <a:pt x="48" y="6"/>
                    </a:lnTo>
                    <a:lnTo>
                      <a:pt x="36" y="12"/>
                    </a:lnTo>
                    <a:lnTo>
                      <a:pt x="30" y="12"/>
                    </a:lnTo>
                    <a:lnTo>
                      <a:pt x="24" y="24"/>
                    </a:lnTo>
                    <a:lnTo>
                      <a:pt x="18" y="42"/>
                    </a:lnTo>
                    <a:lnTo>
                      <a:pt x="6" y="66"/>
                    </a:lnTo>
                    <a:lnTo>
                      <a:pt x="0" y="72"/>
                    </a:lnTo>
                    <a:lnTo>
                      <a:pt x="42" y="30"/>
                    </a:lnTo>
                    <a:lnTo>
                      <a:pt x="30" y="66"/>
                    </a:lnTo>
                    <a:lnTo>
                      <a:pt x="96" y="36"/>
                    </a:lnTo>
                    <a:lnTo>
                      <a:pt x="120" y="78"/>
                    </a:lnTo>
                    <a:lnTo>
                      <a:pt x="120" y="54"/>
                    </a:lnTo>
                    <a:lnTo>
                      <a:pt x="167" y="138"/>
                    </a:lnTo>
                    <a:lnTo>
                      <a:pt x="167" y="120"/>
                    </a:lnTo>
                    <a:lnTo>
                      <a:pt x="161" y="102"/>
                    </a:lnTo>
                    <a:lnTo>
                      <a:pt x="138" y="60"/>
                    </a:lnTo>
                    <a:lnTo>
                      <a:pt x="114" y="30"/>
                    </a:lnTo>
                    <a:lnTo>
                      <a:pt x="108" y="24"/>
                    </a:lnTo>
                    <a:lnTo>
                      <a:pt x="102" y="18"/>
                    </a:lnTo>
                    <a:lnTo>
                      <a:pt x="102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10" name="Freeform 22">
                <a:extLst>
                  <a:ext uri="{FF2B5EF4-FFF2-40B4-BE49-F238E27FC236}">
                    <a16:creationId xmlns:a16="http://schemas.microsoft.com/office/drawing/2014/main" id="{DFF2CEFE-C88C-4B4C-88E1-F0D590652DEC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948" y="2314"/>
                <a:ext cx="113" cy="11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" y="0"/>
                  </a:cxn>
                  <a:cxn ang="0">
                    <a:pos x="24" y="6"/>
                  </a:cxn>
                  <a:cxn ang="0">
                    <a:pos x="48" y="18"/>
                  </a:cxn>
                  <a:cxn ang="0">
                    <a:pos x="71" y="36"/>
                  </a:cxn>
                  <a:cxn ang="0">
                    <a:pos x="83" y="48"/>
                  </a:cxn>
                  <a:cxn ang="0">
                    <a:pos x="95" y="66"/>
                  </a:cxn>
                  <a:cxn ang="0">
                    <a:pos x="107" y="90"/>
                  </a:cxn>
                  <a:cxn ang="0">
                    <a:pos x="113" y="114"/>
                  </a:cxn>
                  <a:cxn ang="0">
                    <a:pos x="83" y="66"/>
                  </a:cxn>
                  <a:cxn ang="0">
                    <a:pos x="60" y="78"/>
                  </a:cxn>
                  <a:cxn ang="0">
                    <a:pos x="71" y="54"/>
                  </a:cxn>
                  <a:cxn ang="0">
                    <a:pos x="12" y="78"/>
                  </a:cxn>
                  <a:cxn ang="0">
                    <a:pos x="60" y="48"/>
                  </a:cxn>
                  <a:cxn ang="0">
                    <a:pos x="60" y="42"/>
                  </a:cxn>
                  <a:cxn ang="0">
                    <a:pos x="54" y="30"/>
                  </a:cxn>
                  <a:cxn ang="0">
                    <a:pos x="36" y="18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13" h="114">
                    <a:moveTo>
                      <a:pt x="0" y="0"/>
                    </a:moveTo>
                    <a:lnTo>
                      <a:pt x="6" y="0"/>
                    </a:lnTo>
                    <a:lnTo>
                      <a:pt x="24" y="6"/>
                    </a:lnTo>
                    <a:lnTo>
                      <a:pt x="48" y="18"/>
                    </a:lnTo>
                    <a:lnTo>
                      <a:pt x="71" y="36"/>
                    </a:lnTo>
                    <a:lnTo>
                      <a:pt x="83" y="48"/>
                    </a:lnTo>
                    <a:lnTo>
                      <a:pt x="95" y="66"/>
                    </a:lnTo>
                    <a:lnTo>
                      <a:pt x="107" y="90"/>
                    </a:lnTo>
                    <a:lnTo>
                      <a:pt x="113" y="114"/>
                    </a:lnTo>
                    <a:lnTo>
                      <a:pt x="83" y="66"/>
                    </a:lnTo>
                    <a:lnTo>
                      <a:pt x="60" y="78"/>
                    </a:lnTo>
                    <a:lnTo>
                      <a:pt x="71" y="54"/>
                    </a:lnTo>
                    <a:lnTo>
                      <a:pt x="12" y="78"/>
                    </a:lnTo>
                    <a:lnTo>
                      <a:pt x="60" y="48"/>
                    </a:lnTo>
                    <a:lnTo>
                      <a:pt x="60" y="42"/>
                    </a:lnTo>
                    <a:lnTo>
                      <a:pt x="54" y="30"/>
                    </a:lnTo>
                    <a:lnTo>
                      <a:pt x="36" y="18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11" name="Freeform 23">
                <a:extLst>
                  <a:ext uri="{FF2B5EF4-FFF2-40B4-BE49-F238E27FC236}">
                    <a16:creationId xmlns:a16="http://schemas.microsoft.com/office/drawing/2014/main" id="{F879041A-119B-0C41-ADD2-96C40D227079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1122" y="2578"/>
                <a:ext cx="66" cy="60"/>
              </a:xfrm>
              <a:custGeom>
                <a:avLst/>
                <a:gdLst/>
                <a:ahLst/>
                <a:cxnLst>
                  <a:cxn ang="0">
                    <a:pos x="54" y="0"/>
                  </a:cxn>
                  <a:cxn ang="0">
                    <a:pos x="42" y="18"/>
                  </a:cxn>
                  <a:cxn ang="0">
                    <a:pos x="36" y="6"/>
                  </a:cxn>
                  <a:cxn ang="0">
                    <a:pos x="24" y="30"/>
                  </a:cxn>
                  <a:cxn ang="0">
                    <a:pos x="18" y="36"/>
                  </a:cxn>
                  <a:cxn ang="0">
                    <a:pos x="6" y="48"/>
                  </a:cxn>
                  <a:cxn ang="0">
                    <a:pos x="0" y="60"/>
                  </a:cxn>
                  <a:cxn ang="0">
                    <a:pos x="12" y="54"/>
                  </a:cxn>
                  <a:cxn ang="0">
                    <a:pos x="30" y="36"/>
                  </a:cxn>
                  <a:cxn ang="0">
                    <a:pos x="54" y="18"/>
                  </a:cxn>
                  <a:cxn ang="0">
                    <a:pos x="66" y="6"/>
                  </a:cxn>
                  <a:cxn ang="0">
                    <a:pos x="54" y="0"/>
                  </a:cxn>
                  <a:cxn ang="0">
                    <a:pos x="54" y="0"/>
                  </a:cxn>
                </a:cxnLst>
                <a:rect l="0" t="0" r="r" b="b"/>
                <a:pathLst>
                  <a:path w="66" h="60">
                    <a:moveTo>
                      <a:pt x="54" y="0"/>
                    </a:moveTo>
                    <a:lnTo>
                      <a:pt x="42" y="18"/>
                    </a:lnTo>
                    <a:lnTo>
                      <a:pt x="36" y="6"/>
                    </a:lnTo>
                    <a:lnTo>
                      <a:pt x="24" y="30"/>
                    </a:lnTo>
                    <a:lnTo>
                      <a:pt x="18" y="36"/>
                    </a:lnTo>
                    <a:lnTo>
                      <a:pt x="6" y="48"/>
                    </a:lnTo>
                    <a:lnTo>
                      <a:pt x="0" y="60"/>
                    </a:lnTo>
                    <a:lnTo>
                      <a:pt x="12" y="54"/>
                    </a:lnTo>
                    <a:lnTo>
                      <a:pt x="30" y="36"/>
                    </a:lnTo>
                    <a:lnTo>
                      <a:pt x="54" y="18"/>
                    </a:lnTo>
                    <a:lnTo>
                      <a:pt x="66" y="6"/>
                    </a:lnTo>
                    <a:lnTo>
                      <a:pt x="54" y="0"/>
                    </a:lnTo>
                    <a:lnTo>
                      <a:pt x="5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12" name="Freeform 24">
                <a:extLst>
                  <a:ext uri="{FF2B5EF4-FFF2-40B4-BE49-F238E27FC236}">
                    <a16:creationId xmlns:a16="http://schemas.microsoft.com/office/drawing/2014/main" id="{4AB382E9-BBB7-8843-935C-4AFA7BA659E5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942" y="2674"/>
                <a:ext cx="161" cy="179"/>
              </a:xfrm>
              <a:custGeom>
                <a:avLst/>
                <a:gdLst/>
                <a:ahLst/>
                <a:cxnLst>
                  <a:cxn ang="0">
                    <a:pos x="131" y="53"/>
                  </a:cxn>
                  <a:cxn ang="0">
                    <a:pos x="137" y="53"/>
                  </a:cxn>
                  <a:cxn ang="0">
                    <a:pos x="143" y="41"/>
                  </a:cxn>
                  <a:cxn ang="0">
                    <a:pos x="155" y="35"/>
                  </a:cxn>
                  <a:cxn ang="0">
                    <a:pos x="161" y="24"/>
                  </a:cxn>
                  <a:cxn ang="0">
                    <a:pos x="161" y="12"/>
                  </a:cxn>
                  <a:cxn ang="0">
                    <a:pos x="161" y="0"/>
                  </a:cxn>
                  <a:cxn ang="0">
                    <a:pos x="149" y="24"/>
                  </a:cxn>
                  <a:cxn ang="0">
                    <a:pos x="143" y="35"/>
                  </a:cxn>
                  <a:cxn ang="0">
                    <a:pos x="131" y="35"/>
                  </a:cxn>
                  <a:cxn ang="0">
                    <a:pos x="119" y="41"/>
                  </a:cxn>
                  <a:cxn ang="0">
                    <a:pos x="125" y="53"/>
                  </a:cxn>
                  <a:cxn ang="0">
                    <a:pos x="95" y="95"/>
                  </a:cxn>
                  <a:cxn ang="0">
                    <a:pos x="0" y="137"/>
                  </a:cxn>
                  <a:cxn ang="0">
                    <a:pos x="60" y="119"/>
                  </a:cxn>
                  <a:cxn ang="0">
                    <a:pos x="54" y="125"/>
                  </a:cxn>
                  <a:cxn ang="0">
                    <a:pos x="48" y="131"/>
                  </a:cxn>
                  <a:cxn ang="0">
                    <a:pos x="24" y="155"/>
                  </a:cxn>
                  <a:cxn ang="0">
                    <a:pos x="12" y="167"/>
                  </a:cxn>
                  <a:cxn ang="0">
                    <a:pos x="0" y="173"/>
                  </a:cxn>
                  <a:cxn ang="0">
                    <a:pos x="0" y="179"/>
                  </a:cxn>
                  <a:cxn ang="0">
                    <a:pos x="6" y="173"/>
                  </a:cxn>
                  <a:cxn ang="0">
                    <a:pos x="30" y="155"/>
                  </a:cxn>
                  <a:cxn ang="0">
                    <a:pos x="48" y="143"/>
                  </a:cxn>
                  <a:cxn ang="0">
                    <a:pos x="71" y="125"/>
                  </a:cxn>
                  <a:cxn ang="0">
                    <a:pos x="95" y="107"/>
                  </a:cxn>
                  <a:cxn ang="0">
                    <a:pos x="119" y="77"/>
                  </a:cxn>
                  <a:cxn ang="0">
                    <a:pos x="131" y="59"/>
                  </a:cxn>
                  <a:cxn ang="0">
                    <a:pos x="131" y="53"/>
                  </a:cxn>
                  <a:cxn ang="0">
                    <a:pos x="131" y="53"/>
                  </a:cxn>
                </a:cxnLst>
                <a:rect l="0" t="0" r="r" b="b"/>
                <a:pathLst>
                  <a:path w="161" h="179">
                    <a:moveTo>
                      <a:pt x="131" y="53"/>
                    </a:moveTo>
                    <a:lnTo>
                      <a:pt x="137" y="53"/>
                    </a:lnTo>
                    <a:lnTo>
                      <a:pt x="143" y="41"/>
                    </a:lnTo>
                    <a:lnTo>
                      <a:pt x="155" y="35"/>
                    </a:lnTo>
                    <a:lnTo>
                      <a:pt x="161" y="24"/>
                    </a:lnTo>
                    <a:lnTo>
                      <a:pt x="161" y="12"/>
                    </a:lnTo>
                    <a:lnTo>
                      <a:pt x="161" y="0"/>
                    </a:lnTo>
                    <a:lnTo>
                      <a:pt x="149" y="24"/>
                    </a:lnTo>
                    <a:lnTo>
                      <a:pt x="143" y="35"/>
                    </a:lnTo>
                    <a:lnTo>
                      <a:pt x="131" y="35"/>
                    </a:lnTo>
                    <a:lnTo>
                      <a:pt x="119" y="41"/>
                    </a:lnTo>
                    <a:lnTo>
                      <a:pt x="125" y="53"/>
                    </a:lnTo>
                    <a:lnTo>
                      <a:pt x="95" y="95"/>
                    </a:lnTo>
                    <a:lnTo>
                      <a:pt x="0" y="137"/>
                    </a:lnTo>
                    <a:lnTo>
                      <a:pt x="60" y="119"/>
                    </a:lnTo>
                    <a:lnTo>
                      <a:pt x="54" y="125"/>
                    </a:lnTo>
                    <a:lnTo>
                      <a:pt x="48" y="131"/>
                    </a:lnTo>
                    <a:lnTo>
                      <a:pt x="24" y="155"/>
                    </a:lnTo>
                    <a:lnTo>
                      <a:pt x="12" y="167"/>
                    </a:lnTo>
                    <a:lnTo>
                      <a:pt x="0" y="173"/>
                    </a:lnTo>
                    <a:lnTo>
                      <a:pt x="0" y="179"/>
                    </a:lnTo>
                    <a:lnTo>
                      <a:pt x="6" y="173"/>
                    </a:lnTo>
                    <a:lnTo>
                      <a:pt x="30" y="155"/>
                    </a:lnTo>
                    <a:lnTo>
                      <a:pt x="48" y="143"/>
                    </a:lnTo>
                    <a:lnTo>
                      <a:pt x="71" y="125"/>
                    </a:lnTo>
                    <a:lnTo>
                      <a:pt x="95" y="107"/>
                    </a:lnTo>
                    <a:lnTo>
                      <a:pt x="119" y="77"/>
                    </a:lnTo>
                    <a:lnTo>
                      <a:pt x="131" y="59"/>
                    </a:lnTo>
                    <a:lnTo>
                      <a:pt x="131" y="53"/>
                    </a:lnTo>
                    <a:lnTo>
                      <a:pt x="131" y="53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13" name="Freeform 25">
                <a:extLst>
                  <a:ext uri="{FF2B5EF4-FFF2-40B4-BE49-F238E27FC236}">
                    <a16:creationId xmlns:a16="http://schemas.microsoft.com/office/drawing/2014/main" id="{E8C9AD50-C79D-8A4D-9D11-2884ED744590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737" y="2763"/>
                <a:ext cx="73" cy="54"/>
              </a:xfrm>
              <a:custGeom>
                <a:avLst/>
                <a:gdLst/>
                <a:ahLst/>
                <a:cxnLst>
                  <a:cxn ang="0">
                    <a:pos x="24" y="36"/>
                  </a:cxn>
                  <a:cxn ang="0">
                    <a:pos x="48" y="24"/>
                  </a:cxn>
                  <a:cxn ang="0">
                    <a:pos x="60" y="12"/>
                  </a:cxn>
                  <a:cxn ang="0">
                    <a:pos x="66" y="6"/>
                  </a:cxn>
                  <a:cxn ang="0">
                    <a:pos x="72" y="0"/>
                  </a:cxn>
                  <a:cxn ang="0">
                    <a:pos x="42" y="18"/>
                  </a:cxn>
                  <a:cxn ang="0">
                    <a:pos x="30" y="24"/>
                  </a:cxn>
                  <a:cxn ang="0">
                    <a:pos x="24" y="24"/>
                  </a:cxn>
                  <a:cxn ang="0">
                    <a:pos x="18" y="18"/>
                  </a:cxn>
                  <a:cxn ang="0">
                    <a:pos x="12" y="12"/>
                  </a:cxn>
                  <a:cxn ang="0">
                    <a:pos x="0" y="54"/>
                  </a:cxn>
                  <a:cxn ang="0">
                    <a:pos x="12" y="42"/>
                  </a:cxn>
                  <a:cxn ang="0">
                    <a:pos x="24" y="36"/>
                  </a:cxn>
                  <a:cxn ang="0">
                    <a:pos x="24" y="36"/>
                  </a:cxn>
                </a:cxnLst>
                <a:rect l="0" t="0" r="r" b="b"/>
                <a:pathLst>
                  <a:path w="72" h="54">
                    <a:moveTo>
                      <a:pt x="24" y="36"/>
                    </a:moveTo>
                    <a:lnTo>
                      <a:pt x="48" y="24"/>
                    </a:lnTo>
                    <a:lnTo>
                      <a:pt x="60" y="12"/>
                    </a:lnTo>
                    <a:lnTo>
                      <a:pt x="66" y="6"/>
                    </a:lnTo>
                    <a:lnTo>
                      <a:pt x="72" y="0"/>
                    </a:lnTo>
                    <a:lnTo>
                      <a:pt x="42" y="18"/>
                    </a:lnTo>
                    <a:lnTo>
                      <a:pt x="30" y="24"/>
                    </a:lnTo>
                    <a:lnTo>
                      <a:pt x="24" y="24"/>
                    </a:lnTo>
                    <a:lnTo>
                      <a:pt x="18" y="18"/>
                    </a:lnTo>
                    <a:lnTo>
                      <a:pt x="12" y="12"/>
                    </a:lnTo>
                    <a:lnTo>
                      <a:pt x="0" y="54"/>
                    </a:lnTo>
                    <a:lnTo>
                      <a:pt x="12" y="42"/>
                    </a:lnTo>
                    <a:lnTo>
                      <a:pt x="24" y="36"/>
                    </a:lnTo>
                    <a:lnTo>
                      <a:pt x="24" y="3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14" name="Freeform 26">
                <a:extLst>
                  <a:ext uri="{FF2B5EF4-FFF2-40B4-BE49-F238E27FC236}">
                    <a16:creationId xmlns:a16="http://schemas.microsoft.com/office/drawing/2014/main" id="{41BB7302-4F11-0E4D-9866-9F0A9E52A3B2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624" y="2889"/>
                <a:ext cx="12" cy="54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12"/>
                  </a:cxn>
                  <a:cxn ang="0">
                    <a:pos x="0" y="18"/>
                  </a:cxn>
                  <a:cxn ang="0">
                    <a:pos x="6" y="54"/>
                  </a:cxn>
                  <a:cxn ang="0">
                    <a:pos x="12" y="36"/>
                  </a:cxn>
                  <a:cxn ang="0">
                    <a:pos x="12" y="18"/>
                  </a:cxn>
                  <a:cxn ang="0">
                    <a:pos x="12" y="6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54">
                    <a:moveTo>
                      <a:pt x="12" y="0"/>
                    </a:moveTo>
                    <a:lnTo>
                      <a:pt x="0" y="12"/>
                    </a:lnTo>
                    <a:lnTo>
                      <a:pt x="0" y="18"/>
                    </a:lnTo>
                    <a:lnTo>
                      <a:pt x="6" y="54"/>
                    </a:lnTo>
                    <a:lnTo>
                      <a:pt x="12" y="36"/>
                    </a:lnTo>
                    <a:lnTo>
                      <a:pt x="12" y="18"/>
                    </a:lnTo>
                    <a:lnTo>
                      <a:pt x="12" y="6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15" name="Freeform 27">
                <a:extLst>
                  <a:ext uri="{FF2B5EF4-FFF2-40B4-BE49-F238E27FC236}">
                    <a16:creationId xmlns:a16="http://schemas.microsoft.com/office/drawing/2014/main" id="{28B7D641-93A6-1B4C-AFBA-3DEA47C36180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492" y="3021"/>
                <a:ext cx="48" cy="72"/>
              </a:xfrm>
              <a:custGeom>
                <a:avLst/>
                <a:gdLst/>
                <a:ahLst/>
                <a:cxnLst>
                  <a:cxn ang="0">
                    <a:pos x="48" y="6"/>
                  </a:cxn>
                  <a:cxn ang="0">
                    <a:pos x="48" y="6"/>
                  </a:cxn>
                  <a:cxn ang="0">
                    <a:pos x="48" y="6"/>
                  </a:cxn>
                  <a:cxn ang="0">
                    <a:pos x="48" y="6"/>
                  </a:cxn>
                  <a:cxn ang="0">
                    <a:pos x="6" y="0"/>
                  </a:cxn>
                  <a:cxn ang="0">
                    <a:pos x="42" y="12"/>
                  </a:cxn>
                  <a:cxn ang="0">
                    <a:pos x="42" y="12"/>
                  </a:cxn>
                  <a:cxn ang="0">
                    <a:pos x="0" y="72"/>
                  </a:cxn>
                  <a:cxn ang="0">
                    <a:pos x="18" y="54"/>
                  </a:cxn>
                  <a:cxn ang="0">
                    <a:pos x="18" y="66"/>
                  </a:cxn>
                  <a:cxn ang="0">
                    <a:pos x="48" y="6"/>
                  </a:cxn>
                  <a:cxn ang="0">
                    <a:pos x="48" y="6"/>
                  </a:cxn>
                  <a:cxn ang="0">
                    <a:pos x="48" y="6"/>
                  </a:cxn>
                </a:cxnLst>
                <a:rect l="0" t="0" r="r" b="b"/>
                <a:pathLst>
                  <a:path w="48" h="72">
                    <a:moveTo>
                      <a:pt x="48" y="6"/>
                    </a:moveTo>
                    <a:lnTo>
                      <a:pt x="48" y="6"/>
                    </a:lnTo>
                    <a:lnTo>
                      <a:pt x="48" y="6"/>
                    </a:lnTo>
                    <a:lnTo>
                      <a:pt x="48" y="6"/>
                    </a:lnTo>
                    <a:lnTo>
                      <a:pt x="6" y="0"/>
                    </a:lnTo>
                    <a:lnTo>
                      <a:pt x="42" y="12"/>
                    </a:lnTo>
                    <a:lnTo>
                      <a:pt x="42" y="12"/>
                    </a:lnTo>
                    <a:lnTo>
                      <a:pt x="0" y="72"/>
                    </a:lnTo>
                    <a:lnTo>
                      <a:pt x="18" y="54"/>
                    </a:lnTo>
                    <a:lnTo>
                      <a:pt x="18" y="66"/>
                    </a:lnTo>
                    <a:lnTo>
                      <a:pt x="48" y="6"/>
                    </a:lnTo>
                    <a:lnTo>
                      <a:pt x="48" y="6"/>
                    </a:lnTo>
                    <a:lnTo>
                      <a:pt x="48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16" name="Freeform 28">
                <a:extLst>
                  <a:ext uri="{FF2B5EF4-FFF2-40B4-BE49-F238E27FC236}">
                    <a16:creationId xmlns:a16="http://schemas.microsoft.com/office/drawing/2014/main" id="{101B1D4B-8B40-EC45-A3A1-5ADDB3289CF2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437" y="3027"/>
                <a:ext cx="288" cy="84"/>
              </a:xfrm>
              <a:custGeom>
                <a:avLst/>
                <a:gdLst/>
                <a:ahLst/>
                <a:cxnLst>
                  <a:cxn ang="0">
                    <a:pos x="287" y="0"/>
                  </a:cxn>
                  <a:cxn ang="0">
                    <a:pos x="0" y="84"/>
                  </a:cxn>
                  <a:cxn ang="0">
                    <a:pos x="168" y="36"/>
                  </a:cxn>
                  <a:cxn ang="0">
                    <a:pos x="114" y="60"/>
                  </a:cxn>
                  <a:cxn ang="0">
                    <a:pos x="276" y="18"/>
                  </a:cxn>
                  <a:cxn ang="0">
                    <a:pos x="287" y="0"/>
                  </a:cxn>
                  <a:cxn ang="0">
                    <a:pos x="287" y="0"/>
                  </a:cxn>
                </a:cxnLst>
                <a:rect l="0" t="0" r="r" b="b"/>
                <a:pathLst>
                  <a:path w="287" h="84">
                    <a:moveTo>
                      <a:pt x="287" y="0"/>
                    </a:moveTo>
                    <a:lnTo>
                      <a:pt x="0" y="84"/>
                    </a:lnTo>
                    <a:lnTo>
                      <a:pt x="168" y="36"/>
                    </a:lnTo>
                    <a:lnTo>
                      <a:pt x="114" y="60"/>
                    </a:lnTo>
                    <a:lnTo>
                      <a:pt x="276" y="18"/>
                    </a:lnTo>
                    <a:lnTo>
                      <a:pt x="287" y="0"/>
                    </a:lnTo>
                    <a:lnTo>
                      <a:pt x="287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17" name="Freeform 29">
                <a:extLst>
                  <a:ext uri="{FF2B5EF4-FFF2-40B4-BE49-F238E27FC236}">
                    <a16:creationId xmlns:a16="http://schemas.microsoft.com/office/drawing/2014/main" id="{823F3D1F-04A8-A64C-88C9-3C2CAD1A54F8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828" y="3003"/>
                <a:ext cx="66" cy="108"/>
              </a:xfrm>
              <a:custGeom>
                <a:avLst/>
                <a:gdLst/>
                <a:ahLst/>
                <a:cxnLst>
                  <a:cxn ang="0">
                    <a:pos x="6" y="0"/>
                  </a:cxn>
                  <a:cxn ang="0">
                    <a:pos x="66" y="6"/>
                  </a:cxn>
                  <a:cxn ang="0">
                    <a:pos x="0" y="84"/>
                  </a:cxn>
                  <a:cxn ang="0">
                    <a:pos x="54" y="24"/>
                  </a:cxn>
                  <a:cxn ang="0">
                    <a:pos x="6" y="108"/>
                  </a:cxn>
                  <a:cxn ang="0">
                    <a:pos x="66" y="6"/>
                  </a:cxn>
                  <a:cxn ang="0">
                    <a:pos x="6" y="0"/>
                  </a:cxn>
                  <a:cxn ang="0">
                    <a:pos x="6" y="0"/>
                  </a:cxn>
                </a:cxnLst>
                <a:rect l="0" t="0" r="r" b="b"/>
                <a:pathLst>
                  <a:path w="66" h="108">
                    <a:moveTo>
                      <a:pt x="6" y="0"/>
                    </a:moveTo>
                    <a:lnTo>
                      <a:pt x="66" y="6"/>
                    </a:lnTo>
                    <a:lnTo>
                      <a:pt x="0" y="84"/>
                    </a:lnTo>
                    <a:lnTo>
                      <a:pt x="54" y="24"/>
                    </a:lnTo>
                    <a:lnTo>
                      <a:pt x="6" y="108"/>
                    </a:lnTo>
                    <a:lnTo>
                      <a:pt x="66" y="6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18" name="Freeform 30">
                <a:extLst>
                  <a:ext uri="{FF2B5EF4-FFF2-40B4-BE49-F238E27FC236}">
                    <a16:creationId xmlns:a16="http://schemas.microsoft.com/office/drawing/2014/main" id="{5B61DEC2-DE81-0E4C-964F-772A3ABD8CED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366" y="3111"/>
                <a:ext cx="77" cy="42"/>
              </a:xfrm>
              <a:custGeom>
                <a:avLst/>
                <a:gdLst/>
                <a:ahLst/>
                <a:cxnLst>
                  <a:cxn ang="0">
                    <a:pos x="36" y="0"/>
                  </a:cxn>
                  <a:cxn ang="0">
                    <a:pos x="42" y="0"/>
                  </a:cxn>
                  <a:cxn ang="0">
                    <a:pos x="60" y="6"/>
                  </a:cxn>
                  <a:cxn ang="0">
                    <a:pos x="48" y="6"/>
                  </a:cxn>
                  <a:cxn ang="0">
                    <a:pos x="42" y="6"/>
                  </a:cxn>
                  <a:cxn ang="0">
                    <a:pos x="60" y="6"/>
                  </a:cxn>
                  <a:cxn ang="0">
                    <a:pos x="0" y="24"/>
                  </a:cxn>
                  <a:cxn ang="0">
                    <a:pos x="71" y="6"/>
                  </a:cxn>
                  <a:cxn ang="0">
                    <a:pos x="66" y="42"/>
                  </a:cxn>
                  <a:cxn ang="0">
                    <a:pos x="77" y="6"/>
                  </a:cxn>
                  <a:cxn ang="0">
                    <a:pos x="36" y="0"/>
                  </a:cxn>
                  <a:cxn ang="0">
                    <a:pos x="36" y="0"/>
                  </a:cxn>
                </a:cxnLst>
                <a:rect l="0" t="0" r="r" b="b"/>
                <a:pathLst>
                  <a:path w="77" h="42">
                    <a:moveTo>
                      <a:pt x="36" y="0"/>
                    </a:moveTo>
                    <a:lnTo>
                      <a:pt x="42" y="0"/>
                    </a:lnTo>
                    <a:lnTo>
                      <a:pt x="60" y="6"/>
                    </a:lnTo>
                    <a:lnTo>
                      <a:pt x="48" y="6"/>
                    </a:lnTo>
                    <a:lnTo>
                      <a:pt x="42" y="6"/>
                    </a:lnTo>
                    <a:lnTo>
                      <a:pt x="60" y="6"/>
                    </a:lnTo>
                    <a:lnTo>
                      <a:pt x="0" y="24"/>
                    </a:lnTo>
                    <a:lnTo>
                      <a:pt x="71" y="6"/>
                    </a:lnTo>
                    <a:lnTo>
                      <a:pt x="66" y="42"/>
                    </a:lnTo>
                    <a:lnTo>
                      <a:pt x="77" y="6"/>
                    </a:lnTo>
                    <a:lnTo>
                      <a:pt x="36" y="0"/>
                    </a:lnTo>
                    <a:lnTo>
                      <a:pt x="3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19" name="Freeform 31">
                <a:extLst>
                  <a:ext uri="{FF2B5EF4-FFF2-40B4-BE49-F238E27FC236}">
                    <a16:creationId xmlns:a16="http://schemas.microsoft.com/office/drawing/2014/main" id="{DD5DB676-330A-AE42-8CE3-F289240A9AC5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498" y="3165"/>
                <a:ext cx="66" cy="30"/>
              </a:xfrm>
              <a:custGeom>
                <a:avLst/>
                <a:gdLst/>
                <a:ahLst/>
                <a:cxnLst>
                  <a:cxn ang="0">
                    <a:pos x="66" y="6"/>
                  </a:cxn>
                  <a:cxn ang="0">
                    <a:pos x="0" y="0"/>
                  </a:cxn>
                  <a:cxn ang="0">
                    <a:pos x="54" y="6"/>
                  </a:cxn>
                  <a:cxn ang="0">
                    <a:pos x="18" y="18"/>
                  </a:cxn>
                  <a:cxn ang="0">
                    <a:pos x="60" y="12"/>
                  </a:cxn>
                  <a:cxn ang="0">
                    <a:pos x="60" y="30"/>
                  </a:cxn>
                  <a:cxn ang="0">
                    <a:pos x="60" y="30"/>
                  </a:cxn>
                  <a:cxn ang="0">
                    <a:pos x="66" y="6"/>
                  </a:cxn>
                  <a:cxn ang="0">
                    <a:pos x="66" y="6"/>
                  </a:cxn>
                </a:cxnLst>
                <a:rect l="0" t="0" r="r" b="b"/>
                <a:pathLst>
                  <a:path w="66" h="30">
                    <a:moveTo>
                      <a:pt x="66" y="6"/>
                    </a:moveTo>
                    <a:lnTo>
                      <a:pt x="0" y="0"/>
                    </a:lnTo>
                    <a:lnTo>
                      <a:pt x="54" y="6"/>
                    </a:lnTo>
                    <a:lnTo>
                      <a:pt x="18" y="18"/>
                    </a:lnTo>
                    <a:lnTo>
                      <a:pt x="60" y="12"/>
                    </a:lnTo>
                    <a:lnTo>
                      <a:pt x="60" y="30"/>
                    </a:lnTo>
                    <a:lnTo>
                      <a:pt x="60" y="30"/>
                    </a:lnTo>
                    <a:lnTo>
                      <a:pt x="66" y="6"/>
                    </a:lnTo>
                    <a:lnTo>
                      <a:pt x="66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20" name="Freeform 32">
                <a:extLst>
                  <a:ext uri="{FF2B5EF4-FFF2-40B4-BE49-F238E27FC236}">
                    <a16:creationId xmlns:a16="http://schemas.microsoft.com/office/drawing/2014/main" id="{4134E3F1-C89F-6145-8EF0-202C27A7931A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840" y="2919"/>
                <a:ext cx="18" cy="60"/>
              </a:xfrm>
              <a:custGeom>
                <a:avLst/>
                <a:gdLst/>
                <a:ahLst/>
                <a:cxnLst>
                  <a:cxn ang="0">
                    <a:pos x="0" y="24"/>
                  </a:cxn>
                  <a:cxn ang="0">
                    <a:pos x="12" y="24"/>
                  </a:cxn>
                  <a:cxn ang="0">
                    <a:pos x="12" y="60"/>
                  </a:cxn>
                  <a:cxn ang="0">
                    <a:pos x="18" y="18"/>
                  </a:cxn>
                  <a:cxn ang="0">
                    <a:pos x="18" y="18"/>
                  </a:cxn>
                  <a:cxn ang="0">
                    <a:pos x="18" y="0"/>
                  </a:cxn>
                  <a:cxn ang="0">
                    <a:pos x="12" y="18"/>
                  </a:cxn>
                  <a:cxn ang="0">
                    <a:pos x="0" y="24"/>
                  </a:cxn>
                  <a:cxn ang="0">
                    <a:pos x="0" y="24"/>
                  </a:cxn>
                </a:cxnLst>
                <a:rect l="0" t="0" r="r" b="b"/>
                <a:pathLst>
                  <a:path w="18" h="60">
                    <a:moveTo>
                      <a:pt x="0" y="24"/>
                    </a:moveTo>
                    <a:lnTo>
                      <a:pt x="12" y="24"/>
                    </a:lnTo>
                    <a:lnTo>
                      <a:pt x="12" y="60"/>
                    </a:lnTo>
                    <a:lnTo>
                      <a:pt x="18" y="18"/>
                    </a:lnTo>
                    <a:lnTo>
                      <a:pt x="18" y="18"/>
                    </a:lnTo>
                    <a:lnTo>
                      <a:pt x="18" y="0"/>
                    </a:lnTo>
                    <a:lnTo>
                      <a:pt x="12" y="18"/>
                    </a:lnTo>
                    <a:lnTo>
                      <a:pt x="0" y="24"/>
                    </a:lnTo>
                    <a:lnTo>
                      <a:pt x="0" y="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21" name="Freeform 33">
                <a:extLst>
                  <a:ext uri="{FF2B5EF4-FFF2-40B4-BE49-F238E27FC236}">
                    <a16:creationId xmlns:a16="http://schemas.microsoft.com/office/drawing/2014/main" id="{8115DC4C-0566-1643-95E5-E8ED552DDDB3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546" y="3021"/>
                <a:ext cx="6" cy="18"/>
              </a:xfrm>
              <a:custGeom>
                <a:avLst/>
                <a:gdLst/>
                <a:ahLst/>
                <a:cxnLst>
                  <a:cxn ang="0">
                    <a:pos x="6" y="0"/>
                  </a:cxn>
                  <a:cxn ang="0">
                    <a:pos x="0" y="18"/>
                  </a:cxn>
                  <a:cxn ang="0">
                    <a:pos x="6" y="12"/>
                  </a:cxn>
                  <a:cxn ang="0">
                    <a:pos x="6" y="0"/>
                  </a:cxn>
                  <a:cxn ang="0">
                    <a:pos x="6" y="0"/>
                  </a:cxn>
                </a:cxnLst>
                <a:rect l="0" t="0" r="r" b="b"/>
                <a:pathLst>
                  <a:path w="6" h="18">
                    <a:moveTo>
                      <a:pt x="6" y="0"/>
                    </a:moveTo>
                    <a:lnTo>
                      <a:pt x="0" y="18"/>
                    </a:lnTo>
                    <a:lnTo>
                      <a:pt x="6" y="12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22" name="Freeform 34">
                <a:extLst>
                  <a:ext uri="{FF2B5EF4-FFF2-40B4-BE49-F238E27FC236}">
                    <a16:creationId xmlns:a16="http://schemas.microsoft.com/office/drawing/2014/main" id="{51B61E34-F9EB-D14C-BB21-EBF3160B016A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534" y="2943"/>
                <a:ext cx="30" cy="78"/>
              </a:xfrm>
              <a:custGeom>
                <a:avLst/>
                <a:gdLst/>
                <a:ahLst/>
                <a:cxnLst>
                  <a:cxn ang="0">
                    <a:pos x="24" y="6"/>
                  </a:cxn>
                  <a:cxn ang="0">
                    <a:pos x="18" y="24"/>
                  </a:cxn>
                  <a:cxn ang="0">
                    <a:pos x="0" y="18"/>
                  </a:cxn>
                  <a:cxn ang="0">
                    <a:pos x="12" y="30"/>
                  </a:cxn>
                  <a:cxn ang="0">
                    <a:pos x="6" y="42"/>
                  </a:cxn>
                  <a:cxn ang="0">
                    <a:pos x="18" y="78"/>
                  </a:cxn>
                  <a:cxn ang="0">
                    <a:pos x="18" y="24"/>
                  </a:cxn>
                  <a:cxn ang="0">
                    <a:pos x="24" y="12"/>
                  </a:cxn>
                  <a:cxn ang="0">
                    <a:pos x="30" y="6"/>
                  </a:cxn>
                  <a:cxn ang="0">
                    <a:pos x="30" y="6"/>
                  </a:cxn>
                  <a:cxn ang="0">
                    <a:pos x="12" y="0"/>
                  </a:cxn>
                  <a:cxn ang="0">
                    <a:pos x="24" y="6"/>
                  </a:cxn>
                  <a:cxn ang="0">
                    <a:pos x="24" y="6"/>
                  </a:cxn>
                </a:cxnLst>
                <a:rect l="0" t="0" r="r" b="b"/>
                <a:pathLst>
                  <a:path w="30" h="78">
                    <a:moveTo>
                      <a:pt x="24" y="6"/>
                    </a:moveTo>
                    <a:lnTo>
                      <a:pt x="18" y="24"/>
                    </a:lnTo>
                    <a:lnTo>
                      <a:pt x="0" y="18"/>
                    </a:lnTo>
                    <a:lnTo>
                      <a:pt x="12" y="30"/>
                    </a:lnTo>
                    <a:lnTo>
                      <a:pt x="6" y="42"/>
                    </a:lnTo>
                    <a:lnTo>
                      <a:pt x="18" y="78"/>
                    </a:lnTo>
                    <a:lnTo>
                      <a:pt x="18" y="24"/>
                    </a:lnTo>
                    <a:lnTo>
                      <a:pt x="24" y="12"/>
                    </a:lnTo>
                    <a:lnTo>
                      <a:pt x="30" y="6"/>
                    </a:lnTo>
                    <a:lnTo>
                      <a:pt x="30" y="6"/>
                    </a:lnTo>
                    <a:lnTo>
                      <a:pt x="12" y="0"/>
                    </a:lnTo>
                    <a:lnTo>
                      <a:pt x="24" y="6"/>
                    </a:lnTo>
                    <a:lnTo>
                      <a:pt x="24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23" name="Freeform 35">
                <a:extLst>
                  <a:ext uri="{FF2B5EF4-FFF2-40B4-BE49-F238E27FC236}">
                    <a16:creationId xmlns:a16="http://schemas.microsoft.com/office/drawing/2014/main" id="{048FAB25-7D4B-1B45-9FDF-8B16D7977EBB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540" y="3039"/>
                <a:ext cx="24" cy="24"/>
              </a:xfrm>
              <a:custGeom>
                <a:avLst/>
                <a:gdLst/>
                <a:ahLst/>
                <a:cxnLst>
                  <a:cxn ang="0">
                    <a:pos x="6" y="0"/>
                  </a:cxn>
                  <a:cxn ang="0">
                    <a:pos x="0" y="0"/>
                  </a:cxn>
                  <a:cxn ang="0">
                    <a:pos x="6" y="0"/>
                  </a:cxn>
                  <a:cxn ang="0">
                    <a:pos x="12" y="6"/>
                  </a:cxn>
                  <a:cxn ang="0">
                    <a:pos x="24" y="24"/>
                  </a:cxn>
                  <a:cxn ang="0">
                    <a:pos x="24" y="18"/>
                  </a:cxn>
                  <a:cxn ang="0">
                    <a:pos x="18" y="6"/>
                  </a:cxn>
                  <a:cxn ang="0">
                    <a:pos x="12" y="0"/>
                  </a:cxn>
                  <a:cxn ang="0">
                    <a:pos x="6" y="0"/>
                  </a:cxn>
                  <a:cxn ang="0">
                    <a:pos x="6" y="0"/>
                  </a:cxn>
                  <a:cxn ang="0">
                    <a:pos x="6" y="0"/>
                  </a:cxn>
                </a:cxnLst>
                <a:rect l="0" t="0" r="r" b="b"/>
                <a:pathLst>
                  <a:path w="24" h="24">
                    <a:moveTo>
                      <a:pt x="6" y="0"/>
                    </a:moveTo>
                    <a:lnTo>
                      <a:pt x="0" y="0"/>
                    </a:lnTo>
                    <a:lnTo>
                      <a:pt x="6" y="0"/>
                    </a:lnTo>
                    <a:lnTo>
                      <a:pt x="12" y="6"/>
                    </a:lnTo>
                    <a:lnTo>
                      <a:pt x="24" y="24"/>
                    </a:lnTo>
                    <a:lnTo>
                      <a:pt x="24" y="18"/>
                    </a:lnTo>
                    <a:lnTo>
                      <a:pt x="18" y="6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24" name="Freeform 36">
                <a:extLst>
                  <a:ext uri="{FF2B5EF4-FFF2-40B4-BE49-F238E27FC236}">
                    <a16:creationId xmlns:a16="http://schemas.microsoft.com/office/drawing/2014/main" id="{547B13A4-EC14-1F4B-9266-33E8729BB574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801" y="2681"/>
                <a:ext cx="215" cy="216"/>
              </a:xfrm>
              <a:custGeom>
                <a:avLst/>
                <a:gdLst/>
                <a:ahLst/>
                <a:cxnLst>
                  <a:cxn ang="0">
                    <a:pos x="215" y="0"/>
                  </a:cxn>
                  <a:cxn ang="0">
                    <a:pos x="147" y="36"/>
                  </a:cxn>
                  <a:cxn ang="0">
                    <a:pos x="132" y="49"/>
                  </a:cxn>
                  <a:cxn ang="0">
                    <a:pos x="104" y="79"/>
                  </a:cxn>
                  <a:cxn ang="0">
                    <a:pos x="87" y="114"/>
                  </a:cxn>
                  <a:cxn ang="0">
                    <a:pos x="48" y="156"/>
                  </a:cxn>
                  <a:cxn ang="0">
                    <a:pos x="42" y="166"/>
                  </a:cxn>
                  <a:cxn ang="0">
                    <a:pos x="29" y="177"/>
                  </a:cxn>
                  <a:cxn ang="0">
                    <a:pos x="0" y="208"/>
                  </a:cxn>
                  <a:cxn ang="0">
                    <a:pos x="48" y="216"/>
                  </a:cxn>
                  <a:cxn ang="0">
                    <a:pos x="215" y="0"/>
                  </a:cxn>
                </a:cxnLst>
                <a:rect l="0" t="0" r="r" b="b"/>
                <a:pathLst>
                  <a:path w="215" h="216">
                    <a:moveTo>
                      <a:pt x="215" y="0"/>
                    </a:moveTo>
                    <a:lnTo>
                      <a:pt x="147" y="36"/>
                    </a:lnTo>
                    <a:lnTo>
                      <a:pt x="132" y="49"/>
                    </a:lnTo>
                    <a:lnTo>
                      <a:pt x="104" y="79"/>
                    </a:lnTo>
                    <a:lnTo>
                      <a:pt x="87" y="114"/>
                    </a:lnTo>
                    <a:lnTo>
                      <a:pt x="48" y="156"/>
                    </a:lnTo>
                    <a:lnTo>
                      <a:pt x="42" y="166"/>
                    </a:lnTo>
                    <a:lnTo>
                      <a:pt x="29" y="177"/>
                    </a:lnTo>
                    <a:lnTo>
                      <a:pt x="0" y="208"/>
                    </a:lnTo>
                    <a:lnTo>
                      <a:pt x="48" y="216"/>
                    </a:lnTo>
                    <a:lnTo>
                      <a:pt x="215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25" name="Freeform 37">
                <a:extLst>
                  <a:ext uri="{FF2B5EF4-FFF2-40B4-BE49-F238E27FC236}">
                    <a16:creationId xmlns:a16="http://schemas.microsoft.com/office/drawing/2014/main" id="{DC7EF324-A8F4-674B-A776-41BF0C9CF12E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536" y="2710"/>
                <a:ext cx="212" cy="179"/>
              </a:xfrm>
              <a:custGeom>
                <a:avLst/>
                <a:gdLst/>
                <a:ahLst/>
                <a:cxnLst>
                  <a:cxn ang="0">
                    <a:pos x="212" y="0"/>
                  </a:cxn>
                  <a:cxn ang="0">
                    <a:pos x="144" y="36"/>
                  </a:cxn>
                  <a:cxn ang="0">
                    <a:pos x="0" y="179"/>
                  </a:cxn>
                  <a:cxn ang="0">
                    <a:pos x="177" y="85"/>
                  </a:cxn>
                  <a:cxn ang="0">
                    <a:pos x="212" y="0"/>
                  </a:cxn>
                </a:cxnLst>
                <a:rect l="0" t="0" r="r" b="b"/>
                <a:pathLst>
                  <a:path w="212" h="179">
                    <a:moveTo>
                      <a:pt x="212" y="0"/>
                    </a:moveTo>
                    <a:lnTo>
                      <a:pt x="144" y="36"/>
                    </a:lnTo>
                    <a:lnTo>
                      <a:pt x="0" y="179"/>
                    </a:lnTo>
                    <a:lnTo>
                      <a:pt x="177" y="85"/>
                    </a:lnTo>
                    <a:lnTo>
                      <a:pt x="212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26" name="Freeform 38">
                <a:extLst>
                  <a:ext uri="{FF2B5EF4-FFF2-40B4-BE49-F238E27FC236}">
                    <a16:creationId xmlns:a16="http://schemas.microsoft.com/office/drawing/2014/main" id="{7EDD3FBE-73B9-E243-9FD9-5A1D81BFBE8C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1037" y="2609"/>
                <a:ext cx="64" cy="79"/>
              </a:xfrm>
              <a:custGeom>
                <a:avLst/>
                <a:gdLst/>
                <a:ahLst/>
                <a:cxnLst>
                  <a:cxn ang="0">
                    <a:pos x="0" y="22"/>
                  </a:cxn>
                  <a:cxn ang="0">
                    <a:pos x="64" y="79"/>
                  </a:cxn>
                  <a:cxn ang="0">
                    <a:pos x="60" y="0"/>
                  </a:cxn>
                  <a:cxn ang="0">
                    <a:pos x="0" y="22"/>
                  </a:cxn>
                </a:cxnLst>
                <a:rect l="0" t="0" r="r" b="b"/>
                <a:pathLst>
                  <a:path w="64" h="79">
                    <a:moveTo>
                      <a:pt x="0" y="22"/>
                    </a:moveTo>
                    <a:lnTo>
                      <a:pt x="64" y="79"/>
                    </a:lnTo>
                    <a:lnTo>
                      <a:pt x="60" y="0"/>
                    </a:lnTo>
                    <a:lnTo>
                      <a:pt x="0" y="22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27" name="Freeform 39">
                <a:extLst>
                  <a:ext uri="{FF2B5EF4-FFF2-40B4-BE49-F238E27FC236}">
                    <a16:creationId xmlns:a16="http://schemas.microsoft.com/office/drawing/2014/main" id="{003B4C1D-9239-BF44-A208-32615D67322F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867" y="2471"/>
                <a:ext cx="137" cy="20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7" y="87"/>
                  </a:cxn>
                  <a:cxn ang="0">
                    <a:pos x="69" y="154"/>
                  </a:cxn>
                  <a:cxn ang="0">
                    <a:pos x="137" y="207"/>
                  </a:cxn>
                  <a:cxn ang="0">
                    <a:pos x="0" y="0"/>
                  </a:cxn>
                </a:cxnLst>
                <a:rect l="0" t="0" r="r" b="b"/>
                <a:pathLst>
                  <a:path w="137" h="207">
                    <a:moveTo>
                      <a:pt x="0" y="0"/>
                    </a:moveTo>
                    <a:lnTo>
                      <a:pt x="17" y="87"/>
                    </a:lnTo>
                    <a:lnTo>
                      <a:pt x="69" y="154"/>
                    </a:lnTo>
                    <a:lnTo>
                      <a:pt x="137" y="20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28" name="Freeform 40">
                <a:extLst>
                  <a:ext uri="{FF2B5EF4-FFF2-40B4-BE49-F238E27FC236}">
                    <a16:creationId xmlns:a16="http://schemas.microsoft.com/office/drawing/2014/main" id="{0AB09171-1CF5-B642-9441-35B66BB98CB8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817" y="2507"/>
                <a:ext cx="65" cy="222"/>
              </a:xfrm>
              <a:custGeom>
                <a:avLst/>
                <a:gdLst/>
                <a:ahLst/>
                <a:cxnLst>
                  <a:cxn ang="0">
                    <a:pos x="0" y="222"/>
                  </a:cxn>
                  <a:cxn ang="0">
                    <a:pos x="40" y="142"/>
                  </a:cxn>
                  <a:cxn ang="0">
                    <a:pos x="65" y="72"/>
                  </a:cxn>
                  <a:cxn ang="0">
                    <a:pos x="7" y="0"/>
                  </a:cxn>
                  <a:cxn ang="0">
                    <a:pos x="0" y="222"/>
                  </a:cxn>
                </a:cxnLst>
                <a:rect l="0" t="0" r="r" b="b"/>
                <a:pathLst>
                  <a:path w="65" h="222">
                    <a:moveTo>
                      <a:pt x="0" y="222"/>
                    </a:moveTo>
                    <a:lnTo>
                      <a:pt x="40" y="142"/>
                    </a:lnTo>
                    <a:lnTo>
                      <a:pt x="65" y="72"/>
                    </a:lnTo>
                    <a:lnTo>
                      <a:pt x="7" y="0"/>
                    </a:lnTo>
                    <a:lnTo>
                      <a:pt x="0" y="222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</p:grpSp>
      </p:grpSp>
      <p:sp>
        <p:nvSpPr>
          <p:cNvPr id="447529" name="Rectangle 41">
            <a:extLst>
              <a:ext uri="{FF2B5EF4-FFF2-40B4-BE49-F238E27FC236}">
                <a16:creationId xmlns:a16="http://schemas.microsoft.com/office/drawing/2014/main" id="{754F269B-08F9-D548-BAD3-815BE2F4AF7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158750"/>
            <a:ext cx="10972800" cy="1258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Asıl başlık stili için tıklatın</a:t>
            </a:r>
          </a:p>
        </p:txBody>
      </p:sp>
      <p:sp>
        <p:nvSpPr>
          <p:cNvPr id="447530" name="Rectangle 42">
            <a:extLst>
              <a:ext uri="{FF2B5EF4-FFF2-40B4-BE49-F238E27FC236}">
                <a16:creationId xmlns:a16="http://schemas.microsoft.com/office/drawing/2014/main" id="{46A1F21F-47E3-A647-892D-81088A13E30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Asıl metin stillerini düzenlemek için tıklatın</a:t>
            </a:r>
          </a:p>
          <a:p>
            <a:pPr lvl="1"/>
            <a:r>
              <a:rPr lang="en-US"/>
              <a:t>İkinci düzey</a:t>
            </a:r>
          </a:p>
          <a:p>
            <a:pPr lvl="2"/>
            <a:r>
              <a:rPr lang="en-US"/>
              <a:t>Üçüncü düzey</a:t>
            </a:r>
          </a:p>
          <a:p>
            <a:pPr lvl="3"/>
            <a:r>
              <a:rPr lang="en-US"/>
              <a:t>Dördüncü düzey</a:t>
            </a:r>
          </a:p>
          <a:p>
            <a:pPr lvl="4"/>
            <a:r>
              <a:rPr lang="en-US"/>
              <a:t>Beşinci düzey</a:t>
            </a:r>
          </a:p>
        </p:txBody>
      </p:sp>
      <p:sp>
        <p:nvSpPr>
          <p:cNvPr id="447531" name="Rectangle 43">
            <a:extLst>
              <a:ext uri="{FF2B5EF4-FFF2-40B4-BE49-F238E27FC236}">
                <a16:creationId xmlns:a16="http://schemas.microsoft.com/office/drawing/2014/main" id="{52D15104-9696-5A44-B395-BC9A55DC5BA6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3638"/>
            <a:ext cx="2844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47532" name="Rectangle 44">
            <a:extLst>
              <a:ext uri="{FF2B5EF4-FFF2-40B4-BE49-F238E27FC236}">
                <a16:creationId xmlns:a16="http://schemas.microsoft.com/office/drawing/2014/main" id="{2DC6E100-9C35-7848-A4DF-46A69A343BD0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47533" name="Rectangle 45">
            <a:extLst>
              <a:ext uri="{FF2B5EF4-FFF2-40B4-BE49-F238E27FC236}">
                <a16:creationId xmlns:a16="http://schemas.microsoft.com/office/drawing/2014/main" id="{E25A0E6D-0958-6B42-BB6D-C0E054853434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3638"/>
            <a:ext cx="2844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A2CA96C0-806A-9A48-92EB-96211F997194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2986959441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8"/>
        </a:buBlip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8"/>
        </a:buBlip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8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8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8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8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8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6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.em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>
            <a:extLst>
              <a:ext uri="{FF2B5EF4-FFF2-40B4-BE49-F238E27FC236}">
                <a16:creationId xmlns:a16="http://schemas.microsoft.com/office/drawing/2014/main" id="{5D164C82-B409-2844-B0EC-8FC4F392EB9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sz="3600"/>
              <a:t>Pazar Yönlülük</a:t>
            </a:r>
            <a:endParaRPr lang="en-US" sz="3600"/>
          </a:p>
        </p:txBody>
      </p:sp>
      <p:sp>
        <p:nvSpPr>
          <p:cNvPr id="45059" name="Rectangle 3">
            <a:extLst>
              <a:ext uri="{FF2B5EF4-FFF2-40B4-BE49-F238E27FC236}">
                <a16:creationId xmlns:a16="http://schemas.microsoft.com/office/drawing/2014/main" id="{95E7F6DD-8DEA-F043-AD51-81827751B93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  <a:defRPr/>
            </a:pPr>
            <a:r>
              <a:rPr lang="tr-TR" sz="2400" dirty="0"/>
              <a:t>Temel Yaklaşımlar</a:t>
            </a:r>
          </a:p>
          <a:p>
            <a:pPr>
              <a:defRPr/>
            </a:pPr>
            <a:r>
              <a:rPr lang="tr-TR" sz="2400" dirty="0"/>
              <a:t>Davranışsal</a:t>
            </a:r>
          </a:p>
          <a:p>
            <a:pPr>
              <a:defRPr/>
            </a:pPr>
            <a:r>
              <a:rPr lang="tr-TR" sz="2400" dirty="0"/>
              <a:t>Kültürel  </a:t>
            </a:r>
          </a:p>
          <a:p>
            <a:pPr>
              <a:defRPr/>
            </a:pPr>
            <a:r>
              <a:rPr lang="tr-TR" sz="2400" dirty="0"/>
              <a:t>Kaynak</a:t>
            </a:r>
          </a:p>
          <a:p>
            <a:pPr>
              <a:buFont typeface="Wingdings" pitchFamily="2" charset="2"/>
              <a:buNone/>
              <a:defRPr/>
            </a:pPr>
            <a:endParaRPr lang="tr-TR" sz="2400" dirty="0"/>
          </a:p>
          <a:p>
            <a:pPr algn="ctr">
              <a:spcBef>
                <a:spcPct val="0"/>
              </a:spcBef>
              <a:buFont typeface="Wingdings" pitchFamily="2" charset="2"/>
              <a:buNone/>
              <a:defRPr/>
            </a:pPr>
            <a:endParaRPr lang="tr-TR" dirty="0"/>
          </a:p>
          <a:p>
            <a:pPr algn="ctr">
              <a:spcBef>
                <a:spcPct val="0"/>
              </a:spcBef>
              <a:buFont typeface="Wingdings" pitchFamily="2" charset="2"/>
              <a:buNone/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31444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>
            <a:extLst>
              <a:ext uri="{FF2B5EF4-FFF2-40B4-BE49-F238E27FC236}">
                <a16:creationId xmlns:a16="http://schemas.microsoft.com/office/drawing/2014/main" id="{592774D8-80E1-4E46-AA6D-9CABE83D3A1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sz="3600"/>
              <a:t>Pazar Yönlülük</a:t>
            </a:r>
            <a:endParaRPr lang="en-US" sz="3600"/>
          </a:p>
        </p:txBody>
      </p:sp>
      <p:sp>
        <p:nvSpPr>
          <p:cNvPr id="57347" name="Rectangle 3">
            <a:extLst>
              <a:ext uri="{FF2B5EF4-FFF2-40B4-BE49-F238E27FC236}">
                <a16:creationId xmlns:a16="http://schemas.microsoft.com/office/drawing/2014/main" id="{D44F07FB-D173-AD4F-9022-093FA3EBD5B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>
              <a:spcBef>
                <a:spcPct val="0"/>
              </a:spcBef>
              <a:buFont typeface="Wingdings" pitchFamily="2" charset="2"/>
              <a:buNone/>
              <a:defRPr/>
            </a:pPr>
            <a:endParaRPr lang="tr-TR" sz="2400" dirty="0"/>
          </a:p>
          <a:p>
            <a:pPr>
              <a:spcBef>
                <a:spcPct val="0"/>
              </a:spcBef>
              <a:defRPr/>
            </a:pPr>
            <a:r>
              <a:rPr lang="tr-TR" sz="2400" dirty="0"/>
              <a:t>Mevcut Yaklaşımlarda ve Çalışmalarda Pazar Yönlülük: </a:t>
            </a:r>
          </a:p>
          <a:p>
            <a:pPr>
              <a:spcBef>
                <a:spcPct val="0"/>
              </a:spcBef>
              <a:buFont typeface="Wingdings" pitchFamily="2" charset="2"/>
              <a:buNone/>
              <a:defRPr/>
            </a:pPr>
            <a:endParaRPr lang="tr-TR" sz="2400" dirty="0"/>
          </a:p>
          <a:p>
            <a:pPr algn="ctr">
              <a:spcBef>
                <a:spcPct val="0"/>
              </a:spcBef>
              <a:buFont typeface="Wingdings" pitchFamily="2" charset="2"/>
              <a:buNone/>
              <a:defRPr/>
            </a:pPr>
            <a:endParaRPr lang="tr-TR" sz="2400" dirty="0"/>
          </a:p>
          <a:p>
            <a:pPr algn="ctr">
              <a:spcBef>
                <a:spcPct val="0"/>
              </a:spcBef>
              <a:buFont typeface="Wingdings" pitchFamily="2" charset="2"/>
              <a:buNone/>
              <a:defRPr/>
            </a:pPr>
            <a:r>
              <a:rPr lang="tr-TR" sz="2400" dirty="0"/>
              <a:t>Veri pazarda pazar bilgisine göre tepki oluşturma ve pazarın algılanması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7696380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>
            <a:extLst>
              <a:ext uri="{FF2B5EF4-FFF2-40B4-BE49-F238E27FC236}">
                <a16:creationId xmlns:a16="http://schemas.microsoft.com/office/drawing/2014/main" id="{88351962-58FB-B040-ABEC-C52F9DC7637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sz="3600"/>
              <a:t>Pazar Yönlülükteki Yeni Yaklaşımlar</a:t>
            </a:r>
            <a:endParaRPr lang="en-US" sz="3600"/>
          </a:p>
        </p:txBody>
      </p:sp>
      <p:sp>
        <p:nvSpPr>
          <p:cNvPr id="55299" name="Rectangle 3">
            <a:extLst>
              <a:ext uri="{FF2B5EF4-FFF2-40B4-BE49-F238E27FC236}">
                <a16:creationId xmlns:a16="http://schemas.microsoft.com/office/drawing/2014/main" id="{FD348565-6180-E149-B55C-2CF91AD00AA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tr-TR" sz="2400" dirty="0"/>
              <a:t>Pazar yönlülük, pazarı izleyen ve pazarı yönlendiren pazar yönlülük olmak üzere bir birini tamamlayan iki yaklaşımı içermektedir</a:t>
            </a:r>
          </a:p>
          <a:p>
            <a:pPr>
              <a:defRPr/>
            </a:pPr>
            <a:r>
              <a:rPr lang="tr-TR" sz="2400" dirty="0"/>
              <a:t>Pazar yönlülük, tepkisel ve proaktif olmak üzere iki temel davranış setinden oluşmaktadır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86860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>
            <a:extLst>
              <a:ext uri="{FF2B5EF4-FFF2-40B4-BE49-F238E27FC236}">
                <a16:creationId xmlns:a16="http://schemas.microsoft.com/office/drawing/2014/main" id="{B003DE82-2292-2C4F-A770-48EA31E9ED3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sz="3600" dirty="0"/>
              <a:t>Pazar Yönlülükteki Yeni Yaklaşımlar</a:t>
            </a:r>
            <a:br>
              <a:rPr lang="tr-TR" sz="3600" dirty="0"/>
            </a:br>
            <a:endParaRPr lang="en-US" sz="2800" dirty="0"/>
          </a:p>
        </p:txBody>
      </p:sp>
      <p:sp>
        <p:nvSpPr>
          <p:cNvPr id="58371" name="Rectangle 3">
            <a:extLst>
              <a:ext uri="{FF2B5EF4-FFF2-40B4-BE49-F238E27FC236}">
                <a16:creationId xmlns:a16="http://schemas.microsoft.com/office/drawing/2014/main" id="{939B95D8-95D7-2048-8115-E94DA28F122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tr-TR" sz="2800"/>
              <a:t>pazarı izleyen pazar yönlülük yaklaşımı    	mevcut pazarın öğrenilmesi, anlaşılması ve 	işletme çevresinin algı ve davranışlarına 	tepki verme</a:t>
            </a:r>
          </a:p>
          <a:p>
            <a:pPr>
              <a:defRPr/>
            </a:pPr>
            <a:r>
              <a:rPr lang="tr-TR" sz="2800"/>
              <a:t>pazarı yönlendiren pazar yönlülük yaklaşımı 	pazarın yapısının, oyuncuların rollerinin 	ve/veya tüketicilerin davranışlarının proaktif 	bir şekilde değiştirilmesi ifade edilmektedir. </a:t>
            </a:r>
            <a:endParaRPr lang="en-US" sz="2800"/>
          </a:p>
        </p:txBody>
      </p:sp>
    </p:spTree>
    <p:extLst>
      <p:ext uri="{BB962C8B-B14F-4D97-AF65-F5344CB8AC3E}">
        <p14:creationId xmlns:p14="http://schemas.microsoft.com/office/powerpoint/2010/main" val="7735356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>
            <a:extLst>
              <a:ext uri="{FF2B5EF4-FFF2-40B4-BE49-F238E27FC236}">
                <a16:creationId xmlns:a16="http://schemas.microsoft.com/office/drawing/2014/main" id="{CD4B3EBA-5DF5-ED48-9353-1C65B8E2B6F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sz="3600" dirty="0"/>
              <a:t>Pazar Yönlülükteki Yeni Yaklaşımlar</a:t>
            </a:r>
            <a:br>
              <a:rPr lang="tr-TR" sz="3600" dirty="0"/>
            </a:br>
            <a:endParaRPr lang="en-US" sz="2800" dirty="0"/>
          </a:p>
        </p:txBody>
      </p:sp>
      <p:sp>
        <p:nvSpPr>
          <p:cNvPr id="59395" name="Rectangle 3">
            <a:extLst>
              <a:ext uri="{FF2B5EF4-FFF2-40B4-BE49-F238E27FC236}">
                <a16:creationId xmlns:a16="http://schemas.microsoft.com/office/drawing/2014/main" id="{25B64EFE-F520-DE4C-8FEE-8BEAB2BB4FC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919288" y="1981200"/>
            <a:ext cx="8280400" cy="4616450"/>
          </a:xfrm>
        </p:spPr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tr-TR" sz="2400"/>
              <a:t>Pazar yönlülük ayrımı yenilik temeline göre yapılmaktadır. </a:t>
            </a:r>
          </a:p>
          <a:p>
            <a:pPr>
              <a:lnSpc>
                <a:spcPct val="90000"/>
              </a:lnSpc>
              <a:defRPr/>
            </a:pPr>
            <a:r>
              <a:rPr lang="tr-TR" sz="2400"/>
              <a:t>Pazarı izleyen işletmeler aşamalı yenilik konusunda başarılı</a:t>
            </a:r>
          </a:p>
          <a:p>
            <a:pPr>
              <a:lnSpc>
                <a:spcPct val="90000"/>
              </a:lnSpc>
              <a:defRPr/>
            </a:pPr>
            <a:r>
              <a:rPr lang="tr-TR" sz="2400"/>
              <a:t>Pazarı yönlendiren işletmeler radikal yenilik yapan işletmelerdir. Pazarı yönlendirme ayrıca değer yaratmada sıçrama yapmak ve bunu yeni benzersiz işletme sistemi ile gerçekleştirmek sözkonusudur.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  <a:defRPr/>
            </a:pPr>
            <a:endParaRPr lang="tr-TR" sz="2400"/>
          </a:p>
          <a:p>
            <a:pPr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tr-TR" sz="2400"/>
              <a:t>	Pazarı yönlendiren pazar yönlülük davranışı </a:t>
            </a:r>
            <a:r>
              <a:rPr lang="en-US" sz="2400"/>
              <a:t>Schumpeter</a:t>
            </a:r>
            <a:r>
              <a:rPr lang="tr-TR" sz="2400"/>
              <a:t>’in “</a:t>
            </a:r>
            <a:r>
              <a:rPr lang="tr-TR" sz="2400" u="sng"/>
              <a:t>yıkıcı yaratıcılık</a:t>
            </a:r>
            <a:r>
              <a:rPr lang="tr-TR" sz="2400"/>
              <a:t>” olarak ifade ettiği girişimcilik davranışı ile örtüşmektedir.</a:t>
            </a:r>
            <a:endParaRPr lang="en-US" sz="2400"/>
          </a:p>
          <a:p>
            <a:pPr>
              <a:lnSpc>
                <a:spcPct val="90000"/>
              </a:lnSpc>
              <a:buFont typeface="Wingdings" pitchFamily="2" charset="2"/>
              <a:buNone/>
              <a:defRPr/>
            </a:pPr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11784919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74" name="Object 2">
            <a:extLst>
              <a:ext uri="{FF2B5EF4-FFF2-40B4-BE49-F238E27FC236}">
                <a16:creationId xmlns:a16="http://schemas.microsoft.com/office/drawing/2014/main" id="{49D87E3E-0BF7-F044-97A5-998237C9D761}"/>
              </a:ext>
            </a:extLst>
          </p:cNvPr>
          <p:cNvGraphicFramePr>
            <a:graphicFrameLocks noChangeAspect="1"/>
          </p:cNvGraphicFramePr>
          <p:nvPr>
            <p:ph/>
          </p:nvPr>
        </p:nvGraphicFramePr>
        <p:xfrm>
          <a:off x="2493964" y="625475"/>
          <a:ext cx="6689725" cy="6242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49" name="Belge" r:id="rId3" imgW="4622800" imgH="4305300" progId="Word.Document.8">
                  <p:embed/>
                </p:oleObj>
              </mc:Choice>
              <mc:Fallback>
                <p:oleObj name="Belge" r:id="rId3" imgW="4622800" imgH="4305300" progId="Word.Document.8">
                  <p:embed/>
                  <p:pic>
                    <p:nvPicPr>
                      <p:cNvPr id="3074" name="Object 2">
                        <a:extLst>
                          <a:ext uri="{FF2B5EF4-FFF2-40B4-BE49-F238E27FC236}">
                            <a16:creationId xmlns:a16="http://schemas.microsoft.com/office/drawing/2014/main" id="{49D87E3E-0BF7-F044-97A5-998237C9D76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93964" y="625475"/>
                        <a:ext cx="6689725" cy="62420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75" name="Text Box 5">
            <a:extLst>
              <a:ext uri="{FF2B5EF4-FFF2-40B4-BE49-F238E27FC236}">
                <a16:creationId xmlns:a16="http://schemas.microsoft.com/office/drawing/2014/main" id="{66450DBB-3F5E-374C-B872-9278C0CCC3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27350" y="476251"/>
            <a:ext cx="65532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1151277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>
            <a:extLst>
              <a:ext uri="{FF2B5EF4-FFF2-40B4-BE49-F238E27FC236}">
                <a16:creationId xmlns:a16="http://schemas.microsoft.com/office/drawing/2014/main" id="{12690E56-DA26-834C-9383-BB19B18131F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sz="3200" dirty="0"/>
              <a:t>Pazar Yönlülükteki Yeni Yaklaşımlar</a:t>
            </a:r>
            <a:br>
              <a:rPr lang="tr-TR" sz="3200" dirty="0"/>
            </a:br>
            <a:endParaRPr lang="en-US" sz="4000" dirty="0"/>
          </a:p>
        </p:txBody>
      </p:sp>
      <p:sp>
        <p:nvSpPr>
          <p:cNvPr id="63491" name="Rectangle 3">
            <a:extLst>
              <a:ext uri="{FF2B5EF4-FFF2-40B4-BE49-F238E27FC236}">
                <a16:creationId xmlns:a16="http://schemas.microsoft.com/office/drawing/2014/main" id="{0234B6F4-0FE7-464F-8C98-ED053372C4F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tr-TR" sz="2400"/>
          </a:p>
          <a:p>
            <a:pPr>
              <a:defRPr/>
            </a:pPr>
            <a:r>
              <a:rPr lang="tr-TR" sz="2400"/>
              <a:t>Tepkisel pazar yönlülük </a:t>
            </a:r>
          </a:p>
          <a:p>
            <a:pPr>
              <a:buFont typeface="Wingdings" pitchFamily="2" charset="2"/>
              <a:buNone/>
              <a:defRPr/>
            </a:pPr>
            <a:r>
              <a:rPr lang="tr-TR" sz="2400"/>
              <a:t>		müşteriyi izleme ve müşteriyi zorlama</a:t>
            </a:r>
          </a:p>
          <a:p>
            <a:pPr>
              <a:buFont typeface="Wingdings" pitchFamily="2" charset="2"/>
              <a:buNone/>
              <a:defRPr/>
            </a:pPr>
            <a:r>
              <a:rPr lang="tr-TR" sz="2400"/>
              <a:t> </a:t>
            </a:r>
          </a:p>
          <a:p>
            <a:pPr>
              <a:defRPr/>
            </a:pPr>
            <a:r>
              <a:rPr lang="tr-TR" sz="2400"/>
              <a:t>Proaktif pazar yönlülük </a:t>
            </a:r>
          </a:p>
          <a:p>
            <a:pPr>
              <a:buFont typeface="Wingdings" pitchFamily="2" charset="2"/>
              <a:buNone/>
              <a:defRPr/>
            </a:pPr>
            <a:r>
              <a:rPr lang="tr-TR" sz="2400"/>
              <a:t>		müşterilerin henüz ortaya çıkmamış ihtiyaçlarını 	keşfetme, anlama ve tatminini içermektedir. </a:t>
            </a:r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27123087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Rectangle 4">
            <a:extLst>
              <a:ext uri="{FF2B5EF4-FFF2-40B4-BE49-F238E27FC236}">
                <a16:creationId xmlns:a16="http://schemas.microsoft.com/office/drawing/2014/main" id="{6EEB01ED-9BEB-524E-A9E8-FC0A74D6744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dirty="0"/>
              <a:t>Pazarlamadaki Değişim</a:t>
            </a:r>
            <a:endParaRPr lang="en-US" dirty="0"/>
          </a:p>
        </p:txBody>
      </p:sp>
      <p:sp>
        <p:nvSpPr>
          <p:cNvPr id="2053" name="Rectangle 5">
            <a:extLst>
              <a:ext uri="{FF2B5EF4-FFF2-40B4-BE49-F238E27FC236}">
                <a16:creationId xmlns:a16="http://schemas.microsoft.com/office/drawing/2014/main" id="{C886855D-B39B-A64A-AB59-4294AA0D460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279651" y="1484313"/>
            <a:ext cx="7129463" cy="4525962"/>
          </a:xfrm>
        </p:spPr>
        <p:txBody>
          <a:bodyPr/>
          <a:lstStyle/>
          <a:p>
            <a:pPr>
              <a:buFont typeface="Wingdings" pitchFamily="2" charset="2"/>
              <a:buNone/>
              <a:defRPr/>
            </a:pPr>
            <a:r>
              <a:rPr lang="tr-TR" sz="2400" dirty="0">
                <a:latin typeface="+mj-lt"/>
              </a:rPr>
              <a:t>Müşteri Yaklaşım</a:t>
            </a:r>
          </a:p>
          <a:p>
            <a:pPr>
              <a:defRPr/>
            </a:pPr>
            <a:r>
              <a:rPr lang="tr-TR" sz="2400" dirty="0">
                <a:latin typeface="+mj-lt"/>
              </a:rPr>
              <a:t>Sürekli olmayan değişim</a:t>
            </a:r>
          </a:p>
          <a:p>
            <a:pPr>
              <a:buFont typeface="Wingdings" pitchFamily="2" charset="2"/>
              <a:buNone/>
              <a:defRPr/>
            </a:pPr>
            <a:r>
              <a:rPr lang="tr-TR" sz="2400" dirty="0">
                <a:latin typeface="+mj-lt"/>
              </a:rPr>
              <a:t>Müşteri elde tutulacak bir nesne</a:t>
            </a:r>
          </a:p>
          <a:p>
            <a:pPr>
              <a:defRPr/>
            </a:pPr>
            <a:r>
              <a:rPr lang="tr-TR" sz="2400" dirty="0">
                <a:latin typeface="+mj-lt"/>
              </a:rPr>
              <a:t>Tekrarlanan değişim</a:t>
            </a:r>
          </a:p>
          <a:p>
            <a:pPr>
              <a:buFont typeface="Wingdings" pitchFamily="2" charset="2"/>
              <a:buNone/>
              <a:defRPr/>
            </a:pPr>
            <a:r>
              <a:rPr lang="tr-TR" sz="2400" dirty="0">
                <a:latin typeface="+mj-lt"/>
              </a:rPr>
              <a:t>Müşteriyi içerde tut</a:t>
            </a:r>
          </a:p>
          <a:p>
            <a:pPr>
              <a:defRPr/>
            </a:pPr>
            <a:r>
              <a:rPr lang="tr-TR" sz="2400" dirty="0">
                <a:latin typeface="+mj-lt"/>
              </a:rPr>
              <a:t>Marka Sadakati</a:t>
            </a:r>
          </a:p>
          <a:p>
            <a:pPr>
              <a:buFont typeface="Wingdings" pitchFamily="2" charset="2"/>
              <a:buNone/>
              <a:defRPr/>
            </a:pPr>
            <a:r>
              <a:rPr lang="tr-TR" sz="2400" dirty="0">
                <a:latin typeface="+mj-lt"/>
              </a:rPr>
              <a:t>Sürdürülebilir tercihler yarat</a:t>
            </a:r>
          </a:p>
          <a:p>
            <a:pPr>
              <a:defRPr/>
            </a:pPr>
            <a:r>
              <a:rPr lang="tr-TR" sz="2400" dirty="0">
                <a:latin typeface="+mj-lt"/>
              </a:rPr>
              <a:t>İlişki </a:t>
            </a:r>
          </a:p>
          <a:p>
            <a:pPr>
              <a:buFont typeface="Wingdings" pitchFamily="2" charset="2"/>
              <a:buNone/>
              <a:defRPr/>
            </a:pPr>
            <a:r>
              <a:rPr lang="tr-TR" sz="2400" dirty="0">
                <a:latin typeface="+mj-lt"/>
              </a:rPr>
              <a:t>İki taraflı fayda sağlayacak sürekli değişim</a:t>
            </a:r>
          </a:p>
          <a:p>
            <a:pPr>
              <a:defRPr/>
            </a:pPr>
            <a:r>
              <a:rPr lang="tr-TR" sz="2400" dirty="0">
                <a:latin typeface="+mj-lt"/>
              </a:rPr>
              <a:t>Ortaklık</a:t>
            </a:r>
          </a:p>
          <a:p>
            <a:pPr>
              <a:buFont typeface="Wingdings" pitchFamily="2" charset="2"/>
              <a:buNone/>
              <a:defRPr/>
            </a:pPr>
            <a:r>
              <a:rPr lang="tr-TR" sz="2400" dirty="0">
                <a:latin typeface="+mj-lt"/>
              </a:rPr>
              <a:t>Ürün veya hizmeti müşteri ile ortak yarat</a:t>
            </a:r>
          </a:p>
          <a:p>
            <a:pPr>
              <a:buFont typeface="Wingdings" pitchFamily="2" charset="2"/>
              <a:buNone/>
              <a:defRPr/>
            </a:pPr>
            <a:endParaRPr lang="tr-TR" sz="1800" dirty="0"/>
          </a:p>
          <a:p>
            <a:pPr>
              <a:defRPr/>
            </a:pPr>
            <a:endParaRPr lang="tr-TR" sz="1800" dirty="0"/>
          </a:p>
          <a:p>
            <a:pPr>
              <a:defRPr/>
            </a:pP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4056135496"/>
      </p:ext>
    </p:extLst>
  </p:cSld>
  <p:clrMapOvr>
    <a:masterClrMapping/>
  </p:clrMapOvr>
</p:sld>
</file>

<file path=ppt/theme/theme1.xml><?xml version="1.0" encoding="utf-8"?>
<a:theme xmlns:a="http://schemas.openxmlformats.org/drawingml/2006/main" name="Rakipler">
  <a:themeElements>
    <a:clrScheme name="Rakipler 2">
      <a:dk1>
        <a:srgbClr val="800000"/>
      </a:dk1>
      <a:lt1>
        <a:srgbClr val="FFFFFF"/>
      </a:lt1>
      <a:dk2>
        <a:srgbClr val="FF9900"/>
      </a:dk2>
      <a:lt2>
        <a:srgbClr val="FFFF99"/>
      </a:lt2>
      <a:accent1>
        <a:srgbClr val="FF5050"/>
      </a:accent1>
      <a:accent2>
        <a:srgbClr val="CC3300"/>
      </a:accent2>
      <a:accent3>
        <a:srgbClr val="FFCAAA"/>
      </a:accent3>
      <a:accent4>
        <a:srgbClr val="DADADA"/>
      </a:accent4>
      <a:accent5>
        <a:srgbClr val="FFB3B3"/>
      </a:accent5>
      <a:accent6>
        <a:srgbClr val="B92D00"/>
      </a:accent6>
      <a:hlink>
        <a:srgbClr val="FFFF99"/>
      </a:hlink>
      <a:folHlink>
        <a:srgbClr val="FFCC00"/>
      </a:folHlink>
    </a:clrScheme>
    <a:fontScheme name="Rakipler">
      <a:majorFont>
        <a:latin typeface="Arial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Rakipler 1">
        <a:dk1>
          <a:srgbClr val="5C1F00"/>
        </a:dk1>
        <a:lt1>
          <a:srgbClr val="FFFFFF"/>
        </a:lt1>
        <a:dk2>
          <a:srgbClr val="990000"/>
        </a:dk2>
        <a:lt2>
          <a:srgbClr val="FFF9BB"/>
        </a:lt2>
        <a:accent1>
          <a:srgbClr val="FF3300"/>
        </a:accent1>
        <a:accent2>
          <a:srgbClr val="B86D52"/>
        </a:accent2>
        <a:accent3>
          <a:srgbClr val="CAAAAA"/>
        </a:accent3>
        <a:accent4>
          <a:srgbClr val="DADADA"/>
        </a:accent4>
        <a:accent5>
          <a:srgbClr val="FFADAA"/>
        </a:accent5>
        <a:accent6>
          <a:srgbClr val="A66249"/>
        </a:accent6>
        <a:hlink>
          <a:srgbClr val="FF9900"/>
        </a:hlink>
        <a:folHlink>
          <a:srgbClr val="FF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kipler 2">
        <a:dk1>
          <a:srgbClr val="800000"/>
        </a:dk1>
        <a:lt1>
          <a:srgbClr val="FFFFFF"/>
        </a:lt1>
        <a:dk2>
          <a:srgbClr val="FF9900"/>
        </a:dk2>
        <a:lt2>
          <a:srgbClr val="FFFF99"/>
        </a:lt2>
        <a:accent1>
          <a:srgbClr val="FF5050"/>
        </a:accent1>
        <a:accent2>
          <a:srgbClr val="CC3300"/>
        </a:accent2>
        <a:accent3>
          <a:srgbClr val="FFCAAA"/>
        </a:accent3>
        <a:accent4>
          <a:srgbClr val="DADADA"/>
        </a:accent4>
        <a:accent5>
          <a:srgbClr val="FFB3B3"/>
        </a:accent5>
        <a:accent6>
          <a:srgbClr val="B92D00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kipler 3">
        <a:dk1>
          <a:srgbClr val="2A5400"/>
        </a:dk1>
        <a:lt1>
          <a:srgbClr val="FFFFFF"/>
        </a:lt1>
        <a:dk2>
          <a:srgbClr val="4A9400"/>
        </a:dk2>
        <a:lt2>
          <a:srgbClr val="F3F2D9"/>
        </a:lt2>
        <a:accent1>
          <a:srgbClr val="99CC00"/>
        </a:accent1>
        <a:accent2>
          <a:srgbClr val="6B4A39"/>
        </a:accent2>
        <a:accent3>
          <a:srgbClr val="B1C8AA"/>
        </a:accent3>
        <a:accent4>
          <a:srgbClr val="DADADA"/>
        </a:accent4>
        <a:accent5>
          <a:srgbClr val="CAE2AA"/>
        </a:accent5>
        <a:accent6>
          <a:srgbClr val="604233"/>
        </a:accent6>
        <a:hlink>
          <a:srgbClr val="E2BC5E"/>
        </a:hlink>
        <a:folHlink>
          <a:srgbClr val="AB7F6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kipler 4">
        <a:dk1>
          <a:srgbClr val="005A58"/>
        </a:dk1>
        <a:lt1>
          <a:srgbClr val="FFFFFF"/>
        </a:lt1>
        <a:dk2>
          <a:srgbClr val="009E9A"/>
        </a:dk2>
        <a:lt2>
          <a:srgbClr val="C5EBE4"/>
        </a:lt2>
        <a:accent1>
          <a:srgbClr val="0099CC"/>
        </a:accent1>
        <a:accent2>
          <a:srgbClr val="339933"/>
        </a:accent2>
        <a:accent3>
          <a:srgbClr val="AACCCA"/>
        </a:accent3>
        <a:accent4>
          <a:srgbClr val="DADADA"/>
        </a:accent4>
        <a:accent5>
          <a:srgbClr val="AACAE2"/>
        </a:accent5>
        <a:accent6>
          <a:srgbClr val="2D8A2D"/>
        </a:accent6>
        <a:hlink>
          <a:srgbClr val="00FF99"/>
        </a:hlink>
        <a:folHlink>
          <a:srgbClr val="4CD2D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kipler 5">
        <a:dk1>
          <a:srgbClr val="000070"/>
        </a:dk1>
        <a:lt1>
          <a:srgbClr val="FFFFFF"/>
        </a:lt1>
        <a:dk2>
          <a:srgbClr val="0000FF"/>
        </a:dk2>
        <a:lt2>
          <a:srgbClr val="C5C5FF"/>
        </a:lt2>
        <a:accent1>
          <a:srgbClr val="0099FF"/>
        </a:accent1>
        <a:accent2>
          <a:srgbClr val="7883B4"/>
        </a:accent2>
        <a:accent3>
          <a:srgbClr val="AAAAFF"/>
        </a:accent3>
        <a:accent4>
          <a:srgbClr val="DADADA"/>
        </a:accent4>
        <a:accent5>
          <a:srgbClr val="AACAFF"/>
        </a:accent5>
        <a:accent6>
          <a:srgbClr val="6C76A3"/>
        </a:accent6>
        <a:hlink>
          <a:srgbClr val="00FFFF"/>
        </a:hlink>
        <a:folHlink>
          <a:srgbClr val="2DBF6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kipler 6">
        <a:dk1>
          <a:srgbClr val="4D4D4D"/>
        </a:dk1>
        <a:lt1>
          <a:srgbClr val="FFFFFF"/>
        </a:lt1>
        <a:dk2>
          <a:srgbClr val="8202E2"/>
        </a:dk2>
        <a:lt2>
          <a:srgbClr val="CCCCFF"/>
        </a:lt2>
        <a:accent1>
          <a:srgbClr val="CC99FF"/>
        </a:accent1>
        <a:accent2>
          <a:srgbClr val="666699"/>
        </a:accent2>
        <a:accent3>
          <a:srgbClr val="C1AAEE"/>
        </a:accent3>
        <a:accent4>
          <a:srgbClr val="DADADA"/>
        </a:accent4>
        <a:accent5>
          <a:srgbClr val="E2CAFF"/>
        </a:accent5>
        <a:accent6>
          <a:srgbClr val="5C5C8A"/>
        </a:accent6>
        <a:hlink>
          <a:srgbClr val="FF7C80"/>
        </a:hlink>
        <a:folHlink>
          <a:srgbClr val="FF505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kipler 7">
        <a:dk1>
          <a:srgbClr val="575863"/>
        </a:dk1>
        <a:lt1>
          <a:srgbClr val="FFFFFF"/>
        </a:lt1>
        <a:dk2>
          <a:srgbClr val="818982"/>
        </a:dk2>
        <a:lt2>
          <a:srgbClr val="EAEAEA"/>
        </a:lt2>
        <a:accent1>
          <a:srgbClr val="CC6600"/>
        </a:accent1>
        <a:accent2>
          <a:srgbClr val="A4A686"/>
        </a:accent2>
        <a:accent3>
          <a:srgbClr val="C1C4C1"/>
        </a:accent3>
        <a:accent4>
          <a:srgbClr val="DADADA"/>
        </a:accent4>
        <a:accent5>
          <a:srgbClr val="E2B8AA"/>
        </a:accent5>
        <a:accent6>
          <a:srgbClr val="949679"/>
        </a:accent6>
        <a:hlink>
          <a:srgbClr val="CCCC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kipler 8">
        <a:dk1>
          <a:srgbClr val="000000"/>
        </a:dk1>
        <a:lt1>
          <a:srgbClr val="FFFFFF"/>
        </a:lt1>
        <a:dk2>
          <a:srgbClr val="000000"/>
        </a:dk2>
        <a:lt2>
          <a:srgbClr val="CDCDCD"/>
        </a:lt2>
        <a:accent1>
          <a:srgbClr val="CDD9F7"/>
        </a:accent1>
        <a:accent2>
          <a:srgbClr val="99FF33"/>
        </a:accent2>
        <a:accent3>
          <a:srgbClr val="FFFFFF"/>
        </a:accent3>
        <a:accent4>
          <a:srgbClr val="000000"/>
        </a:accent4>
        <a:accent5>
          <a:srgbClr val="E3E9FA"/>
        </a:accent5>
        <a:accent6>
          <a:srgbClr val="8AE72D"/>
        </a:accent6>
        <a:hlink>
          <a:srgbClr val="0033CC"/>
        </a:hlink>
        <a:folHlink>
          <a:srgbClr val="66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158</Words>
  <Application>Microsoft Macintosh PowerPoint</Application>
  <PresentationFormat>Geniş ekran</PresentationFormat>
  <Paragraphs>44</Paragraphs>
  <Slides>8</Slides>
  <Notes>0</Notes>
  <HiddenSlides>0</HiddenSlides>
  <MMClips>0</MMClips>
  <ScaleCrop>false</ScaleCrop>
  <HeadingPairs>
    <vt:vector size="8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Eklenmiş OLE Hizmet Programları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3" baseType="lpstr">
      <vt:lpstr>Arial</vt:lpstr>
      <vt:lpstr>Verdana</vt:lpstr>
      <vt:lpstr>Wingdings</vt:lpstr>
      <vt:lpstr>Rakipler</vt:lpstr>
      <vt:lpstr>Microsoft Word Belgesi</vt:lpstr>
      <vt:lpstr>Pazar Yönlülük</vt:lpstr>
      <vt:lpstr>Pazar Yönlülük</vt:lpstr>
      <vt:lpstr>Pazar Yönlülükteki Yeni Yaklaşımlar</vt:lpstr>
      <vt:lpstr>Pazar Yönlülükteki Yeni Yaklaşımlar </vt:lpstr>
      <vt:lpstr>Pazar Yönlülükteki Yeni Yaklaşımlar </vt:lpstr>
      <vt:lpstr>PowerPoint Sunusu</vt:lpstr>
      <vt:lpstr>Pazar Yönlülükteki Yeni Yaklaşımlar </vt:lpstr>
      <vt:lpstr>Pazarlamadaki Değişim</vt:lpstr>
    </vt:vector>
  </TitlesOfParts>
  <Company/>
  <LinksUpToDate>false</LinksUpToDate>
  <SharedDoc>false</SharedDoc>
  <HyperlinksChanged>false</HyperlinksChanged>
  <AppVersion>16.0011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Pazar Yönlülük</dc:title>
  <dc:creator>sparrow gulencer</dc:creator>
  <cp:lastModifiedBy>sparrow gulencer</cp:lastModifiedBy>
  <cp:revision>1</cp:revision>
  <dcterms:created xsi:type="dcterms:W3CDTF">2018-04-01T19:00:15Z</dcterms:created>
  <dcterms:modified xsi:type="dcterms:W3CDTF">2018-04-01T19:02:12Z</dcterms:modified>
</cp:coreProperties>
</file>