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39" r:id="rId2"/>
    <p:sldId id="441" r:id="rId3"/>
    <p:sldId id="443" r:id="rId4"/>
    <p:sldId id="444" r:id="rId5"/>
    <p:sldId id="445" r:id="rId6"/>
    <p:sldId id="447" r:id="rId7"/>
    <p:sldId id="448" r:id="rId8"/>
    <p:sldId id="37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E7F7E72-212E-DF49-BD0F-B02E2F9E5284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51B29F5C-3B7A-EF4A-A1BA-C40B67BBDE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9A65FE75-840A-014C-89AC-CB884CCE34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360FE53-43B3-954C-A8A3-10B3E6F1AC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CDE9DC99-9A8E-544A-952E-E5008F6E1BD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6EF97552-1C08-2848-A7AD-28EC379199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00B0E3E2-9426-5F47-822B-3D8503C2FD5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5D613E64-5471-3646-97E1-BC998B9F98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67B1C6CB-28B0-804B-904D-10925AE4BC5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D6F1A54D-7FDC-3047-B107-9F0860A97C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60B123A6-E39C-524F-80F2-5ADFE0DDF4D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C2CC9222-4686-B546-A127-A930072D03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C6FF6D0E-E09F-2D4F-82B8-217F04A786E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16386ECC-A6A2-3648-9CBB-7ADC28DF94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A766DF4A-6708-EC49-886B-ADC4DC6EFA2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19DD02C7-08A9-B146-A855-BE40647A23E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3D61C762-2BAB-5546-9C23-35421F6FFDF1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485D7134-C6B8-2344-B96A-3E1383F8DC2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1A976BF7-EF14-774A-8B36-A881C83FEB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58AB542D-E464-514A-A3D0-772EF154BB7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B70A49E5-668D-7D40-A31E-B9697EF7675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2B64E99E-C344-DC4E-8EB1-B13B1BFF36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07D0DC3A-4713-194E-8724-E92744F205D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508B3570-8734-F248-B904-451CF8EE6ED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F27E03E3-35DF-8F44-9C4B-C7E5B954250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BCBF8F2B-501F-1343-B11A-48A5DD1943E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5850199F-309C-914F-A43F-8FD77D1EB8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B7F89653-5A26-1249-A994-CB889810250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6ED60954-FDEA-784B-9C6D-E1FC970981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DEFAE0FD-F246-B74B-8CAB-8921746C81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D131218E-676C-2C41-ACFA-B75308374DF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EC4A1925-D495-AD4C-916B-0A8AF40A0C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8B3DD11F-0EE3-DD46-A75D-7AD833D22A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CE7C6CAB-20EC-B949-BF5F-E3CEC4A6F74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BB72916E-9557-5142-8695-6AE25CFD447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2598D150-116C-D745-90A3-34F17763CD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3E70D171-00ED-834B-8ADE-979BBDBCD22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4BC42078-C683-C64A-9FE6-11F60A4AB54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41DEF250-E5FC-D946-906B-0739C139ED7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F832B76D-E231-0244-99F1-BF2E0F66C7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B92AA830-C3D1-EE49-AA84-0C70E8D287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D1FD42BB-4B17-5548-837B-565A64B6CF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ED00A9D7-1E0E-E242-9240-925B6E02D01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76795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C3C9F9F3-B6E4-AD4A-98FD-DEAE219567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6B974439-D678-6E43-9A5A-30B797957B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AC137751-CA1D-9F47-A753-0549D049A3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8D53EA-BEE3-AE48-ACE5-3CB9C81EAA2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6216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92D49962-531E-CE44-9BD5-0D6513938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F0AAF7AA-6B21-C44E-81AA-0495A100B5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32F23066-D3D0-964F-BFC6-71F451CB13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6A4D7-314A-024B-8C1F-49A105E76F0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35886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2E6E91CD-091B-274D-A883-D392AE45A8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C2598A34-77F0-1546-8B36-6528A9A7F8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4474036C-029A-C54C-B0DF-0384B1C189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5B361-EC3E-8540-B7B2-23710CD1538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96697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117E3DFC-4399-6F44-94CB-2261903FE4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49B3CB10-1392-E14F-832D-64751C550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AEAF8F60-2AF5-E446-BA89-81D4CA01E2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30CED-390F-3542-9A4A-9510305C9B6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81920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BD9CE1A5-8348-B74C-82CF-605EBB0145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D6752FB5-A2EC-CE46-92CF-E7E1424B82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5FD40A8A-C771-F643-BE01-2CC5D0E77C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6991BE-C4A9-1742-8ABE-572B1619FE9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81451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29A9551B-36F4-544C-89F7-C2F85165A1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3AC469FF-7544-0446-B8B4-1A32157419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AC74601-3158-3E4E-937B-24C0E2F7E5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FD34EC-ECC0-AF4B-ACEE-87DF04E52EC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70308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4BDFBCCB-54BB-844D-896B-55CF909D29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4B90D5A6-9244-4F44-8E7A-A0B20D93EC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628E50FD-00E1-B74B-A678-6AFBF460DB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741C7B-86D0-A54F-A595-2E802302B98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8553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0657CF83-5C67-7642-AD9F-DB3228FE3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6979C69-28D7-264C-A05F-CEF0C500C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45C5E628-3C55-F74E-9084-8FA99EE879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A873B4-2CC7-4645-A166-8617EA590DB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7646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A81750C2-1F17-BB40-BA2A-76226DAC1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0FFF8A7F-AFDA-3E4C-8FF1-8C09DBA72B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A8999921-06E2-7C46-B3AB-7096A20FEA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3E23B2-386F-E44C-9D61-A575C4CA262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746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C6DC0FAE-0595-DF46-A1B1-7F7A4D5EBF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8DA943B4-582D-CD49-B5AE-5A2029B6D3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ECF79502-9984-2846-BD3D-5774981E8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71A35D-8579-F145-87F0-17FA57803F8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2808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6E845122-58A3-8E43-8B17-614B944B90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0A3A7397-1FBF-2046-9ED8-EC35AEC57E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B1C9E18C-A1AA-0341-8EC7-98D97F76E5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0457FF-253E-A249-B609-2434C4ADE2E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7399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C8D3ECF2-50C6-7C42-8181-2DA34EA4BA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8F7E702F-A90B-8A4F-B9A2-A2FB7E2D43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AE1855FF-01FE-0E44-87B8-F8E0692965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7CC11C-7A2E-6B47-8364-8E798551E2D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3209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B8216625-5946-624D-92C1-9B9D2337BF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0AE81137-4469-E045-84C7-997D553B5F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9DAC9176-A81E-854B-8B39-B1E59C58C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D6B076-4D8A-FD48-A3D2-8A0DD91171C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9060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3E8BBD10-F041-5741-9731-3857566EB2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ADB023D5-674B-374D-8690-4F114F458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016013E-E337-0245-9D64-79CECA96C2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CF066-E351-4148-B9C1-DE8B593B0E4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634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F668F446-DFDD-144D-8871-2FC105BD9E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AC04E67B-887D-7441-82A0-E526600E84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7C04920E-0B32-6747-B633-6E3BFF1CAE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714F7-9E6C-9C43-8111-BB84E134129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8121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2581B7AF-23F7-B04B-88D2-22662DE75407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20687B74-8EBA-A147-B03C-F246BB79A00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13EA82E6-D241-2342-8D21-ED27BAD0383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043CFC5E-F215-404F-B04E-A84BDB5E90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3592A67E-0834-2444-A80E-802D608932B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31B4703C-C828-A64E-945E-EE3CFF824E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5C19DEBD-E37A-2D42-973D-EBD50BAC1C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E87D66BA-561C-E047-89F2-EBD2BB8CBA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CC9F832C-FFF7-9A45-8E65-E1B375402F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10AFA26B-C807-0942-8710-B01EADEE443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6D39B631-FE0D-7A46-92B9-E996FB88A48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7D7F2A7A-15A5-4343-95A5-58B3DD811A2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07B59FD2-7732-AF49-A038-5BFA256BA6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09217710-824E-B941-96C2-6F3E0243D9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53FEF409-AB4F-C74D-8803-C3D409A86C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919EA639-2B5F-CA48-A5B6-BC6E9ECBA8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272D0EAF-E587-6F47-B8B9-A1D9763CA776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95983121-7839-9340-B900-AB53F1715B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411A3AF7-A773-5946-B742-2E1BDEF4D6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A50AAE69-120D-324E-81D6-19D00577F8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DFF2CEFE-C88C-4B4C-88E1-F0D590652DE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F879041A-119B-0C41-ADD2-96C40D22707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4AB382E9-BBB7-8843-935C-4AFA7BA659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E8C9AD50-C79D-8A4D-9D11-2884ED7445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41BB7302-4F11-0E4D-9866-9F0A9E52A3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28B7D641-93A6-1B4C-AFBA-3DEA47C3618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101B1D4B-8B40-EC45-A3A1-5ADDB3289C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823F3D1F-04A8-A64C-88C9-3C2CAD1A54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5B61DEC2-DE81-0E4C-964F-772A3ABD8C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DD5DB676-330A-AE42-8CE3-F289240A9A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4134E3F1-C89F-6145-8EF0-202C27A7931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8115DC4C-0566-1643-95E5-E8ED552DDDB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51B61E34-F9EB-D14C-BB21-EBF3160B01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048FAB25-7D4B-1B45-9FDF-8B16D7977E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547B13A4-EC14-1F4B-9266-33E8729BB57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DC7EF324-A8F4-674B-A776-41BF0C9CF1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7EDD3FBE-73B9-E243-9FD9-5A1D81BFBE8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003B4C1D-9239-BF44-A208-32615D67322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0AB09171-1CF5-B642-9441-35B66BB98CB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754F269B-08F9-D548-BAD3-815BE2F4AF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46A1F21F-47E3-A647-892D-81088A13E3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52D15104-9696-5A44-B395-BC9A55DC5BA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2DC6E100-9C35-7848-A4DF-46A69A343B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E25A0E6D-0958-6B42-BB6D-C0E05485343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2CA96C0-806A-9A48-92EB-96211F99719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8695944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5D164C82-B409-2844-B0EC-8FC4F392E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600"/>
              <a:t>Pazar Yönlülük</a:t>
            </a:r>
            <a:endParaRPr lang="en-US" sz="3600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5E7F6DD-8DEA-F043-AD51-81827751B9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tr-TR" sz="2400" dirty="0"/>
              <a:t>Temel Yaklaşımlar</a:t>
            </a:r>
          </a:p>
          <a:p>
            <a:pPr>
              <a:defRPr/>
            </a:pPr>
            <a:r>
              <a:rPr lang="tr-TR" sz="2400" dirty="0"/>
              <a:t>Davranışsal</a:t>
            </a:r>
          </a:p>
          <a:p>
            <a:pPr>
              <a:defRPr/>
            </a:pPr>
            <a:r>
              <a:rPr lang="tr-TR" sz="2400" dirty="0"/>
              <a:t>Kültürel  </a:t>
            </a:r>
          </a:p>
          <a:p>
            <a:pPr>
              <a:defRPr/>
            </a:pPr>
            <a:r>
              <a:rPr lang="tr-TR" sz="2400" dirty="0"/>
              <a:t>Kaynak</a:t>
            </a:r>
          </a:p>
          <a:p>
            <a:pPr>
              <a:buFont typeface="Wingdings" pitchFamily="2" charset="2"/>
              <a:buNone/>
              <a:defRPr/>
            </a:pPr>
            <a:endParaRPr lang="tr-TR" sz="2400" dirty="0"/>
          </a:p>
          <a:p>
            <a:pPr algn="ctr">
              <a:spcBef>
                <a:spcPct val="0"/>
              </a:spcBef>
              <a:buFont typeface="Wingdings" pitchFamily="2" charset="2"/>
              <a:buNone/>
              <a:defRPr/>
            </a:pPr>
            <a:endParaRPr lang="tr-TR" dirty="0"/>
          </a:p>
          <a:p>
            <a:pPr algn="ctr">
              <a:spcBef>
                <a:spcPct val="0"/>
              </a:spcBef>
              <a:buFont typeface="Wingdings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144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592774D8-80E1-4E46-AA6D-9CABE83D3A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600"/>
              <a:t>Pazar Yönlülük</a:t>
            </a:r>
            <a:endParaRPr lang="en-US" sz="3600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D44F07FB-D173-AD4F-9022-093FA3EBD5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Bef>
                <a:spcPct val="0"/>
              </a:spcBef>
              <a:buFont typeface="Wingdings" pitchFamily="2" charset="2"/>
              <a:buNone/>
              <a:defRPr/>
            </a:pPr>
            <a:endParaRPr lang="tr-TR" sz="2400" dirty="0"/>
          </a:p>
          <a:p>
            <a:pPr>
              <a:spcBef>
                <a:spcPct val="0"/>
              </a:spcBef>
              <a:defRPr/>
            </a:pPr>
            <a:r>
              <a:rPr lang="tr-TR" sz="2400" dirty="0"/>
              <a:t>Mevcut Yaklaşımlarda ve Çalışmalarda Pazar Yönlülük: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defRPr/>
            </a:pPr>
            <a:endParaRPr lang="tr-TR" sz="2400" dirty="0"/>
          </a:p>
          <a:p>
            <a:pPr algn="ctr">
              <a:spcBef>
                <a:spcPct val="0"/>
              </a:spcBef>
              <a:buFont typeface="Wingdings" pitchFamily="2" charset="2"/>
              <a:buNone/>
              <a:defRPr/>
            </a:pPr>
            <a:endParaRPr lang="tr-TR" sz="2400" dirty="0"/>
          </a:p>
          <a:p>
            <a:pPr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tr-TR" sz="2400" dirty="0"/>
              <a:t>Veri pazarda pazar bilgisine göre tepki oluşturma ve pazarın algılanması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963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88351962-58FB-B040-ABEC-C52F9DC763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600"/>
              <a:t>Pazar Yönlülükteki Yeni Yaklaşımlar</a:t>
            </a:r>
            <a:endParaRPr lang="en-US" sz="3600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FD348565-6180-E149-B55C-2CF91AD00A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sz="2400" dirty="0"/>
              <a:t>Pazar yönlülük, pazarı izleyen ve pazarı yönlendiren pazar yönlülük olmak üzere bir birini tamamlayan iki yaklaşımı içermektedir</a:t>
            </a:r>
          </a:p>
          <a:p>
            <a:pPr>
              <a:defRPr/>
            </a:pPr>
            <a:r>
              <a:rPr lang="tr-TR" sz="2400" dirty="0"/>
              <a:t>Pazar yönlülük, tepkisel ve proaktif olmak üzere iki temel davranış setinden oluşmaktadır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686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B003DE82-2292-2C4F-A770-48EA31E9ED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600" dirty="0"/>
              <a:t>Pazar Yönlülükteki Yeni Yaklaşımlar</a:t>
            </a:r>
            <a:br>
              <a:rPr lang="tr-TR" sz="3600" dirty="0"/>
            </a:br>
            <a:endParaRPr lang="en-US" sz="2800" dirty="0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939B95D8-95D7-2048-8115-E94DA28F1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sz="2800"/>
              <a:t>pazarı izleyen pazar yönlülük yaklaşımı    	mevcut pazarın öğrenilmesi, anlaşılması ve 	işletme çevresinin algı ve davranışlarına 	tepki verme</a:t>
            </a:r>
          </a:p>
          <a:p>
            <a:pPr>
              <a:defRPr/>
            </a:pPr>
            <a:r>
              <a:rPr lang="tr-TR" sz="2800"/>
              <a:t>pazarı yönlendiren pazar yönlülük yaklaşımı 	pazarın yapısının, oyuncuların rollerinin 	ve/veya tüketicilerin davranışlarının proaktif 	bir şekilde değiştirilmesi ifade edilmektedir.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773535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CD4B3EBA-5DF5-ED48-9353-1C65B8E2B6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600" dirty="0"/>
              <a:t>Pazar Yönlülükteki Yeni Yaklaşımlar</a:t>
            </a:r>
            <a:br>
              <a:rPr lang="tr-TR" sz="3600" dirty="0"/>
            </a:br>
            <a:endParaRPr lang="en-US" sz="2800" dirty="0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25B64EFE-F520-DE4C-8FEE-8BEAB2BB4F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9288" y="1981200"/>
            <a:ext cx="8280400" cy="46164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400"/>
              <a:t>Pazar yönlülük ayrımı yenilik temeline göre yapılmaktadır. </a:t>
            </a:r>
          </a:p>
          <a:p>
            <a:pPr>
              <a:lnSpc>
                <a:spcPct val="90000"/>
              </a:lnSpc>
              <a:defRPr/>
            </a:pPr>
            <a:r>
              <a:rPr lang="tr-TR" sz="2400"/>
              <a:t>Pazarı izleyen işletmeler aşamalı yenilik konusunda başarılı</a:t>
            </a:r>
          </a:p>
          <a:p>
            <a:pPr>
              <a:lnSpc>
                <a:spcPct val="90000"/>
              </a:lnSpc>
              <a:defRPr/>
            </a:pPr>
            <a:r>
              <a:rPr lang="tr-TR" sz="2400"/>
              <a:t>Pazarı yönlendiren işletmeler radikal yenilik yapan işletmelerdir. Pazarı yönlendirme ayrıca değer yaratmada sıçrama yapmak ve bunu yeni benzersiz işletme sistemi ile gerçekleştirmek sözkonusudur.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40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400"/>
              <a:t>	Pazarı yönlendiren pazar yönlülük davranışı </a:t>
            </a:r>
            <a:r>
              <a:rPr lang="en-US" sz="2400"/>
              <a:t>Schumpeter</a:t>
            </a:r>
            <a:r>
              <a:rPr lang="tr-TR" sz="2400"/>
              <a:t>’in “</a:t>
            </a:r>
            <a:r>
              <a:rPr lang="tr-TR" sz="2400" u="sng"/>
              <a:t>yıkıcı yaratıcılık</a:t>
            </a:r>
            <a:r>
              <a:rPr lang="tr-TR" sz="2400"/>
              <a:t>” olarak ifade ettiği girişimcilik davranışı ile örtüşmektedir.</a:t>
            </a: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78491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49D87E3E-0BF7-F044-97A5-998237C9D761}"/>
              </a:ext>
            </a:extLst>
          </p:cNvPr>
          <p:cNvGraphicFramePr>
            <a:graphicFrameLocks noChangeAspect="1"/>
          </p:cNvGraphicFramePr>
          <p:nvPr>
            <p:ph/>
          </p:nvPr>
        </p:nvGraphicFramePr>
        <p:xfrm>
          <a:off x="2493964" y="625475"/>
          <a:ext cx="6689725" cy="624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49" name="Belge" r:id="rId3" imgW="4622800" imgH="4305300" progId="Word.Document.8">
                  <p:embed/>
                </p:oleObj>
              </mc:Choice>
              <mc:Fallback>
                <p:oleObj name="Belge" r:id="rId3" imgW="4622800" imgH="4305300" progId="Word.Document.8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49D87E3E-0BF7-F044-97A5-998237C9D7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4" y="625475"/>
                        <a:ext cx="6689725" cy="624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ext Box 5">
            <a:extLst>
              <a:ext uri="{FF2B5EF4-FFF2-40B4-BE49-F238E27FC236}">
                <a16:creationId xmlns:a16="http://schemas.microsoft.com/office/drawing/2014/main" id="{66450DBB-3F5E-374C-B872-9278C0CCC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350" y="476251"/>
            <a:ext cx="655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15127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12690E56-DA26-834C-9383-BB19B18131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200" dirty="0"/>
              <a:t>Pazar Yönlülükteki Yeni Yaklaşımlar</a:t>
            </a:r>
            <a:br>
              <a:rPr lang="tr-TR" sz="3200" dirty="0"/>
            </a:br>
            <a:endParaRPr lang="en-US" sz="4000" dirty="0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234B6F4-0FE7-464F-8C98-ED053372C4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tr-TR" sz="2400"/>
          </a:p>
          <a:p>
            <a:pPr>
              <a:defRPr/>
            </a:pPr>
            <a:r>
              <a:rPr lang="tr-TR" sz="2400"/>
              <a:t>Tepkisel pazar yönlülük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400"/>
              <a:t>		müşteriyi izleme ve müşteriyi zorlama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400"/>
              <a:t> </a:t>
            </a:r>
          </a:p>
          <a:p>
            <a:pPr>
              <a:defRPr/>
            </a:pPr>
            <a:r>
              <a:rPr lang="tr-TR" sz="2400"/>
              <a:t>Proaktif pazar yönlülük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400"/>
              <a:t>		müşterilerin henüz ortaya çıkmamış ihtiyaçlarını 	keşfetme, anlama ve tatminini içermektedir.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712308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6EEB01ED-9BEB-524E-A9E8-FC0A74D674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Pazarlamadaki Değişim</a:t>
            </a:r>
            <a:endParaRPr lang="en-US" dirty="0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886855D-B39B-A64A-AB59-4294AA0D46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9651" y="1484313"/>
            <a:ext cx="7129463" cy="4525962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tr-TR" sz="2400" dirty="0">
                <a:latin typeface="+mj-lt"/>
              </a:rPr>
              <a:t>Müşteri Yaklaşım</a:t>
            </a:r>
          </a:p>
          <a:p>
            <a:pPr>
              <a:defRPr/>
            </a:pPr>
            <a:r>
              <a:rPr lang="tr-TR" sz="2400" dirty="0">
                <a:latin typeface="+mj-lt"/>
              </a:rPr>
              <a:t>Sürekli olmayan değişim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400" dirty="0">
                <a:latin typeface="+mj-lt"/>
              </a:rPr>
              <a:t>Müşteri elde tutulacak bir nesne</a:t>
            </a:r>
          </a:p>
          <a:p>
            <a:pPr>
              <a:defRPr/>
            </a:pPr>
            <a:r>
              <a:rPr lang="tr-TR" sz="2400" dirty="0">
                <a:latin typeface="+mj-lt"/>
              </a:rPr>
              <a:t>Tekrarlanan değişim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400" dirty="0">
                <a:latin typeface="+mj-lt"/>
              </a:rPr>
              <a:t>Müşteriyi içerde tut</a:t>
            </a:r>
          </a:p>
          <a:p>
            <a:pPr>
              <a:defRPr/>
            </a:pPr>
            <a:r>
              <a:rPr lang="tr-TR" sz="2400" dirty="0">
                <a:latin typeface="+mj-lt"/>
              </a:rPr>
              <a:t>Marka Sadakati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400" dirty="0">
                <a:latin typeface="+mj-lt"/>
              </a:rPr>
              <a:t>Sürdürülebilir tercihler yarat</a:t>
            </a:r>
          </a:p>
          <a:p>
            <a:pPr>
              <a:defRPr/>
            </a:pPr>
            <a:r>
              <a:rPr lang="tr-TR" sz="2400" dirty="0">
                <a:latin typeface="+mj-lt"/>
              </a:rPr>
              <a:t>İlişki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400" dirty="0">
                <a:latin typeface="+mj-lt"/>
              </a:rPr>
              <a:t>İki taraflı fayda sağlayacak sürekli değişim</a:t>
            </a:r>
          </a:p>
          <a:p>
            <a:pPr>
              <a:defRPr/>
            </a:pPr>
            <a:r>
              <a:rPr lang="tr-TR" sz="2400" dirty="0">
                <a:latin typeface="+mj-lt"/>
              </a:rPr>
              <a:t>Ortaklık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400" dirty="0">
                <a:latin typeface="+mj-lt"/>
              </a:rPr>
              <a:t>Ürün veya hizmeti müşteri ile ortak yarat</a:t>
            </a:r>
          </a:p>
          <a:p>
            <a:pPr>
              <a:buFont typeface="Wingdings" pitchFamily="2" charset="2"/>
              <a:buNone/>
              <a:defRPr/>
            </a:pPr>
            <a:endParaRPr lang="tr-TR" sz="1800" dirty="0"/>
          </a:p>
          <a:p>
            <a:pPr>
              <a:defRPr/>
            </a:pPr>
            <a:endParaRPr lang="tr-TR" sz="1800" dirty="0"/>
          </a:p>
          <a:p>
            <a:pPr>
              <a:defRPr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56135496"/>
      </p:ext>
    </p:extLst>
  </p:cSld>
  <p:clrMapOvr>
    <a:masterClrMapping/>
  </p:clrMapOvr>
</p:sld>
</file>

<file path=ppt/theme/theme1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158</Words>
  <Application>Microsoft Macintosh PowerPoint</Application>
  <PresentationFormat>Geniş ekran</PresentationFormat>
  <Paragraphs>44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Verdana</vt:lpstr>
      <vt:lpstr>Wingdings</vt:lpstr>
      <vt:lpstr>Rakipler</vt:lpstr>
      <vt:lpstr>Microsoft Word Belgesi</vt:lpstr>
      <vt:lpstr>Pazar Yönlülük</vt:lpstr>
      <vt:lpstr>Pazar Yönlülük</vt:lpstr>
      <vt:lpstr>Pazar Yönlülükteki Yeni Yaklaşımlar</vt:lpstr>
      <vt:lpstr>Pazar Yönlülükteki Yeni Yaklaşımlar </vt:lpstr>
      <vt:lpstr>Pazar Yönlülükteki Yeni Yaklaşımlar </vt:lpstr>
      <vt:lpstr>PowerPoint Sunusu</vt:lpstr>
      <vt:lpstr>Pazar Yönlülükteki Yeni Yaklaşımlar </vt:lpstr>
      <vt:lpstr>Pazarlamadaki Değişim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 Yönlülük</dc:title>
  <dc:creator>sparrow gulencer</dc:creator>
  <cp:lastModifiedBy>sparrow gulencer</cp:lastModifiedBy>
  <cp:revision>1</cp:revision>
  <dcterms:created xsi:type="dcterms:W3CDTF">2018-04-01T19:00:15Z</dcterms:created>
  <dcterms:modified xsi:type="dcterms:W3CDTF">2018-04-01T19:02:12Z</dcterms:modified>
</cp:coreProperties>
</file>