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30A720-38A0-4C0A-89B9-44D063B88044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07544-2F9D-49AD-93DF-9900D4F983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27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69B26CF-573C-405B-8F70-68CAE4965616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4CE49-B0AB-4FF7-B001-EF141982CD8C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851D-FFD2-46A9-B533-C2AAEABFF83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8F816-D854-41B6-980A-09D2C423F675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DD267-E79F-4415-9684-4F498A53870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C4D45-A3BB-4C01-ACCC-96B5126DD0BC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11712-78AD-4809-9D56-52ED29903892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5D7C-7223-42FF-96CA-FE2DB9F76A8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0358C-E5E2-4CC7-AD29-81D099B22C9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F19DF-3051-443F-A658-64B3D40F3CB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B4A8F-8EE7-4B21-8D08-5B2275E8A0E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BC559-9CFF-4385-AFCB-7D4008097A38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DFCA9-1860-4CEB-8193-3DF856DD0F0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A1F5-FC64-43FE-8A7A-146770DE59BE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0FCC4-906F-4FE2-B2CE-9C6B227A2A1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039F8-EC5F-4083-9309-B02AEFB22AD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9B294-6312-4C23-96B2-DCE77ADBD982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28838-8097-42F6-93EC-B4F68AE449F5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14: structures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44EF4D-203F-487E-97A1-AEC2839BC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AEF76-AC0D-42C7-B6C1-0F67C411E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poınters to 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4B86E-3AB5-419F-93C7-AF4295149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A pointer to a structure identifies its address in memory, just like we do with simple built-in types</a:t>
            </a:r>
          </a:p>
          <a:p>
            <a:pPr marL="0" indent="0">
              <a:buNone/>
            </a:pPr>
            <a:r>
              <a:rPr lang="tr-TR" dirty="0"/>
              <a:t>	struct date festival, *pdate;</a:t>
            </a:r>
          </a:p>
          <a:p>
            <a:pPr marL="0" indent="0">
              <a:buNone/>
            </a:pPr>
            <a:r>
              <a:rPr lang="tr-TR" dirty="0"/>
              <a:t>	pdate = &amp;festival;	// pdate points to the festival object</a:t>
            </a:r>
          </a:p>
          <a:p>
            <a:pPr marL="0" indent="0">
              <a:buNone/>
            </a:pPr>
            <a:r>
              <a:rPr lang="tr-TR" dirty="0"/>
              <a:t>(*pdate) : festival object</a:t>
            </a:r>
          </a:p>
          <a:p>
            <a:pPr marL="0" indent="0">
              <a:buNone/>
            </a:pPr>
            <a:r>
              <a:rPr lang="tr-TR" dirty="0"/>
              <a:t>(*pdate).day 	: day member of the festival object</a:t>
            </a:r>
          </a:p>
          <a:p>
            <a:pPr marL="0" indent="0">
              <a:buNone/>
            </a:pPr>
            <a:r>
              <a:rPr lang="tr-TR" dirty="0"/>
              <a:t>(*pdate).month	: month member of the festival object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4407FC-A59E-4BD3-96E2-0A3F891EC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778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85D0B-A9CD-4249-9C0F-56BECA447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Poınter to 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01CC2F-7A96-4E28-9412-5E78C920C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There is a special operator that is used to access the members of structure objects through pointers : -&gt;</a:t>
            </a:r>
          </a:p>
          <a:p>
            <a:r>
              <a:rPr lang="tr-TR" dirty="0"/>
              <a:t>-&gt; : called structure pointer or arrow operator</a:t>
            </a:r>
          </a:p>
          <a:p>
            <a:pPr marL="0" indent="0">
              <a:buNone/>
            </a:pPr>
            <a:r>
              <a:rPr lang="tr-TR" dirty="0"/>
              <a:t>Example: 	pdate-&gt;day is equivalent to (*pdate).day</a:t>
            </a:r>
          </a:p>
          <a:p>
            <a:pPr marL="0" indent="0">
              <a:buNone/>
            </a:pPr>
            <a:r>
              <a:rPr lang="tr-TR" dirty="0"/>
              <a:t>		pdate-&gt;month is equivalent to (*pdate).month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6A710A-BCD7-47F6-A5E6-5F833D244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4720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37BB3-9E2A-4D5D-837A-D931CE21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address to members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FEA68-CE77-416F-BB1D-D27184F29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It’s possible to get addresses to individual members of a structure</a:t>
            </a:r>
          </a:p>
          <a:p>
            <a:pPr marL="457200" lvl="1" indent="0">
              <a:buNone/>
            </a:pPr>
            <a:r>
              <a:rPr lang="tr-TR" dirty="0"/>
              <a:t>Example: 	struct date X={8,3,2018};</a:t>
            </a:r>
          </a:p>
          <a:p>
            <a:pPr marL="457200" lvl="1" indent="0">
              <a:buNone/>
            </a:pPr>
            <a:r>
              <a:rPr lang="tr-TR" dirty="0"/>
              <a:t>		int* pday = &amp;X.day;	//pday points to day member od X, i.e. 8</a:t>
            </a:r>
          </a:p>
          <a:p>
            <a:r>
              <a:rPr lang="tr-TR" dirty="0"/>
              <a:t>The arrow operator has the same precedence as the dot operator</a:t>
            </a:r>
          </a:p>
          <a:p>
            <a:pPr lvl="1"/>
            <a:r>
              <a:rPr lang="tr-TR" dirty="0"/>
              <a:t>it is left associative</a:t>
            </a:r>
          </a:p>
          <a:p>
            <a:r>
              <a:rPr lang="tr-TR" dirty="0"/>
              <a:t>Pointers to structure improve the execution speed, especially when it is passed to a function; </a:t>
            </a:r>
            <a:r>
              <a:rPr lang="tr-TR"/>
              <a:t>the larger the </a:t>
            </a:r>
            <a:r>
              <a:rPr lang="tr-TR" dirty="0"/>
              <a:t>structure, </a:t>
            </a:r>
            <a:r>
              <a:rPr lang="tr-TR"/>
              <a:t>the greater the gain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B0F25C-B378-420A-A9B0-943C44AEA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720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5AB2D-1673-435B-8E67-B0F000CF0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D0F53-5E54-46D9-B274-32536F3671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Allows a fixed number of data items, possibly of different types, to be treated as different objects.</a:t>
            </a:r>
          </a:p>
          <a:p>
            <a:r>
              <a:rPr lang="tr-TR" dirty="0"/>
              <a:t>A collection of logically related data items grouped together under a single name: structure tag</a:t>
            </a:r>
          </a:p>
          <a:p>
            <a:r>
              <a:rPr lang="tr-TR" dirty="0"/>
              <a:t>The data items that make up a structure are called members, components or fields</a:t>
            </a:r>
          </a:p>
          <a:p>
            <a:pPr lvl="1"/>
            <a:r>
              <a:rPr lang="tr-TR" dirty="0"/>
              <a:t>can be of different types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A21F52-232C-45A9-BE2A-516C77F1D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602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F2323-1253-4E91-8283-AEA0974A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syntax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1B6B3-301A-41E3-A226-0081F65F1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struct tag{</a:t>
            </a:r>
          </a:p>
          <a:p>
            <a:pPr marL="0" indent="0">
              <a:buNone/>
            </a:pPr>
            <a:r>
              <a:rPr lang="tr-TR" dirty="0"/>
              <a:t>	variable declarations</a:t>
            </a:r>
          </a:p>
          <a:p>
            <a:pPr marL="0" indent="0">
              <a:buNone/>
            </a:pPr>
            <a:r>
              <a:rPr lang="tr-TR" dirty="0"/>
              <a:t>};</a:t>
            </a:r>
          </a:p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struct item{</a:t>
            </a:r>
          </a:p>
          <a:p>
            <a:pPr marL="0" indent="0">
              <a:buNone/>
            </a:pPr>
            <a:r>
              <a:rPr lang="tr-TR" dirty="0"/>
              <a:t>	int itemno;</a:t>
            </a:r>
          </a:p>
          <a:p>
            <a:pPr marL="0" indent="0">
              <a:buNone/>
            </a:pPr>
            <a:r>
              <a:rPr lang="tr-TR" dirty="0"/>
              <a:t>	float price;</a:t>
            </a:r>
          </a:p>
          <a:p>
            <a:pPr marL="0" indent="0">
              <a:buNone/>
            </a:pPr>
            <a:r>
              <a:rPr lang="tr-TR" dirty="0"/>
              <a:t>	int quantity;</a:t>
            </a:r>
          </a:p>
          <a:p>
            <a:pPr marL="0" indent="0">
              <a:buNone/>
            </a:pPr>
            <a:r>
              <a:rPr lang="tr-TR" dirty="0"/>
              <a:t>	};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0A9362-9E00-40DD-AB6B-4C317ED32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481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DDF02-9184-4819-8063-CB7789864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basıcs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58C8B-0760-4FE0-8C7A-73DEC09A78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All members of a structure can be of the same type</a:t>
            </a:r>
          </a:p>
          <a:p>
            <a:pPr marL="0" indent="0">
              <a:buNone/>
            </a:pPr>
            <a:r>
              <a:rPr lang="tr-TR" dirty="0"/>
              <a:t>struct date{</a:t>
            </a:r>
          </a:p>
          <a:p>
            <a:pPr marL="0" indent="0">
              <a:buNone/>
            </a:pPr>
            <a:r>
              <a:rPr lang="tr-TR" dirty="0"/>
              <a:t>	int day, month, year;</a:t>
            </a:r>
          </a:p>
          <a:p>
            <a:pPr marL="0" indent="0">
              <a:buNone/>
            </a:pPr>
            <a:r>
              <a:rPr lang="tr-TR" dirty="0"/>
              <a:t>	};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2102D-68C5-4CF1-A121-25BA0843C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708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39034-F633-474B-99EF-432AF0FAF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structure varıables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082CD-9B84-4E38-ADA6-D813E771A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struct date{</a:t>
            </a:r>
          </a:p>
          <a:p>
            <a:pPr marL="0" indent="0">
              <a:buNone/>
            </a:pPr>
            <a:r>
              <a:rPr lang="tr-TR" dirty="0"/>
              <a:t>	int day, year, month;</a:t>
            </a:r>
          </a:p>
          <a:p>
            <a:pPr marL="0" indent="0">
              <a:buNone/>
            </a:pPr>
            <a:r>
              <a:rPr lang="tr-TR" dirty="0"/>
              <a:t>} order_date;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order_date is of type struct date.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42ACDD-B393-4852-9C9A-F5442FF31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370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834C8-79FE-40B9-8006-BBA5DE0F0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ınıtıalızatıon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E6559-E58D-4C18-B7ED-B096697D1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Like array initializations, structures can be initialized using initialization lists.</a:t>
            </a:r>
          </a:p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struct date{ </a:t>
            </a:r>
          </a:p>
          <a:p>
            <a:pPr marL="0" indent="0">
              <a:buNone/>
            </a:pPr>
            <a:r>
              <a:rPr lang="tr-TR" dirty="0"/>
              <a:t>		int day, month, year;</a:t>
            </a:r>
          </a:p>
          <a:p>
            <a:pPr marL="0" indent="0">
              <a:buNone/>
            </a:pPr>
            <a:r>
              <a:rPr lang="tr-TR" dirty="0"/>
              <a:t>		} order_date = {10, 12, 2017};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63377F-CA47-4F95-B02E-D6AB8387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339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01F9F-4EA2-4DE5-A2A2-9FAD90F06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accessıng members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54FAD-919C-43D5-B234-4E98A0331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 provides a special operator, the structure member or dot operator, to access the individual members of a structure.</a:t>
            </a:r>
          </a:p>
          <a:p>
            <a:pPr marL="457200" lvl="1" indent="0">
              <a:buNone/>
            </a:pPr>
            <a:r>
              <a:rPr lang="tr-TR" dirty="0"/>
              <a:t>Format:	structure-variable.member-name</a:t>
            </a:r>
          </a:p>
          <a:p>
            <a:pPr marL="457200" lvl="1" indent="0">
              <a:buNone/>
            </a:pPr>
            <a:r>
              <a:rPr lang="tr-TR" dirty="0"/>
              <a:t>Example: 	struct date moon;</a:t>
            </a:r>
          </a:p>
          <a:p>
            <a:pPr marL="457200" lvl="1" indent="0">
              <a:buNone/>
            </a:pPr>
            <a:r>
              <a:rPr lang="tr-TR" dirty="0"/>
              <a:t>		moon.day = 20;</a:t>
            </a:r>
          </a:p>
          <a:p>
            <a:pPr marL="457200" lvl="1" indent="0">
              <a:buNone/>
            </a:pPr>
            <a:r>
              <a:rPr lang="tr-TR" dirty="0"/>
              <a:t>		moon.month = 7;</a:t>
            </a:r>
          </a:p>
          <a:p>
            <a:pPr marL="457200" lvl="1" indent="0">
              <a:buNone/>
            </a:pPr>
            <a:r>
              <a:rPr lang="tr-TR" dirty="0"/>
              <a:t>		moon.year = 1967;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8F6EBA-81D3-43B7-B96D-DDE92BE6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111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CE20E-A351-43E3-AE01-514413667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assıgnment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D6674-D37E-430D-AFBD-2B07D08AE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structure variable may be assigned to another structure variable of the same type: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	struct date american, revolution = { 4,7,1776};</a:t>
            </a:r>
          </a:p>
          <a:p>
            <a:pPr marL="0" indent="0">
              <a:buNone/>
            </a:pPr>
            <a:r>
              <a:rPr lang="tr-TR" dirty="0"/>
              <a:t>	american = revolution;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303406-9E3F-4BFA-A2A9-4A0DD26F4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4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38CCB-87F2-4828-9B36-F889F7013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nested structures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4E9D1-4481-43B8-A469-790FFD106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Structures can be nested</a:t>
            </a:r>
          </a:p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	struct order{</a:t>
            </a:r>
          </a:p>
          <a:p>
            <a:pPr marL="0" indent="0">
              <a:buNone/>
            </a:pPr>
            <a:r>
              <a:rPr lang="tr-TR" dirty="0"/>
              <a:t>		struct item pitem;</a:t>
            </a:r>
          </a:p>
          <a:p>
            <a:pPr marL="0" indent="0">
              <a:buNone/>
            </a:pPr>
            <a:r>
              <a:rPr lang="tr-TR" dirty="0"/>
              <a:t>		struct date odate;</a:t>
            </a:r>
          </a:p>
          <a:p>
            <a:pPr marL="0" indent="0">
              <a:buNone/>
            </a:pPr>
            <a:r>
              <a:rPr lang="tr-TR" dirty="0"/>
              <a:t>		float quantity;</a:t>
            </a:r>
          </a:p>
          <a:p>
            <a:pPr marL="0" indent="0">
              <a:buNone/>
            </a:pPr>
            <a:r>
              <a:rPr lang="tr-TR" dirty="0"/>
              <a:t>	};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DD1451-0B5A-45B8-BE80-D5200896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249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156</TotalTime>
  <Words>430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Tw Cen MT</vt:lpstr>
      <vt:lpstr>Circuit</vt:lpstr>
      <vt:lpstr>COM101B Lecture 14: structures</vt:lpstr>
      <vt:lpstr>structures</vt:lpstr>
      <vt:lpstr>syntax</vt:lpstr>
      <vt:lpstr>basıcs</vt:lpstr>
      <vt:lpstr>structure varıables</vt:lpstr>
      <vt:lpstr>ınıtıalızatıon</vt:lpstr>
      <vt:lpstr>accessıng members</vt:lpstr>
      <vt:lpstr>assıgnment </vt:lpstr>
      <vt:lpstr>nested structures</vt:lpstr>
      <vt:lpstr>poınters to structures</vt:lpstr>
      <vt:lpstr>Poınter to structures</vt:lpstr>
      <vt:lpstr>address to members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14: structures</dc:title>
  <dc:creator>hacer.keles@yahoo.com</dc:creator>
  <cp:lastModifiedBy>hacer.keles@yahoo.com</cp:lastModifiedBy>
  <cp:revision>14</cp:revision>
  <dcterms:created xsi:type="dcterms:W3CDTF">2018-03-30T12:26:01Z</dcterms:created>
  <dcterms:modified xsi:type="dcterms:W3CDTF">2018-03-30T15:33:43Z</dcterms:modified>
</cp:coreProperties>
</file>