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819" r:id="rId2"/>
    <p:sldId id="696" r:id="rId3"/>
    <p:sldId id="711" r:id="rId4"/>
    <p:sldId id="712" r:id="rId5"/>
    <p:sldId id="822" r:id="rId6"/>
    <p:sldId id="529" r:id="rId7"/>
    <p:sldId id="820" r:id="rId8"/>
    <p:sldId id="821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mla Güler" initials="DG" lastIdx="3" clrIdx="0">
    <p:extLst>
      <p:ext uri="{19B8F6BF-5375-455C-9EA6-DF929625EA0E}">
        <p15:presenceInfo xmlns:p15="http://schemas.microsoft.com/office/powerpoint/2012/main" userId="88e680b55ea01af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6A4CE"/>
    <a:srgbClr val="85A644"/>
    <a:srgbClr val="1BB5A3"/>
    <a:srgbClr val="5DA309"/>
    <a:srgbClr val="68B60A"/>
    <a:srgbClr val="F9AD6F"/>
    <a:srgbClr val="0649D0"/>
    <a:srgbClr val="327A54"/>
    <a:srgbClr val="94DA9C"/>
    <a:srgbClr val="5147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A488322-F2BA-4B5B-9748-0D474271808F}" styleName="Orta Stil 3 - Vurgu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2DE63D5-997A-4646-A377-4702673A728D}" styleName="Açık Stil 2 - Vurgu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3296810-A885-4BE3-A3E7-6D5BEEA58F35}" styleName="Orta Stil 2 - Vurgu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FD0F851-EC5A-4D38-B0AD-8093EC10F338}" styleName="Açık Stil 1 - Vurgu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Orta Stil 2 - Vurgu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516" autoAdjust="0"/>
    <p:restoredTop sz="84020" autoAdjust="0"/>
  </p:normalViewPr>
  <p:slideViewPr>
    <p:cSldViewPr>
      <p:cViewPr varScale="1">
        <p:scale>
          <a:sx n="74" d="100"/>
          <a:sy n="74" d="100"/>
        </p:scale>
        <p:origin x="2040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3154" y="6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>
            <a:extLst>
              <a:ext uri="{FF2B5EF4-FFF2-40B4-BE49-F238E27FC236}">
                <a16:creationId xmlns:a16="http://schemas.microsoft.com/office/drawing/2014/main" id="{088C8FDE-166C-464C-9DA1-8F6E45CB23A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994518BE-ACAB-4B43-AB88-EBDF03FF9AA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86BACD-D7DA-4084-B6EB-D0854552C37B}" type="datetimeFigureOut">
              <a:rPr lang="tr-TR" smtClean="0"/>
              <a:t>28.07.2021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11CDDF67-13BB-4C46-A4CA-2632F8DC1C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BD4458B2-11D0-4479-9780-5F84C85BA29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66B198-31A0-4B5E-9762-DB18A77C72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9893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BEB5DE-2340-4039-AAD1-246EADEE6D7C}" type="datetimeFigureOut">
              <a:rPr lang="tr-TR" smtClean="0"/>
              <a:t>28.07.2021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80133-E6F4-4E0D-86A1-D7A27675BC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95481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2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680133-E6F4-4E0D-86A1-D7A27675BCD5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07086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2D21D1-52E2-420B-B491-CFF6D7BB79F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377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680133-E6F4-4E0D-86A1-D7A27675BCD5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22072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200" b="1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680133-E6F4-4E0D-86A1-D7A27675BCD5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41726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680133-E6F4-4E0D-86A1-D7A27675BCD5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07354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23712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1600201"/>
            <a:ext cx="8229600" cy="348498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2195736" y="6182506"/>
            <a:ext cx="4824536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7918D-5FE1-4D4C-A66B-F38C62406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1070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2195736" y="6182506"/>
            <a:ext cx="4824536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7918D-5FE1-4D4C-A66B-F38C62406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96379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9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5" name="Küçük Resim Yer Tutucusu 4"/>
          <p:cNvSpPr>
            <a:spLocks noGrp="1"/>
          </p:cNvSpPr>
          <p:nvPr>
            <p:ph type="clipArt" sz="quarter" idx="10"/>
          </p:nvPr>
        </p:nvSpPr>
        <p:spPr>
          <a:xfrm>
            <a:off x="8215683" y="20187"/>
            <a:ext cx="914400" cy="914400"/>
          </a:xfrm>
        </p:spPr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03179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48498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6876256" y="6381328"/>
            <a:ext cx="4824536" cy="365125"/>
          </a:xfrm>
          <a:prstGeom prst="rect">
            <a:avLst/>
          </a:prstGeom>
        </p:spPr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588224" y="6381328"/>
            <a:ext cx="2133600" cy="365125"/>
          </a:xfrm>
          <a:prstGeom prst="rect">
            <a:avLst/>
          </a:prstGeom>
        </p:spPr>
        <p:txBody>
          <a:bodyPr/>
          <a:lstStyle/>
          <a:p>
            <a:fld id="{E527918D-5FE1-4D4C-A66B-F38C62406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9962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2195736" y="6182506"/>
            <a:ext cx="4824536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7918D-5FE1-4D4C-A66B-F38C62406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6036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2195736" y="6182506"/>
            <a:ext cx="4824536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7918D-5FE1-4D4C-A66B-F38C62406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9056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>
          <a:xfrm>
            <a:off x="2195736" y="6182506"/>
            <a:ext cx="4824536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7918D-5FE1-4D4C-A66B-F38C62406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6437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7092280" y="6381328"/>
            <a:ext cx="4824536" cy="365125"/>
          </a:xfrm>
          <a:prstGeom prst="rect">
            <a:avLst/>
          </a:prstGeom>
        </p:spPr>
        <p:txBody>
          <a:bodyPr/>
          <a:lstStyle/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 6</a:t>
            </a:r>
          </a:p>
        </p:txBody>
      </p:sp>
    </p:spTree>
    <p:extLst>
      <p:ext uri="{BB962C8B-B14F-4D97-AF65-F5344CB8AC3E}">
        <p14:creationId xmlns:p14="http://schemas.microsoft.com/office/powerpoint/2010/main" val="347932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>
          <a:xfrm>
            <a:off x="2195736" y="6182506"/>
            <a:ext cx="4824536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7918D-5FE1-4D4C-A66B-F38C62406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8605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2195736" y="6182506"/>
            <a:ext cx="4824536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7918D-5FE1-4D4C-A66B-F38C62406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304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2051720" y="4869160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6948264" y="6381328"/>
            <a:ext cx="4824536" cy="365125"/>
          </a:xfrm>
          <a:prstGeom prst="rect">
            <a:avLst/>
          </a:prstGeom>
        </p:spPr>
        <p:txBody>
          <a:bodyPr/>
          <a:lstStyle/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7918D-5FE1-4D4C-A66B-F38C62406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7081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Göktuğ\Üniversite\Ankara Üniversitesi\İdari\İnternet Sitesi\logoooooo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589240"/>
            <a:ext cx="1080120" cy="1045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Toshıba\Desktop\fakülte türkçe logo.png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589240"/>
            <a:ext cx="1203847" cy="10944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Başlık Yer Tutucusu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8" name="Metin Yer Tutucusu 7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24768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9" name="Metin kutusu 8"/>
          <p:cNvSpPr txBox="1"/>
          <p:nvPr userDrawn="1"/>
        </p:nvSpPr>
        <p:spPr>
          <a:xfrm>
            <a:off x="2339752" y="6250136"/>
            <a:ext cx="4752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 Spor Bilimleri Fakültesi</a:t>
            </a:r>
          </a:p>
        </p:txBody>
      </p:sp>
    </p:spTree>
    <p:extLst>
      <p:ext uri="{BB962C8B-B14F-4D97-AF65-F5344CB8AC3E}">
        <p14:creationId xmlns:p14="http://schemas.microsoft.com/office/powerpoint/2010/main" val="1990363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11560" y="4149080"/>
            <a:ext cx="7772400" cy="1470025"/>
          </a:xfrm>
        </p:spPr>
        <p:txBody>
          <a:bodyPr/>
          <a:lstStyle/>
          <a:p>
            <a:r>
              <a:rPr lang="tr-TR" b="1" dirty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Eğitimde Yaratıcı Drama ve </a:t>
            </a:r>
            <a:r>
              <a:rPr lang="tr-TR" b="1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Beden ve Beden Eğitimi</a:t>
            </a:r>
            <a:endParaRPr lang="tr-TR" dirty="0"/>
          </a:p>
        </p:txBody>
      </p:sp>
      <p:pic>
        <p:nvPicPr>
          <p:cNvPr id="5" name="Picture 4" descr="yaratÄ±cÄ± drama ile ilgili gÃ¶rsel sonucu">
            <a:extLst>
              <a:ext uri="{FF2B5EF4-FFF2-40B4-BE49-F238E27FC236}">
                <a16:creationId xmlns:a16="http://schemas.microsoft.com/office/drawing/2014/main" id="{F5407782-A4EF-46A9-90BE-3493986DED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294288"/>
            <a:ext cx="2062673" cy="1265106"/>
          </a:xfrm>
          <a:prstGeom prst="rect">
            <a:avLst/>
          </a:prstGeom>
          <a:noFill/>
          <a:effectLst>
            <a:outerShdw blurRad="50800" dist="38100" dir="16200000" rotWithShape="0">
              <a:prstClr val="black">
                <a:alpha val="40000"/>
              </a:prstClr>
            </a:outerShdw>
            <a:softEdge rad="31750"/>
          </a:effectLst>
          <a:scene3d>
            <a:camera prst="perspectiveAbove"/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beden eÄitiminde yaratÄ±cÄ± drama ile ilgili gÃ¶rsel sonucu">
            <a:extLst>
              <a:ext uri="{FF2B5EF4-FFF2-40B4-BE49-F238E27FC236}">
                <a16:creationId xmlns:a16="http://schemas.microsoft.com/office/drawing/2014/main" id="{C1BE2C95-67B4-4A37-B6B5-C61F1F6AAC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600324"/>
            <a:ext cx="4731107" cy="2653034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reflection blurRad="6350" stA="52000" endA="300" endPos="35000" dir="5400000" sy="-100000" algn="bl" rotWithShape="0"/>
            <a:softEdge rad="317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2659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77" name="Group 10476"/>
          <p:cNvGrpSpPr/>
          <p:nvPr/>
        </p:nvGrpSpPr>
        <p:grpSpPr>
          <a:xfrm>
            <a:off x="3052564" y="2862330"/>
            <a:ext cx="2619920" cy="2472257"/>
            <a:chOff x="3802590" y="1278313"/>
            <a:chExt cx="4595433" cy="4346281"/>
          </a:xfrm>
        </p:grpSpPr>
        <p:sp>
          <p:nvSpPr>
            <p:cNvPr id="10456" name="Freeform 8475"/>
            <p:cNvSpPr>
              <a:spLocks noEditPoints="1"/>
            </p:cNvSpPr>
            <p:nvPr/>
          </p:nvSpPr>
          <p:spPr bwMode="auto">
            <a:xfrm>
              <a:off x="4816415" y="1278313"/>
              <a:ext cx="2567783" cy="2555479"/>
            </a:xfrm>
            <a:custGeom>
              <a:avLst/>
              <a:gdLst>
                <a:gd name="T0" fmla="*/ 609 w 1219"/>
                <a:gd name="T1" fmla="*/ 0 h 1218"/>
                <a:gd name="T2" fmla="*/ 0 w 1219"/>
                <a:gd name="T3" fmla="*/ 609 h 1218"/>
                <a:gd name="T4" fmla="*/ 522 w 1219"/>
                <a:gd name="T5" fmla="*/ 1212 h 1218"/>
                <a:gd name="T6" fmla="*/ 609 w 1219"/>
                <a:gd name="T7" fmla="*/ 1218 h 1218"/>
                <a:gd name="T8" fmla="*/ 903 w 1219"/>
                <a:gd name="T9" fmla="*/ 1143 h 1218"/>
                <a:gd name="T10" fmla="*/ 922 w 1219"/>
                <a:gd name="T11" fmla="*/ 1132 h 1218"/>
                <a:gd name="T12" fmla="*/ 1174 w 1219"/>
                <a:gd name="T13" fmla="*/ 838 h 1218"/>
                <a:gd name="T14" fmla="*/ 1219 w 1219"/>
                <a:gd name="T15" fmla="*/ 609 h 1218"/>
                <a:gd name="T16" fmla="*/ 609 w 1219"/>
                <a:gd name="T17" fmla="*/ 0 h 1218"/>
                <a:gd name="T18" fmla="*/ 774 w 1219"/>
                <a:gd name="T19" fmla="*/ 918 h 1218"/>
                <a:gd name="T20" fmla="*/ 609 w 1219"/>
                <a:gd name="T21" fmla="*/ 959 h 1218"/>
                <a:gd name="T22" fmla="*/ 260 w 1219"/>
                <a:gd name="T23" fmla="*/ 609 h 1218"/>
                <a:gd name="T24" fmla="*/ 609 w 1219"/>
                <a:gd name="T25" fmla="*/ 260 h 1218"/>
                <a:gd name="T26" fmla="*/ 959 w 1219"/>
                <a:gd name="T27" fmla="*/ 609 h 1218"/>
                <a:gd name="T28" fmla="*/ 793 w 1219"/>
                <a:gd name="T29" fmla="*/ 907 h 1218"/>
                <a:gd name="T30" fmla="*/ 774 w 1219"/>
                <a:gd name="T31" fmla="*/ 9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219" h="1218">
                  <a:moveTo>
                    <a:pt x="609" y="0"/>
                  </a:moveTo>
                  <a:cubicBezTo>
                    <a:pt x="273" y="0"/>
                    <a:pt x="0" y="273"/>
                    <a:pt x="0" y="609"/>
                  </a:cubicBezTo>
                  <a:cubicBezTo>
                    <a:pt x="0" y="916"/>
                    <a:pt x="227" y="1169"/>
                    <a:pt x="522" y="1212"/>
                  </a:cubicBezTo>
                  <a:cubicBezTo>
                    <a:pt x="550" y="1216"/>
                    <a:pt x="580" y="1218"/>
                    <a:pt x="609" y="1218"/>
                  </a:cubicBezTo>
                  <a:cubicBezTo>
                    <a:pt x="716" y="1218"/>
                    <a:pt x="816" y="1191"/>
                    <a:pt x="903" y="1143"/>
                  </a:cubicBezTo>
                  <a:cubicBezTo>
                    <a:pt x="909" y="1139"/>
                    <a:pt x="916" y="1136"/>
                    <a:pt x="922" y="1132"/>
                  </a:cubicBezTo>
                  <a:cubicBezTo>
                    <a:pt x="1035" y="1064"/>
                    <a:pt x="1124" y="961"/>
                    <a:pt x="1174" y="838"/>
                  </a:cubicBezTo>
                  <a:cubicBezTo>
                    <a:pt x="1203" y="767"/>
                    <a:pt x="1219" y="690"/>
                    <a:pt x="1219" y="609"/>
                  </a:cubicBezTo>
                  <a:cubicBezTo>
                    <a:pt x="1219" y="273"/>
                    <a:pt x="946" y="0"/>
                    <a:pt x="609" y="0"/>
                  </a:cubicBezTo>
                  <a:close/>
                  <a:moveTo>
                    <a:pt x="774" y="918"/>
                  </a:moveTo>
                  <a:cubicBezTo>
                    <a:pt x="725" y="944"/>
                    <a:pt x="669" y="959"/>
                    <a:pt x="609" y="959"/>
                  </a:cubicBezTo>
                  <a:cubicBezTo>
                    <a:pt x="416" y="959"/>
                    <a:pt x="260" y="802"/>
                    <a:pt x="260" y="609"/>
                  </a:cubicBezTo>
                  <a:cubicBezTo>
                    <a:pt x="260" y="416"/>
                    <a:pt x="416" y="260"/>
                    <a:pt x="609" y="260"/>
                  </a:cubicBezTo>
                  <a:cubicBezTo>
                    <a:pt x="802" y="260"/>
                    <a:pt x="959" y="416"/>
                    <a:pt x="959" y="609"/>
                  </a:cubicBezTo>
                  <a:cubicBezTo>
                    <a:pt x="959" y="735"/>
                    <a:pt x="892" y="845"/>
                    <a:pt x="793" y="907"/>
                  </a:cubicBezTo>
                  <a:cubicBezTo>
                    <a:pt x="787" y="911"/>
                    <a:pt x="780" y="914"/>
                    <a:pt x="774" y="918"/>
                  </a:cubicBezTo>
                  <a:close/>
                </a:path>
              </a:pathLst>
            </a:custGeom>
            <a:solidFill>
              <a:srgbClr val="D45E16"/>
            </a:solidFill>
            <a:ln>
              <a:noFill/>
            </a:ln>
            <a:effectLst>
              <a:innerShdw blurRad="254000" dist="50800" dir="18900000">
                <a:prstClr val="black">
                  <a:alpha val="50000"/>
                </a:prstClr>
              </a:inn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0457" name="Freeform 8476"/>
            <p:cNvSpPr>
              <a:spLocks noEditPoints="1"/>
            </p:cNvSpPr>
            <p:nvPr/>
          </p:nvSpPr>
          <p:spPr bwMode="auto">
            <a:xfrm>
              <a:off x="3802590" y="3018056"/>
              <a:ext cx="2569013" cy="2555479"/>
            </a:xfrm>
            <a:custGeom>
              <a:avLst/>
              <a:gdLst>
                <a:gd name="T0" fmla="*/ 609 w 1219"/>
                <a:gd name="T1" fmla="*/ 0 h 1218"/>
                <a:gd name="T2" fmla="*/ 0 w 1219"/>
                <a:gd name="T3" fmla="*/ 609 h 1218"/>
                <a:gd name="T4" fmla="*/ 609 w 1219"/>
                <a:gd name="T5" fmla="*/ 1218 h 1218"/>
                <a:gd name="T6" fmla="*/ 1219 w 1219"/>
                <a:gd name="T7" fmla="*/ 609 h 1218"/>
                <a:gd name="T8" fmla="*/ 609 w 1219"/>
                <a:gd name="T9" fmla="*/ 0 h 1218"/>
                <a:gd name="T10" fmla="*/ 609 w 1219"/>
                <a:gd name="T11" fmla="*/ 959 h 1218"/>
                <a:gd name="T12" fmla="*/ 260 w 1219"/>
                <a:gd name="T13" fmla="*/ 609 h 1218"/>
                <a:gd name="T14" fmla="*/ 609 w 1219"/>
                <a:gd name="T15" fmla="*/ 260 h 1218"/>
                <a:gd name="T16" fmla="*/ 959 w 1219"/>
                <a:gd name="T17" fmla="*/ 609 h 1218"/>
                <a:gd name="T18" fmla="*/ 609 w 1219"/>
                <a:gd name="T19" fmla="*/ 959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19" h="1218">
                  <a:moveTo>
                    <a:pt x="609" y="0"/>
                  </a:moveTo>
                  <a:cubicBezTo>
                    <a:pt x="273" y="0"/>
                    <a:pt x="0" y="273"/>
                    <a:pt x="0" y="609"/>
                  </a:cubicBezTo>
                  <a:cubicBezTo>
                    <a:pt x="0" y="946"/>
                    <a:pt x="273" y="1218"/>
                    <a:pt x="609" y="1218"/>
                  </a:cubicBezTo>
                  <a:cubicBezTo>
                    <a:pt x="946" y="1218"/>
                    <a:pt x="1219" y="946"/>
                    <a:pt x="1219" y="609"/>
                  </a:cubicBezTo>
                  <a:cubicBezTo>
                    <a:pt x="1219" y="273"/>
                    <a:pt x="946" y="0"/>
                    <a:pt x="609" y="0"/>
                  </a:cubicBezTo>
                  <a:close/>
                  <a:moveTo>
                    <a:pt x="609" y="959"/>
                  </a:moveTo>
                  <a:cubicBezTo>
                    <a:pt x="416" y="959"/>
                    <a:pt x="260" y="802"/>
                    <a:pt x="260" y="609"/>
                  </a:cubicBezTo>
                  <a:cubicBezTo>
                    <a:pt x="260" y="416"/>
                    <a:pt x="416" y="260"/>
                    <a:pt x="609" y="260"/>
                  </a:cubicBezTo>
                  <a:cubicBezTo>
                    <a:pt x="802" y="260"/>
                    <a:pt x="959" y="416"/>
                    <a:pt x="959" y="609"/>
                  </a:cubicBezTo>
                  <a:cubicBezTo>
                    <a:pt x="959" y="802"/>
                    <a:pt x="802" y="959"/>
                    <a:pt x="609" y="959"/>
                  </a:cubicBezTo>
                  <a:close/>
                </a:path>
              </a:pathLst>
            </a:custGeom>
            <a:solidFill>
              <a:srgbClr val="D08B0E"/>
            </a:solidFill>
            <a:ln>
              <a:noFill/>
            </a:ln>
            <a:effectLst>
              <a:innerShdw blurRad="254000" dist="50800" dir="8100000">
                <a:prstClr val="black">
                  <a:alpha val="50000"/>
                </a:prstClr>
              </a:inn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 dirty="0"/>
            </a:p>
          </p:txBody>
        </p:sp>
        <p:sp>
          <p:nvSpPr>
            <p:cNvPr id="10458" name="Freeform 8477"/>
            <p:cNvSpPr>
              <a:spLocks/>
            </p:cNvSpPr>
            <p:nvPr/>
          </p:nvSpPr>
          <p:spPr bwMode="auto">
            <a:xfrm>
              <a:off x="6718567" y="3654158"/>
              <a:ext cx="40602" cy="22147"/>
            </a:xfrm>
            <a:custGeom>
              <a:avLst/>
              <a:gdLst>
                <a:gd name="T0" fmla="*/ 19 w 19"/>
                <a:gd name="T1" fmla="*/ 0 h 11"/>
                <a:gd name="T2" fmla="*/ 0 w 19"/>
                <a:gd name="T3" fmla="*/ 11 h 11"/>
                <a:gd name="T4" fmla="*/ 19 w 19"/>
                <a:gd name="T5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11">
                  <a:moveTo>
                    <a:pt x="19" y="0"/>
                  </a:moveTo>
                  <a:cubicBezTo>
                    <a:pt x="13" y="4"/>
                    <a:pt x="6" y="7"/>
                    <a:pt x="0" y="11"/>
                  </a:cubicBezTo>
                  <a:cubicBezTo>
                    <a:pt x="7" y="8"/>
                    <a:pt x="13" y="4"/>
                    <a:pt x="19" y="0"/>
                  </a:cubicBezTo>
                  <a:close/>
                </a:path>
              </a:pathLst>
            </a:custGeom>
            <a:solidFill>
              <a:srgbClr val="FF88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27000" prst="coolSlant"/>
            </a:sp3d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0459" name="Freeform 8478"/>
            <p:cNvSpPr>
              <a:spLocks/>
            </p:cNvSpPr>
            <p:nvPr/>
          </p:nvSpPr>
          <p:spPr bwMode="auto">
            <a:xfrm>
              <a:off x="6446655" y="3181696"/>
              <a:ext cx="40602" cy="23377"/>
            </a:xfrm>
            <a:custGeom>
              <a:avLst/>
              <a:gdLst>
                <a:gd name="T0" fmla="*/ 19 w 19"/>
                <a:gd name="T1" fmla="*/ 0 h 11"/>
                <a:gd name="T2" fmla="*/ 0 w 19"/>
                <a:gd name="T3" fmla="*/ 11 h 11"/>
                <a:gd name="T4" fmla="*/ 19 w 19"/>
                <a:gd name="T5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11">
                  <a:moveTo>
                    <a:pt x="19" y="0"/>
                  </a:moveTo>
                  <a:cubicBezTo>
                    <a:pt x="12" y="3"/>
                    <a:pt x="6" y="7"/>
                    <a:pt x="0" y="11"/>
                  </a:cubicBezTo>
                  <a:cubicBezTo>
                    <a:pt x="6" y="7"/>
                    <a:pt x="13" y="4"/>
                    <a:pt x="19" y="0"/>
                  </a:cubicBezTo>
                  <a:close/>
                </a:path>
              </a:pathLst>
            </a:custGeom>
            <a:solidFill>
              <a:srgbClr val="556471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27000" prst="coolSlant"/>
            </a:sp3d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10460" name="Freeform 8479"/>
            <p:cNvSpPr>
              <a:spLocks/>
            </p:cNvSpPr>
            <p:nvPr/>
          </p:nvSpPr>
          <p:spPr bwMode="auto">
            <a:xfrm>
              <a:off x="5830240" y="3081419"/>
              <a:ext cx="2567783" cy="2543175"/>
            </a:xfrm>
            <a:custGeom>
              <a:avLst/>
              <a:gdLst>
                <a:gd name="T0" fmla="*/ 697 w 1219"/>
                <a:gd name="T1" fmla="*/ 0 h 1212"/>
                <a:gd name="T2" fmla="*/ 445 w 1219"/>
                <a:gd name="T3" fmla="*/ 294 h 1212"/>
                <a:gd name="T4" fmla="*/ 609 w 1219"/>
                <a:gd name="T5" fmla="*/ 253 h 1212"/>
                <a:gd name="T6" fmla="*/ 959 w 1219"/>
                <a:gd name="T7" fmla="*/ 603 h 1212"/>
                <a:gd name="T8" fmla="*/ 609 w 1219"/>
                <a:gd name="T9" fmla="*/ 952 h 1212"/>
                <a:gd name="T10" fmla="*/ 260 w 1219"/>
                <a:gd name="T11" fmla="*/ 603 h 1212"/>
                <a:gd name="T12" fmla="*/ 260 w 1219"/>
                <a:gd name="T13" fmla="*/ 600 h 1212"/>
                <a:gd name="T14" fmla="*/ 0 w 1219"/>
                <a:gd name="T15" fmla="*/ 600 h 1212"/>
                <a:gd name="T16" fmla="*/ 0 w 1219"/>
                <a:gd name="T17" fmla="*/ 603 h 1212"/>
                <a:gd name="T18" fmla="*/ 609 w 1219"/>
                <a:gd name="T19" fmla="*/ 1212 h 1212"/>
                <a:gd name="T20" fmla="*/ 1219 w 1219"/>
                <a:gd name="T21" fmla="*/ 603 h 1212"/>
                <a:gd name="T22" fmla="*/ 697 w 1219"/>
                <a:gd name="T23" fmla="*/ 0 h 1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219" h="1212">
                  <a:moveTo>
                    <a:pt x="697" y="0"/>
                  </a:moveTo>
                  <a:cubicBezTo>
                    <a:pt x="647" y="123"/>
                    <a:pt x="558" y="226"/>
                    <a:pt x="445" y="294"/>
                  </a:cubicBezTo>
                  <a:cubicBezTo>
                    <a:pt x="494" y="268"/>
                    <a:pt x="550" y="253"/>
                    <a:pt x="609" y="253"/>
                  </a:cubicBezTo>
                  <a:cubicBezTo>
                    <a:pt x="803" y="253"/>
                    <a:pt x="959" y="410"/>
                    <a:pt x="959" y="603"/>
                  </a:cubicBezTo>
                  <a:cubicBezTo>
                    <a:pt x="959" y="796"/>
                    <a:pt x="803" y="952"/>
                    <a:pt x="609" y="952"/>
                  </a:cubicBezTo>
                  <a:cubicBezTo>
                    <a:pt x="416" y="952"/>
                    <a:pt x="260" y="796"/>
                    <a:pt x="260" y="603"/>
                  </a:cubicBezTo>
                  <a:cubicBezTo>
                    <a:pt x="260" y="602"/>
                    <a:pt x="260" y="601"/>
                    <a:pt x="260" y="600"/>
                  </a:cubicBezTo>
                  <a:cubicBezTo>
                    <a:pt x="0" y="600"/>
                    <a:pt x="0" y="600"/>
                    <a:pt x="0" y="600"/>
                  </a:cubicBezTo>
                  <a:cubicBezTo>
                    <a:pt x="0" y="601"/>
                    <a:pt x="0" y="602"/>
                    <a:pt x="0" y="603"/>
                  </a:cubicBezTo>
                  <a:cubicBezTo>
                    <a:pt x="0" y="939"/>
                    <a:pt x="273" y="1212"/>
                    <a:pt x="609" y="1212"/>
                  </a:cubicBezTo>
                  <a:cubicBezTo>
                    <a:pt x="946" y="1212"/>
                    <a:pt x="1219" y="939"/>
                    <a:pt x="1219" y="603"/>
                  </a:cubicBezTo>
                  <a:cubicBezTo>
                    <a:pt x="1219" y="296"/>
                    <a:pt x="992" y="42"/>
                    <a:pt x="697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innerShdw blurRad="254000" dist="50800" dir="2700000">
                <a:prstClr val="black">
                  <a:alpha val="50000"/>
                </a:prstClr>
              </a:inn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 dirty="0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4803060" y="2662471"/>
            <a:ext cx="2152473" cy="934362"/>
            <a:chOff x="2467656" y="-596508"/>
            <a:chExt cx="2869964" cy="1245492"/>
          </a:xfrm>
        </p:grpSpPr>
        <p:sp>
          <p:nvSpPr>
            <p:cNvPr id="25" name="Rectangle 24"/>
            <p:cNvSpPr/>
            <p:nvPr/>
          </p:nvSpPr>
          <p:spPr>
            <a:xfrm>
              <a:off x="2467656" y="115643"/>
              <a:ext cx="2869964" cy="53334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tr-TR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Hazırlık- Isınma </a:t>
              </a:r>
              <a:endPara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2952200" y="-596508"/>
              <a:ext cx="977020" cy="95403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4051" b="1" cap="all" spc="-113" dirty="0">
                  <a:solidFill>
                    <a:srgbClr val="D45E1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01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827584" y="4111394"/>
            <a:ext cx="2097183" cy="1270271"/>
            <a:chOff x="2251539" y="763190"/>
            <a:chExt cx="2796244" cy="1693254"/>
          </a:xfrm>
        </p:grpSpPr>
        <p:sp>
          <p:nvSpPr>
            <p:cNvPr id="33" name="Rectangle 32"/>
            <p:cNvSpPr/>
            <p:nvPr/>
          </p:nvSpPr>
          <p:spPr>
            <a:xfrm>
              <a:off x="2251539" y="1646176"/>
              <a:ext cx="2796244" cy="81026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tr-TR" sz="2000" b="1" dirty="0"/>
                <a:t>Canlandırma </a:t>
              </a:r>
              <a:endParaRPr lang="tr-TR" sz="2000" dirty="0"/>
            </a:p>
            <a:p>
              <a:pPr algn="r"/>
              <a:r>
                <a:rPr lang="en-US" sz="1350" kern="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itchFamily="34" charset="0"/>
                </a:rPr>
                <a:t> </a:t>
              </a:r>
              <a:endParaRPr lang="en-US" sz="135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3474781" y="763190"/>
              <a:ext cx="977020" cy="95403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4000" b="1" cap="all" spc="-113" dirty="0">
                  <a:solidFill>
                    <a:srgbClr val="D08B0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02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5532850" y="4472523"/>
            <a:ext cx="3046501" cy="954182"/>
            <a:chOff x="3869805" y="3659261"/>
            <a:chExt cx="4062001" cy="1271913"/>
          </a:xfrm>
        </p:grpSpPr>
        <p:sp>
          <p:nvSpPr>
            <p:cNvPr id="36" name="Rectangle 35"/>
            <p:cNvSpPr/>
            <p:nvPr/>
          </p:nvSpPr>
          <p:spPr>
            <a:xfrm>
              <a:off x="3869805" y="4397832"/>
              <a:ext cx="4062001" cy="53334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tr-TR" sz="2000" b="1" dirty="0"/>
                <a:t>Değerlendirme- Tartışma</a:t>
              </a:r>
              <a:endParaRPr lang="tr-TR" sz="2000" dirty="0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4173566" y="3659261"/>
              <a:ext cx="977020" cy="95403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r>
                <a:rPr lang="en-US" sz="4000" b="1" cap="all" spc="-113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03</a:t>
              </a:r>
            </a:p>
          </p:txBody>
        </p:sp>
      </p:grpSp>
      <p:sp>
        <p:nvSpPr>
          <p:cNvPr id="31" name="Title 4">
            <a:extLst>
              <a:ext uri="{FF2B5EF4-FFF2-40B4-BE49-F238E27FC236}">
                <a16:creationId xmlns:a16="http://schemas.microsoft.com/office/drawing/2014/main" id="{A80898CE-8677-4809-AFF3-CA46A23BC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Yaratıcı </a:t>
            </a:r>
            <a:r>
              <a:rPr lang="tr-TR" b="1" dirty="0" err="1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Dramanın</a:t>
            </a:r>
            <a:r>
              <a:rPr lang="tr-TR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Aşamaları</a:t>
            </a: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AF08C1B6-730D-4229-9B68-AD3979209397}"/>
              </a:ext>
            </a:extLst>
          </p:cNvPr>
          <p:cNvSpPr/>
          <p:nvPr/>
        </p:nvSpPr>
        <p:spPr>
          <a:xfrm>
            <a:off x="386828" y="1417638"/>
            <a:ext cx="858424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b="1" dirty="0"/>
              <a:t> </a:t>
            </a:r>
            <a:r>
              <a:rPr lang="tr-TR" sz="2400" dirty="0"/>
              <a:t>Yaratıcı drama sürecinin verimli geçmesi için </a:t>
            </a:r>
            <a:r>
              <a:rPr lang="tr-TR" sz="2400" b="1" dirty="0"/>
              <a:t>belirli aşamalara </a:t>
            </a:r>
            <a:r>
              <a:rPr lang="tr-TR" sz="2400" dirty="0"/>
              <a:t>göre ilerlemesi gerekmektedir. </a:t>
            </a:r>
          </a:p>
          <a:p>
            <a:r>
              <a:rPr lang="tr-TR" sz="2400" dirty="0"/>
              <a:t>Bu aşamalar şu şekilde açıklanabilir.</a:t>
            </a:r>
          </a:p>
          <a:p>
            <a:endParaRPr lang="tr-TR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46AE68B6-AF11-4706-8D7A-B9910B9CB26A}"/>
              </a:ext>
            </a:extLst>
          </p:cNvPr>
          <p:cNvSpPr/>
          <p:nvPr/>
        </p:nvSpPr>
        <p:spPr>
          <a:xfrm>
            <a:off x="2231194" y="5702793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1000" dirty="0">
                <a:solidFill>
                  <a:srgbClr val="222222"/>
                </a:solidFill>
              </a:rPr>
              <a:t>Adıgüzel, Ö. (2018). </a:t>
            </a:r>
            <a:r>
              <a:rPr lang="tr-TR" sz="1000" i="1" dirty="0">
                <a:solidFill>
                  <a:srgbClr val="222222"/>
                </a:solidFill>
              </a:rPr>
              <a:t>Eğitimde Yaratıcı Drama</a:t>
            </a:r>
            <a:r>
              <a:rPr lang="tr-TR" sz="1000" dirty="0">
                <a:solidFill>
                  <a:srgbClr val="222222"/>
                </a:solidFill>
              </a:rPr>
              <a:t>. Ankara: Yapı Kredi Yayınları.</a:t>
            </a:r>
            <a:endParaRPr lang="tr-TR" sz="1000" dirty="0"/>
          </a:p>
        </p:txBody>
      </p:sp>
    </p:spTree>
    <p:extLst>
      <p:ext uri="{BB962C8B-B14F-4D97-AF65-F5344CB8AC3E}">
        <p14:creationId xmlns:p14="http://schemas.microsoft.com/office/powerpoint/2010/main" val="553821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-113508" y="208487"/>
            <a:ext cx="8229600" cy="865137"/>
          </a:xfrm>
        </p:spPr>
        <p:txBody>
          <a:bodyPr>
            <a:normAutofit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4355976" y="2132856"/>
            <a:ext cx="446449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1218987">
              <a:defRPr/>
            </a:pPr>
            <a:r>
              <a:rPr lang="tr-TR" sz="2400" b="1" dirty="0"/>
              <a:t>Bu aşamanın esas amacı;</a:t>
            </a:r>
          </a:p>
          <a:p>
            <a:pPr lvl="0" defTabSz="1218987">
              <a:defRPr/>
            </a:pPr>
            <a:endParaRPr lang="tr-TR" sz="2400" dirty="0"/>
          </a:p>
          <a:p>
            <a:pPr marL="342900" lvl="0" indent="-342900" defTabSz="1218987">
              <a:buFont typeface="Arial" panose="020B0604020202020204" pitchFamily="34" charset="0"/>
              <a:buChar char="•"/>
              <a:defRPr/>
            </a:pPr>
            <a:r>
              <a:rPr lang="tr-TR" sz="2400" dirty="0"/>
              <a:t> grup dinamiği oluşturma</a:t>
            </a:r>
          </a:p>
          <a:p>
            <a:pPr marL="342900" lvl="0" indent="-342900" defTabSz="1218987">
              <a:buFont typeface="Arial" panose="020B0604020202020204" pitchFamily="34" charset="0"/>
              <a:buChar char="•"/>
              <a:defRPr/>
            </a:pPr>
            <a:endParaRPr lang="tr-TR" sz="2400" dirty="0"/>
          </a:p>
          <a:p>
            <a:pPr marL="342900" lvl="0" indent="-342900" defTabSz="1218987">
              <a:buFont typeface="Arial" panose="020B0604020202020204" pitchFamily="34" charset="0"/>
              <a:buChar char="•"/>
              <a:defRPr/>
            </a:pPr>
            <a:r>
              <a:rPr lang="tr-TR" sz="2400" dirty="0"/>
              <a:t> bir sonraki aşamaya hazırlama </a:t>
            </a:r>
          </a:p>
        </p:txBody>
      </p:sp>
      <p:pic>
        <p:nvPicPr>
          <p:cNvPr id="20" name="Picture 2" descr="yaratÄ±cÄ± drama Ä±sÄ±nma aÅamasÄ± ile ilgili gÃ¶rsel sonuc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56592" y="1073624"/>
            <a:ext cx="3816424" cy="437858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1" name="Unvan 1"/>
          <p:cNvSpPr txBox="1">
            <a:spLocks/>
          </p:cNvSpPr>
          <p:nvPr/>
        </p:nvSpPr>
        <p:spPr>
          <a:xfrm>
            <a:off x="0" y="-30959"/>
            <a:ext cx="9144000" cy="692696"/>
          </a:xfrm>
          <a:prstGeom prst="rect">
            <a:avLst/>
          </a:prstGeom>
          <a:solidFill>
            <a:srgbClr val="94DA9C"/>
          </a:solidFill>
          <a:ln>
            <a:solidFill>
              <a:srgbClr val="94DA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55000" lnSpcReduction="20000"/>
          </a:bodyPr>
          <a:lstStyle>
            <a:defPPr>
              <a:defRPr lang="tr-TR"/>
            </a:defPPr>
            <a:lvl1pPr algn="ctr" defTabSz="914400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defRPr/>
            </a:pPr>
            <a:r>
              <a:rPr lang="tr-TR" sz="3800" b="1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HAZIRLIK / ISINMA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>
              <a:solidFill>
                <a:schemeClr val="bg1"/>
              </a:solidFill>
            </a:endParaRPr>
          </a:p>
          <a:p>
            <a:pPr algn="l">
              <a:defRPr/>
            </a:pP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196D7DF3-F1E6-405B-898C-097106EB696E}"/>
              </a:ext>
            </a:extLst>
          </p:cNvPr>
          <p:cNvSpPr/>
          <p:nvPr/>
        </p:nvSpPr>
        <p:spPr>
          <a:xfrm>
            <a:off x="4355976" y="5191894"/>
            <a:ext cx="4572000" cy="55399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1000" dirty="0">
                <a:solidFill>
                  <a:srgbClr val="222222"/>
                </a:solidFill>
              </a:rPr>
              <a:t> Öztürk, A. (1999). Öğretmen Yetiştirmede Yaratıcı Drama Yöntemiyle İşlenecek Tiyatro Dersinin Öğretmen Adaylarındaki Sözel İletişim Becerilerine Etkileri. </a:t>
            </a:r>
            <a:r>
              <a:rPr lang="tr-TR" sz="1000" i="1" dirty="0">
                <a:solidFill>
                  <a:srgbClr val="222222"/>
                </a:solidFill>
              </a:rPr>
              <a:t>Eğitimde Tiyatroda Yaratıcı Drama, Çağdaş Drama Derneği Bülteni, 3</a:t>
            </a:r>
            <a:r>
              <a:rPr lang="tr-TR" sz="1000" dirty="0">
                <a:solidFill>
                  <a:srgbClr val="222222"/>
                </a:solidFill>
              </a:rPr>
              <a:t>(4), 33-35.</a:t>
            </a:r>
          </a:p>
        </p:txBody>
      </p:sp>
    </p:spTree>
    <p:extLst>
      <p:ext uri="{BB962C8B-B14F-4D97-AF65-F5344CB8AC3E}">
        <p14:creationId xmlns:p14="http://schemas.microsoft.com/office/powerpoint/2010/main" val="3763525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/>
          <p:cNvSpPr>
            <a:spLocks/>
          </p:cNvSpPr>
          <p:nvPr/>
        </p:nvSpPr>
        <p:spPr bwMode="auto">
          <a:xfrm>
            <a:off x="5208829" y="1207084"/>
            <a:ext cx="723450" cy="1622781"/>
          </a:xfrm>
          <a:custGeom>
            <a:avLst/>
            <a:gdLst>
              <a:gd name="T0" fmla="*/ 572 w 572"/>
              <a:gd name="T1" fmla="*/ 809 h 1398"/>
              <a:gd name="T2" fmla="*/ 0 w 572"/>
              <a:gd name="T3" fmla="*/ 1398 h 1398"/>
              <a:gd name="T4" fmla="*/ 2 w 572"/>
              <a:gd name="T5" fmla="*/ 774 h 1398"/>
              <a:gd name="T6" fmla="*/ 572 w 572"/>
              <a:gd name="T7" fmla="*/ 0 h 1398"/>
              <a:gd name="T8" fmla="*/ 572 w 572"/>
              <a:gd name="T9" fmla="*/ 809 h 1398"/>
              <a:gd name="connsiteX0" fmla="*/ 10538 w 10538"/>
              <a:gd name="connsiteY0" fmla="*/ 5787 h 10000"/>
              <a:gd name="connsiteX1" fmla="*/ 538 w 10538"/>
              <a:gd name="connsiteY1" fmla="*/ 10000 h 10000"/>
              <a:gd name="connsiteX2" fmla="*/ 0 w 10538"/>
              <a:gd name="connsiteY2" fmla="*/ 5369 h 10000"/>
              <a:gd name="connsiteX3" fmla="*/ 10538 w 10538"/>
              <a:gd name="connsiteY3" fmla="*/ 0 h 10000"/>
              <a:gd name="connsiteX4" fmla="*/ 10538 w 10538"/>
              <a:gd name="connsiteY4" fmla="*/ 5787 h 10000"/>
              <a:gd name="connsiteX0" fmla="*/ 10620 w 10620"/>
              <a:gd name="connsiteY0" fmla="*/ 5787 h 10000"/>
              <a:gd name="connsiteX1" fmla="*/ 47 w 10620"/>
              <a:gd name="connsiteY1" fmla="*/ 10000 h 10000"/>
              <a:gd name="connsiteX2" fmla="*/ 82 w 10620"/>
              <a:gd name="connsiteY2" fmla="*/ 5369 h 10000"/>
              <a:gd name="connsiteX3" fmla="*/ 10620 w 10620"/>
              <a:gd name="connsiteY3" fmla="*/ 0 h 10000"/>
              <a:gd name="connsiteX4" fmla="*/ 10620 w 10620"/>
              <a:gd name="connsiteY4" fmla="*/ 5787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620" h="10000">
                <a:moveTo>
                  <a:pt x="10620" y="5787"/>
                </a:moveTo>
                <a:lnTo>
                  <a:pt x="47" y="10000"/>
                </a:lnTo>
                <a:cubicBezTo>
                  <a:pt x="-132" y="8456"/>
                  <a:pt x="261" y="6913"/>
                  <a:pt x="82" y="5369"/>
                </a:cubicBezTo>
                <a:lnTo>
                  <a:pt x="10620" y="0"/>
                </a:lnTo>
                <a:lnTo>
                  <a:pt x="10620" y="5787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68598" tIns="34299" rIns="68598" bIns="34299" numCol="1" anchor="t" anchorCtr="0" compatLnSpc="1">
            <a:prstTxWarp prst="textNoShape">
              <a:avLst/>
            </a:prstTxWarp>
          </a:bodyPr>
          <a:lstStyle/>
          <a:p>
            <a:endParaRPr lang="en-US" sz="135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923541" y="1201403"/>
            <a:ext cx="1039687" cy="964545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68598" tIns="34299" rIns="68598" bIns="34299" numCol="1" anchor="t" anchorCtr="0" compatLnSpc="1">
            <a:prstTxWarp prst="textNoShape">
              <a:avLst/>
            </a:prstTxWarp>
          </a:bodyPr>
          <a:lstStyle/>
          <a:p>
            <a:endParaRPr lang="en-US" sz="135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5191952" y="2133221"/>
            <a:ext cx="1742489" cy="696691"/>
          </a:xfrm>
          <a:custGeom>
            <a:avLst/>
            <a:gdLst>
              <a:gd name="T0" fmla="*/ 1435 w 1435"/>
              <a:gd name="T1" fmla="*/ 0 h 589"/>
              <a:gd name="T2" fmla="*/ 572 w 1435"/>
              <a:gd name="T3" fmla="*/ 0 h 589"/>
              <a:gd name="T4" fmla="*/ 0 w 1435"/>
              <a:gd name="T5" fmla="*/ 589 h 589"/>
              <a:gd name="T6" fmla="*/ 752 w 1435"/>
              <a:gd name="T7" fmla="*/ 585 h 589"/>
              <a:gd name="T8" fmla="*/ 1435 w 1435"/>
              <a:gd name="T9" fmla="*/ 0 h 589"/>
              <a:gd name="connsiteX0" fmla="*/ 10196 w 10196"/>
              <a:gd name="connsiteY0" fmla="*/ 0 h 9932"/>
              <a:gd name="connsiteX1" fmla="*/ 4182 w 10196"/>
              <a:gd name="connsiteY1" fmla="*/ 0 h 9932"/>
              <a:gd name="connsiteX2" fmla="*/ 0 w 10196"/>
              <a:gd name="connsiteY2" fmla="*/ 9920 h 9932"/>
              <a:gd name="connsiteX3" fmla="*/ 5436 w 10196"/>
              <a:gd name="connsiteY3" fmla="*/ 9932 h 9932"/>
              <a:gd name="connsiteX4" fmla="*/ 10196 w 10196"/>
              <a:gd name="connsiteY4" fmla="*/ 0 h 9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96" h="9932">
                <a:moveTo>
                  <a:pt x="10196" y="0"/>
                </a:moveTo>
                <a:lnTo>
                  <a:pt x="4182" y="0"/>
                </a:lnTo>
                <a:lnTo>
                  <a:pt x="0" y="9920"/>
                </a:lnTo>
                <a:lnTo>
                  <a:pt x="5436" y="9932"/>
                </a:lnTo>
                <a:lnTo>
                  <a:pt x="10196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68598" tIns="34299" rIns="68598" bIns="34299" numCol="1" anchor="t" anchorCtr="0" compatLnSpc="1">
            <a:prstTxWarp prst="textNoShape">
              <a:avLst/>
            </a:prstTxWarp>
          </a:bodyPr>
          <a:lstStyle/>
          <a:p>
            <a:endParaRPr lang="en-US" sz="135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5658979" y="2290764"/>
            <a:ext cx="625241" cy="1342184"/>
          </a:xfrm>
          <a:custGeom>
            <a:avLst/>
            <a:gdLst>
              <a:gd name="T0" fmla="*/ 0 w 525"/>
              <a:gd name="T1" fmla="*/ 1127 h 1127"/>
              <a:gd name="T2" fmla="*/ 525 w 525"/>
              <a:gd name="T3" fmla="*/ 817 h 1127"/>
              <a:gd name="T4" fmla="*/ 525 w 525"/>
              <a:gd name="T5" fmla="*/ 0 h 1127"/>
              <a:gd name="T6" fmla="*/ 0 w 525"/>
              <a:gd name="T7" fmla="*/ 490 h 1127"/>
              <a:gd name="T8" fmla="*/ 0 w 525"/>
              <a:gd name="T9" fmla="*/ 1127 h 11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5" h="1127">
                <a:moveTo>
                  <a:pt x="0" y="1127"/>
                </a:moveTo>
                <a:lnTo>
                  <a:pt x="525" y="817"/>
                </a:lnTo>
                <a:lnTo>
                  <a:pt x="525" y="0"/>
                </a:lnTo>
                <a:lnTo>
                  <a:pt x="0" y="490"/>
                </a:lnTo>
                <a:lnTo>
                  <a:pt x="0" y="1127"/>
                </a:lnTo>
                <a:close/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</p:spPr>
        <p:txBody>
          <a:bodyPr vert="horz" wrap="square" lIns="68598" tIns="34299" rIns="68598" bIns="34299" numCol="1" anchor="t" anchorCtr="0" compatLnSpc="1">
            <a:prstTxWarp prst="textNoShape">
              <a:avLst/>
            </a:prstTxWarp>
          </a:bodyPr>
          <a:lstStyle/>
          <a:p>
            <a:endParaRPr lang="en-US" sz="135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280177" y="2312312"/>
            <a:ext cx="1039687" cy="97299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vert="horz" wrap="square" lIns="68598" tIns="34299" rIns="68598" bIns="34299" numCol="1" anchor="t" anchorCtr="0" compatLnSpc="1">
            <a:prstTxWarp prst="textNoShape">
              <a:avLst/>
            </a:prstTxWarp>
          </a:bodyPr>
          <a:lstStyle/>
          <a:p>
            <a:endParaRPr lang="en-US" sz="135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660649" y="3241015"/>
            <a:ext cx="1661355" cy="369190"/>
          </a:xfrm>
          <a:custGeom>
            <a:avLst/>
            <a:gdLst>
              <a:gd name="T0" fmla="*/ 1395 w 1395"/>
              <a:gd name="T1" fmla="*/ 0 h 310"/>
              <a:gd name="T2" fmla="*/ 522 w 1395"/>
              <a:gd name="T3" fmla="*/ 0 h 310"/>
              <a:gd name="T4" fmla="*/ 0 w 1395"/>
              <a:gd name="T5" fmla="*/ 310 h 310"/>
              <a:gd name="T6" fmla="*/ 754 w 1395"/>
              <a:gd name="T7" fmla="*/ 305 h 310"/>
              <a:gd name="T8" fmla="*/ 1395 w 1395"/>
              <a:gd name="T9" fmla="*/ 0 h 3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95" h="310">
                <a:moveTo>
                  <a:pt x="1395" y="0"/>
                </a:moveTo>
                <a:lnTo>
                  <a:pt x="522" y="0"/>
                </a:lnTo>
                <a:lnTo>
                  <a:pt x="0" y="310"/>
                </a:lnTo>
                <a:lnTo>
                  <a:pt x="754" y="305"/>
                </a:lnTo>
                <a:lnTo>
                  <a:pt x="1395" y="0"/>
                </a:lnTo>
                <a:close/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</p:spPr>
        <p:txBody>
          <a:bodyPr vert="horz" wrap="square" lIns="68598" tIns="34299" rIns="68598" bIns="34299" numCol="1" anchor="t" anchorCtr="0" compatLnSpc="1">
            <a:prstTxWarp prst="textNoShape">
              <a:avLst/>
            </a:prstTxWarp>
          </a:bodyPr>
          <a:lstStyle/>
          <a:p>
            <a:endParaRPr lang="en-US" sz="135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328427" y="3378267"/>
            <a:ext cx="477997" cy="1037305"/>
          </a:xfrm>
          <a:custGeom>
            <a:avLst/>
            <a:gdLst>
              <a:gd name="T0" fmla="*/ 0 w 395"/>
              <a:gd name="T1" fmla="*/ 871 h 871"/>
              <a:gd name="T2" fmla="*/ 395 w 395"/>
              <a:gd name="T3" fmla="*/ 815 h 871"/>
              <a:gd name="T4" fmla="*/ 392 w 395"/>
              <a:gd name="T5" fmla="*/ 0 h 871"/>
              <a:gd name="T6" fmla="*/ 0 w 395"/>
              <a:gd name="T7" fmla="*/ 232 h 871"/>
              <a:gd name="T8" fmla="*/ 0 w 395"/>
              <a:gd name="T9" fmla="*/ 871 h 8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5" h="871">
                <a:moveTo>
                  <a:pt x="0" y="871"/>
                </a:moveTo>
                <a:lnTo>
                  <a:pt x="395" y="815"/>
                </a:lnTo>
                <a:lnTo>
                  <a:pt x="392" y="0"/>
                </a:lnTo>
                <a:lnTo>
                  <a:pt x="0" y="232"/>
                </a:lnTo>
                <a:lnTo>
                  <a:pt x="0" y="871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vert="horz" wrap="square" lIns="68598" tIns="34299" rIns="68598" bIns="34299" numCol="1" anchor="t" anchorCtr="0" compatLnSpc="1">
            <a:prstTxWarp prst="textNoShape">
              <a:avLst/>
            </a:prstTxWarp>
          </a:bodyPr>
          <a:lstStyle/>
          <a:p>
            <a:endParaRPr lang="en-US" sz="135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6795108" y="3384911"/>
            <a:ext cx="963467" cy="981331"/>
          </a:xfrm>
          <a:custGeom>
            <a:avLst/>
            <a:gdLst>
              <a:gd name="T0" fmla="*/ 809 w 809"/>
              <a:gd name="T1" fmla="*/ 819 h 824"/>
              <a:gd name="T2" fmla="*/ 0 w 809"/>
              <a:gd name="T3" fmla="*/ 824 h 824"/>
              <a:gd name="T4" fmla="*/ 0 w 809"/>
              <a:gd name="T5" fmla="*/ 2 h 824"/>
              <a:gd name="T6" fmla="*/ 802 w 809"/>
              <a:gd name="T7" fmla="*/ 0 h 824"/>
              <a:gd name="T8" fmla="*/ 809 w 809"/>
              <a:gd name="T9" fmla="*/ 819 h 8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09" h="824">
                <a:moveTo>
                  <a:pt x="809" y="819"/>
                </a:moveTo>
                <a:lnTo>
                  <a:pt x="0" y="824"/>
                </a:lnTo>
                <a:lnTo>
                  <a:pt x="0" y="2"/>
                </a:lnTo>
                <a:lnTo>
                  <a:pt x="802" y="0"/>
                </a:lnTo>
                <a:lnTo>
                  <a:pt x="809" y="819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vert="horz" wrap="square" lIns="68598" tIns="34299" rIns="68598" bIns="34299" numCol="1" anchor="t" anchorCtr="0" compatLnSpc="1">
            <a:prstTxWarp prst="textNoShape">
              <a:avLst/>
            </a:prstTxWarp>
          </a:bodyPr>
          <a:lstStyle/>
          <a:p>
            <a:endParaRPr lang="en-US" sz="135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Freeform 36"/>
          <p:cNvSpPr>
            <a:spLocks noEditPoints="1"/>
          </p:cNvSpPr>
          <p:nvPr/>
        </p:nvSpPr>
        <p:spPr bwMode="auto">
          <a:xfrm>
            <a:off x="10750855" y="4507606"/>
            <a:ext cx="107316" cy="152574"/>
          </a:xfrm>
          <a:custGeom>
            <a:avLst/>
            <a:gdLst>
              <a:gd name="T0" fmla="*/ 3696 w 3813"/>
              <a:gd name="T1" fmla="*/ 3371 h 3630"/>
              <a:gd name="T2" fmla="*/ 3365 w 3813"/>
              <a:gd name="T3" fmla="*/ 3427 h 3630"/>
              <a:gd name="T4" fmla="*/ 3195 w 3813"/>
              <a:gd name="T5" fmla="*/ 3235 h 3630"/>
              <a:gd name="T6" fmla="*/ 3398 w 3813"/>
              <a:gd name="T7" fmla="*/ 2982 h 3630"/>
              <a:gd name="T8" fmla="*/ 2802 w 3813"/>
              <a:gd name="T9" fmla="*/ 2182 h 3630"/>
              <a:gd name="T10" fmla="*/ 2639 w 3813"/>
              <a:gd name="T11" fmla="*/ 3585 h 3630"/>
              <a:gd name="T12" fmla="*/ 2315 w 3813"/>
              <a:gd name="T13" fmla="*/ 3601 h 3630"/>
              <a:gd name="T14" fmla="*/ 2189 w 3813"/>
              <a:gd name="T15" fmla="*/ 3388 h 3630"/>
              <a:gd name="T16" fmla="*/ 2434 w 3813"/>
              <a:gd name="T17" fmla="*/ 3162 h 3630"/>
              <a:gd name="T18" fmla="*/ 1829 w 3813"/>
              <a:gd name="T19" fmla="*/ 1520 h 3630"/>
              <a:gd name="T20" fmla="*/ 1559 w 3813"/>
              <a:gd name="T21" fmla="*/ 1690 h 3630"/>
              <a:gd name="T22" fmla="*/ 1604 w 3813"/>
              <a:gd name="T23" fmla="*/ 2008 h 3630"/>
              <a:gd name="T24" fmla="*/ 1914 w 3813"/>
              <a:gd name="T25" fmla="*/ 2097 h 3630"/>
              <a:gd name="T26" fmla="*/ 2122 w 3813"/>
              <a:gd name="T27" fmla="*/ 1858 h 3630"/>
              <a:gd name="T28" fmla="*/ 1990 w 3813"/>
              <a:gd name="T29" fmla="*/ 1567 h 3630"/>
              <a:gd name="T30" fmla="*/ 1978 w 3813"/>
              <a:gd name="T31" fmla="*/ 1430 h 3630"/>
              <a:gd name="T32" fmla="*/ 2232 w 3813"/>
              <a:gd name="T33" fmla="*/ 1713 h 3630"/>
              <a:gd name="T34" fmla="*/ 2139 w 3813"/>
              <a:gd name="T35" fmla="*/ 2089 h 3630"/>
              <a:gd name="T36" fmla="*/ 1777 w 3813"/>
              <a:gd name="T37" fmla="*/ 2225 h 3630"/>
              <a:gd name="T38" fmla="*/ 1462 w 3813"/>
              <a:gd name="T39" fmla="*/ 2008 h 3630"/>
              <a:gd name="T40" fmla="*/ 1462 w 3813"/>
              <a:gd name="T41" fmla="*/ 1621 h 3630"/>
              <a:gd name="T42" fmla="*/ 1777 w 3813"/>
              <a:gd name="T43" fmla="*/ 1405 h 3630"/>
              <a:gd name="T44" fmla="*/ 1487 w 3813"/>
              <a:gd name="T45" fmla="*/ 1392 h 3630"/>
              <a:gd name="T46" fmla="*/ 1283 w 3813"/>
              <a:gd name="T47" fmla="*/ 1814 h 3630"/>
              <a:gd name="T48" fmla="*/ 1487 w 3813"/>
              <a:gd name="T49" fmla="*/ 2237 h 3630"/>
              <a:gd name="T50" fmla="*/ 1954 w 3813"/>
              <a:gd name="T51" fmla="*/ 2342 h 3630"/>
              <a:gd name="T52" fmla="*/ 2319 w 3813"/>
              <a:gd name="T53" fmla="*/ 2052 h 3630"/>
              <a:gd name="T54" fmla="*/ 2319 w 3813"/>
              <a:gd name="T55" fmla="*/ 1576 h 3630"/>
              <a:gd name="T56" fmla="*/ 1954 w 3813"/>
              <a:gd name="T57" fmla="*/ 1288 h 3630"/>
              <a:gd name="T58" fmla="*/ 1671 w 3813"/>
              <a:gd name="T59" fmla="*/ 476 h 3630"/>
              <a:gd name="T60" fmla="*/ 2025 w 3813"/>
              <a:gd name="T61" fmla="*/ 457 h 3630"/>
              <a:gd name="T62" fmla="*/ 2030 w 3813"/>
              <a:gd name="T63" fmla="*/ 370 h 3630"/>
              <a:gd name="T64" fmla="*/ 2734 w 3813"/>
              <a:gd name="T65" fmla="*/ 667 h 3630"/>
              <a:gd name="T66" fmla="*/ 3188 w 3813"/>
              <a:gd name="T67" fmla="*/ 1265 h 3630"/>
              <a:gd name="T68" fmla="*/ 2302 w 3813"/>
              <a:gd name="T69" fmla="*/ 3063 h 3630"/>
              <a:gd name="T70" fmla="*/ 1906 w 3813"/>
              <a:gd name="T71" fmla="*/ 3271 h 3630"/>
              <a:gd name="T72" fmla="*/ 1144 w 3813"/>
              <a:gd name="T73" fmla="*/ 3105 h 3630"/>
              <a:gd name="T74" fmla="*/ 577 w 3813"/>
              <a:gd name="T75" fmla="*/ 2579 h 3630"/>
              <a:gd name="T76" fmla="*/ 359 w 3813"/>
              <a:gd name="T77" fmla="*/ 1814 h 3630"/>
              <a:gd name="T78" fmla="*/ 577 w 3813"/>
              <a:gd name="T79" fmla="*/ 1051 h 3630"/>
              <a:gd name="T80" fmla="*/ 1144 w 3813"/>
              <a:gd name="T81" fmla="*/ 524 h 3630"/>
              <a:gd name="T82" fmla="*/ 1829 w 3813"/>
              <a:gd name="T83" fmla="*/ 0 h 3630"/>
              <a:gd name="T84" fmla="*/ 2592 w 3813"/>
              <a:gd name="T85" fmla="*/ 165 h 3630"/>
              <a:gd name="T86" fmla="*/ 3267 w 3813"/>
              <a:gd name="T87" fmla="*/ 697 h 3630"/>
              <a:gd name="T88" fmla="*/ 3626 w 3813"/>
              <a:gd name="T89" fmla="*/ 1485 h 3630"/>
              <a:gd name="T90" fmla="*/ 3164 w 3813"/>
              <a:gd name="T91" fmla="*/ 857 h 3630"/>
              <a:gd name="T92" fmla="*/ 2545 w 3813"/>
              <a:gd name="T93" fmla="*/ 340 h 3630"/>
              <a:gd name="T94" fmla="*/ 1720 w 3813"/>
              <a:gd name="T95" fmla="*/ 181 h 3630"/>
              <a:gd name="T96" fmla="*/ 939 w 3813"/>
              <a:gd name="T97" fmla="*/ 437 h 3630"/>
              <a:gd name="T98" fmla="*/ 388 w 3813"/>
              <a:gd name="T99" fmla="*/ 1018 h 3630"/>
              <a:gd name="T100" fmla="*/ 180 w 3813"/>
              <a:gd name="T101" fmla="*/ 1814 h 3630"/>
              <a:gd name="T102" fmla="*/ 388 w 3813"/>
              <a:gd name="T103" fmla="*/ 2611 h 3630"/>
              <a:gd name="T104" fmla="*/ 939 w 3813"/>
              <a:gd name="T105" fmla="*/ 3193 h 3630"/>
              <a:gd name="T106" fmla="*/ 1720 w 3813"/>
              <a:gd name="T107" fmla="*/ 3448 h 3630"/>
              <a:gd name="T108" fmla="*/ 2062 w 3813"/>
              <a:gd name="T109" fmla="*/ 3615 h 3630"/>
              <a:gd name="T110" fmla="*/ 1272 w 3813"/>
              <a:gd name="T111" fmla="*/ 3545 h 3630"/>
              <a:gd name="T112" fmla="*/ 536 w 3813"/>
              <a:gd name="T113" fmla="*/ 3097 h 3630"/>
              <a:gd name="T114" fmla="*/ 87 w 3813"/>
              <a:gd name="T115" fmla="*/ 2367 h 3630"/>
              <a:gd name="T116" fmla="*/ 31 w 3813"/>
              <a:gd name="T117" fmla="*/ 1476 h 3630"/>
              <a:gd name="T118" fmla="*/ 393 w 3813"/>
              <a:gd name="T119" fmla="*/ 692 h 3630"/>
              <a:gd name="T120" fmla="*/ 1068 w 3813"/>
              <a:gd name="T121" fmla="*/ 164 h 36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3813" h="3630">
                <a:moveTo>
                  <a:pt x="3813" y="1583"/>
                </a:moveTo>
                <a:lnTo>
                  <a:pt x="3813" y="3157"/>
                </a:lnTo>
                <a:lnTo>
                  <a:pt x="3809" y="3200"/>
                </a:lnTo>
                <a:lnTo>
                  <a:pt x="3799" y="3240"/>
                </a:lnTo>
                <a:lnTo>
                  <a:pt x="3781" y="3278"/>
                </a:lnTo>
                <a:lnTo>
                  <a:pt x="3758" y="3312"/>
                </a:lnTo>
                <a:lnTo>
                  <a:pt x="3729" y="3343"/>
                </a:lnTo>
                <a:lnTo>
                  <a:pt x="3696" y="3371"/>
                </a:lnTo>
                <a:lnTo>
                  <a:pt x="3655" y="3395"/>
                </a:lnTo>
                <a:lnTo>
                  <a:pt x="3611" y="3415"/>
                </a:lnTo>
                <a:lnTo>
                  <a:pt x="3563" y="3430"/>
                </a:lnTo>
                <a:lnTo>
                  <a:pt x="3521" y="3438"/>
                </a:lnTo>
                <a:lnTo>
                  <a:pt x="3479" y="3441"/>
                </a:lnTo>
                <a:lnTo>
                  <a:pt x="3440" y="3441"/>
                </a:lnTo>
                <a:lnTo>
                  <a:pt x="3402" y="3436"/>
                </a:lnTo>
                <a:lnTo>
                  <a:pt x="3365" y="3427"/>
                </a:lnTo>
                <a:lnTo>
                  <a:pt x="3331" y="3416"/>
                </a:lnTo>
                <a:lnTo>
                  <a:pt x="3300" y="3400"/>
                </a:lnTo>
                <a:lnTo>
                  <a:pt x="3272" y="3380"/>
                </a:lnTo>
                <a:lnTo>
                  <a:pt x="3248" y="3358"/>
                </a:lnTo>
                <a:lnTo>
                  <a:pt x="3227" y="3333"/>
                </a:lnTo>
                <a:lnTo>
                  <a:pt x="3212" y="3304"/>
                </a:lnTo>
                <a:lnTo>
                  <a:pt x="3201" y="3274"/>
                </a:lnTo>
                <a:lnTo>
                  <a:pt x="3195" y="3235"/>
                </a:lnTo>
                <a:lnTo>
                  <a:pt x="3198" y="3197"/>
                </a:lnTo>
                <a:lnTo>
                  <a:pt x="3208" y="3159"/>
                </a:lnTo>
                <a:lnTo>
                  <a:pt x="3224" y="3123"/>
                </a:lnTo>
                <a:lnTo>
                  <a:pt x="3249" y="3088"/>
                </a:lnTo>
                <a:lnTo>
                  <a:pt x="3278" y="3057"/>
                </a:lnTo>
                <a:lnTo>
                  <a:pt x="3314" y="3028"/>
                </a:lnTo>
                <a:lnTo>
                  <a:pt x="3353" y="3003"/>
                </a:lnTo>
                <a:lnTo>
                  <a:pt x="3398" y="2982"/>
                </a:lnTo>
                <a:lnTo>
                  <a:pt x="3446" y="2967"/>
                </a:lnTo>
                <a:lnTo>
                  <a:pt x="3491" y="2959"/>
                </a:lnTo>
                <a:lnTo>
                  <a:pt x="3536" y="2956"/>
                </a:lnTo>
                <a:lnTo>
                  <a:pt x="3579" y="2957"/>
                </a:lnTo>
                <a:lnTo>
                  <a:pt x="3619" y="2964"/>
                </a:lnTo>
                <a:lnTo>
                  <a:pt x="3659" y="2974"/>
                </a:lnTo>
                <a:lnTo>
                  <a:pt x="3659" y="2027"/>
                </a:lnTo>
                <a:lnTo>
                  <a:pt x="2802" y="2182"/>
                </a:lnTo>
                <a:lnTo>
                  <a:pt x="2797" y="3362"/>
                </a:lnTo>
                <a:lnTo>
                  <a:pt x="2794" y="3399"/>
                </a:lnTo>
                <a:lnTo>
                  <a:pt x="2783" y="3435"/>
                </a:lnTo>
                <a:lnTo>
                  <a:pt x="2766" y="3470"/>
                </a:lnTo>
                <a:lnTo>
                  <a:pt x="2741" y="3503"/>
                </a:lnTo>
                <a:lnTo>
                  <a:pt x="2712" y="3533"/>
                </a:lnTo>
                <a:lnTo>
                  <a:pt x="2679" y="3561"/>
                </a:lnTo>
                <a:lnTo>
                  <a:pt x="2639" y="3585"/>
                </a:lnTo>
                <a:lnTo>
                  <a:pt x="2597" y="3604"/>
                </a:lnTo>
                <a:lnTo>
                  <a:pt x="2549" y="3618"/>
                </a:lnTo>
                <a:lnTo>
                  <a:pt x="2507" y="3626"/>
                </a:lnTo>
                <a:lnTo>
                  <a:pt x="2467" y="3630"/>
                </a:lnTo>
                <a:lnTo>
                  <a:pt x="2426" y="3629"/>
                </a:lnTo>
                <a:lnTo>
                  <a:pt x="2387" y="3623"/>
                </a:lnTo>
                <a:lnTo>
                  <a:pt x="2350" y="3614"/>
                </a:lnTo>
                <a:lnTo>
                  <a:pt x="2315" y="3601"/>
                </a:lnTo>
                <a:lnTo>
                  <a:pt x="2284" y="3585"/>
                </a:lnTo>
                <a:lnTo>
                  <a:pt x="2256" y="3566"/>
                </a:lnTo>
                <a:lnTo>
                  <a:pt x="2232" y="3543"/>
                </a:lnTo>
                <a:lnTo>
                  <a:pt x="2213" y="3519"/>
                </a:lnTo>
                <a:lnTo>
                  <a:pt x="2199" y="3493"/>
                </a:lnTo>
                <a:lnTo>
                  <a:pt x="2191" y="3465"/>
                </a:lnTo>
                <a:lnTo>
                  <a:pt x="2187" y="3426"/>
                </a:lnTo>
                <a:lnTo>
                  <a:pt x="2189" y="3388"/>
                </a:lnTo>
                <a:lnTo>
                  <a:pt x="2198" y="3351"/>
                </a:lnTo>
                <a:lnTo>
                  <a:pt x="2216" y="3316"/>
                </a:lnTo>
                <a:lnTo>
                  <a:pt x="2239" y="3281"/>
                </a:lnTo>
                <a:lnTo>
                  <a:pt x="2268" y="3249"/>
                </a:lnTo>
                <a:lnTo>
                  <a:pt x="2302" y="3221"/>
                </a:lnTo>
                <a:lnTo>
                  <a:pt x="2342" y="3196"/>
                </a:lnTo>
                <a:lnTo>
                  <a:pt x="2386" y="3177"/>
                </a:lnTo>
                <a:lnTo>
                  <a:pt x="2434" y="3162"/>
                </a:lnTo>
                <a:lnTo>
                  <a:pt x="2479" y="3152"/>
                </a:lnTo>
                <a:lnTo>
                  <a:pt x="2523" y="3150"/>
                </a:lnTo>
                <a:lnTo>
                  <a:pt x="2564" y="3151"/>
                </a:lnTo>
                <a:lnTo>
                  <a:pt x="2605" y="3157"/>
                </a:lnTo>
                <a:lnTo>
                  <a:pt x="2643" y="3169"/>
                </a:lnTo>
                <a:lnTo>
                  <a:pt x="2643" y="1772"/>
                </a:lnTo>
                <a:lnTo>
                  <a:pt x="3813" y="1583"/>
                </a:lnTo>
                <a:close/>
                <a:moveTo>
                  <a:pt x="1829" y="1520"/>
                </a:moveTo>
                <a:lnTo>
                  <a:pt x="1785" y="1523"/>
                </a:lnTo>
                <a:lnTo>
                  <a:pt x="1743" y="1532"/>
                </a:lnTo>
                <a:lnTo>
                  <a:pt x="1704" y="1547"/>
                </a:lnTo>
                <a:lnTo>
                  <a:pt x="1667" y="1567"/>
                </a:lnTo>
                <a:lnTo>
                  <a:pt x="1634" y="1592"/>
                </a:lnTo>
                <a:lnTo>
                  <a:pt x="1604" y="1621"/>
                </a:lnTo>
                <a:lnTo>
                  <a:pt x="1580" y="1654"/>
                </a:lnTo>
                <a:lnTo>
                  <a:pt x="1559" y="1690"/>
                </a:lnTo>
                <a:lnTo>
                  <a:pt x="1544" y="1729"/>
                </a:lnTo>
                <a:lnTo>
                  <a:pt x="1535" y="1772"/>
                </a:lnTo>
                <a:lnTo>
                  <a:pt x="1531" y="1814"/>
                </a:lnTo>
                <a:lnTo>
                  <a:pt x="1535" y="1858"/>
                </a:lnTo>
                <a:lnTo>
                  <a:pt x="1544" y="1899"/>
                </a:lnTo>
                <a:lnTo>
                  <a:pt x="1559" y="1938"/>
                </a:lnTo>
                <a:lnTo>
                  <a:pt x="1580" y="1975"/>
                </a:lnTo>
                <a:lnTo>
                  <a:pt x="1604" y="2008"/>
                </a:lnTo>
                <a:lnTo>
                  <a:pt x="1634" y="2037"/>
                </a:lnTo>
                <a:lnTo>
                  <a:pt x="1667" y="2061"/>
                </a:lnTo>
                <a:lnTo>
                  <a:pt x="1704" y="2082"/>
                </a:lnTo>
                <a:lnTo>
                  <a:pt x="1743" y="2097"/>
                </a:lnTo>
                <a:lnTo>
                  <a:pt x="1785" y="2106"/>
                </a:lnTo>
                <a:lnTo>
                  <a:pt x="1829" y="2110"/>
                </a:lnTo>
                <a:lnTo>
                  <a:pt x="1873" y="2106"/>
                </a:lnTo>
                <a:lnTo>
                  <a:pt x="1914" y="2097"/>
                </a:lnTo>
                <a:lnTo>
                  <a:pt x="1954" y="2082"/>
                </a:lnTo>
                <a:lnTo>
                  <a:pt x="1990" y="2061"/>
                </a:lnTo>
                <a:lnTo>
                  <a:pt x="2023" y="2037"/>
                </a:lnTo>
                <a:lnTo>
                  <a:pt x="2052" y="2008"/>
                </a:lnTo>
                <a:lnTo>
                  <a:pt x="2078" y="1975"/>
                </a:lnTo>
                <a:lnTo>
                  <a:pt x="2097" y="1938"/>
                </a:lnTo>
                <a:lnTo>
                  <a:pt x="2113" y="1899"/>
                </a:lnTo>
                <a:lnTo>
                  <a:pt x="2122" y="1858"/>
                </a:lnTo>
                <a:lnTo>
                  <a:pt x="2125" y="1814"/>
                </a:lnTo>
                <a:lnTo>
                  <a:pt x="2122" y="1772"/>
                </a:lnTo>
                <a:lnTo>
                  <a:pt x="2113" y="1729"/>
                </a:lnTo>
                <a:lnTo>
                  <a:pt x="2097" y="1690"/>
                </a:lnTo>
                <a:lnTo>
                  <a:pt x="2078" y="1654"/>
                </a:lnTo>
                <a:lnTo>
                  <a:pt x="2052" y="1621"/>
                </a:lnTo>
                <a:lnTo>
                  <a:pt x="2023" y="1592"/>
                </a:lnTo>
                <a:lnTo>
                  <a:pt x="1990" y="1567"/>
                </a:lnTo>
                <a:lnTo>
                  <a:pt x="1954" y="1547"/>
                </a:lnTo>
                <a:lnTo>
                  <a:pt x="1914" y="1532"/>
                </a:lnTo>
                <a:lnTo>
                  <a:pt x="1873" y="1523"/>
                </a:lnTo>
                <a:lnTo>
                  <a:pt x="1829" y="1520"/>
                </a:lnTo>
                <a:close/>
                <a:moveTo>
                  <a:pt x="1829" y="1401"/>
                </a:moveTo>
                <a:lnTo>
                  <a:pt x="1881" y="1405"/>
                </a:lnTo>
                <a:lnTo>
                  <a:pt x="1931" y="1414"/>
                </a:lnTo>
                <a:lnTo>
                  <a:pt x="1978" y="1430"/>
                </a:lnTo>
                <a:lnTo>
                  <a:pt x="2023" y="1451"/>
                </a:lnTo>
                <a:lnTo>
                  <a:pt x="2066" y="1476"/>
                </a:lnTo>
                <a:lnTo>
                  <a:pt x="2104" y="1506"/>
                </a:lnTo>
                <a:lnTo>
                  <a:pt x="2139" y="1540"/>
                </a:lnTo>
                <a:lnTo>
                  <a:pt x="2169" y="1578"/>
                </a:lnTo>
                <a:lnTo>
                  <a:pt x="2196" y="1621"/>
                </a:lnTo>
                <a:lnTo>
                  <a:pt x="2217" y="1666"/>
                </a:lnTo>
                <a:lnTo>
                  <a:pt x="2232" y="1713"/>
                </a:lnTo>
                <a:lnTo>
                  <a:pt x="2241" y="1762"/>
                </a:lnTo>
                <a:lnTo>
                  <a:pt x="2245" y="1814"/>
                </a:lnTo>
                <a:lnTo>
                  <a:pt x="2241" y="1866"/>
                </a:lnTo>
                <a:lnTo>
                  <a:pt x="2232" y="1916"/>
                </a:lnTo>
                <a:lnTo>
                  <a:pt x="2217" y="1964"/>
                </a:lnTo>
                <a:lnTo>
                  <a:pt x="2196" y="2008"/>
                </a:lnTo>
                <a:lnTo>
                  <a:pt x="2169" y="2050"/>
                </a:lnTo>
                <a:lnTo>
                  <a:pt x="2139" y="2089"/>
                </a:lnTo>
                <a:lnTo>
                  <a:pt x="2104" y="2123"/>
                </a:lnTo>
                <a:lnTo>
                  <a:pt x="2066" y="2153"/>
                </a:lnTo>
                <a:lnTo>
                  <a:pt x="2023" y="2179"/>
                </a:lnTo>
                <a:lnTo>
                  <a:pt x="1978" y="2199"/>
                </a:lnTo>
                <a:lnTo>
                  <a:pt x="1931" y="2214"/>
                </a:lnTo>
                <a:lnTo>
                  <a:pt x="1881" y="2225"/>
                </a:lnTo>
                <a:lnTo>
                  <a:pt x="1829" y="2227"/>
                </a:lnTo>
                <a:lnTo>
                  <a:pt x="1777" y="2225"/>
                </a:lnTo>
                <a:lnTo>
                  <a:pt x="1726" y="2214"/>
                </a:lnTo>
                <a:lnTo>
                  <a:pt x="1678" y="2199"/>
                </a:lnTo>
                <a:lnTo>
                  <a:pt x="1633" y="2179"/>
                </a:lnTo>
                <a:lnTo>
                  <a:pt x="1591" y="2153"/>
                </a:lnTo>
                <a:lnTo>
                  <a:pt x="1553" y="2123"/>
                </a:lnTo>
                <a:lnTo>
                  <a:pt x="1518" y="2089"/>
                </a:lnTo>
                <a:lnTo>
                  <a:pt x="1487" y="2050"/>
                </a:lnTo>
                <a:lnTo>
                  <a:pt x="1462" y="2008"/>
                </a:lnTo>
                <a:lnTo>
                  <a:pt x="1441" y="1964"/>
                </a:lnTo>
                <a:lnTo>
                  <a:pt x="1426" y="1916"/>
                </a:lnTo>
                <a:lnTo>
                  <a:pt x="1416" y="1866"/>
                </a:lnTo>
                <a:lnTo>
                  <a:pt x="1413" y="1814"/>
                </a:lnTo>
                <a:lnTo>
                  <a:pt x="1416" y="1762"/>
                </a:lnTo>
                <a:lnTo>
                  <a:pt x="1426" y="1713"/>
                </a:lnTo>
                <a:lnTo>
                  <a:pt x="1441" y="1666"/>
                </a:lnTo>
                <a:lnTo>
                  <a:pt x="1462" y="1621"/>
                </a:lnTo>
                <a:lnTo>
                  <a:pt x="1487" y="1578"/>
                </a:lnTo>
                <a:lnTo>
                  <a:pt x="1518" y="1540"/>
                </a:lnTo>
                <a:lnTo>
                  <a:pt x="1553" y="1506"/>
                </a:lnTo>
                <a:lnTo>
                  <a:pt x="1591" y="1476"/>
                </a:lnTo>
                <a:lnTo>
                  <a:pt x="1633" y="1451"/>
                </a:lnTo>
                <a:lnTo>
                  <a:pt x="1678" y="1430"/>
                </a:lnTo>
                <a:lnTo>
                  <a:pt x="1726" y="1414"/>
                </a:lnTo>
                <a:lnTo>
                  <a:pt x="1777" y="1405"/>
                </a:lnTo>
                <a:lnTo>
                  <a:pt x="1829" y="1401"/>
                </a:lnTo>
                <a:close/>
                <a:moveTo>
                  <a:pt x="1829" y="1274"/>
                </a:moveTo>
                <a:lnTo>
                  <a:pt x="1765" y="1277"/>
                </a:lnTo>
                <a:lnTo>
                  <a:pt x="1704" y="1288"/>
                </a:lnTo>
                <a:lnTo>
                  <a:pt x="1645" y="1305"/>
                </a:lnTo>
                <a:lnTo>
                  <a:pt x="1589" y="1328"/>
                </a:lnTo>
                <a:lnTo>
                  <a:pt x="1536" y="1358"/>
                </a:lnTo>
                <a:lnTo>
                  <a:pt x="1487" y="1392"/>
                </a:lnTo>
                <a:lnTo>
                  <a:pt x="1443" y="1432"/>
                </a:lnTo>
                <a:lnTo>
                  <a:pt x="1403" y="1476"/>
                </a:lnTo>
                <a:lnTo>
                  <a:pt x="1368" y="1524"/>
                </a:lnTo>
                <a:lnTo>
                  <a:pt x="1339" y="1576"/>
                </a:lnTo>
                <a:lnTo>
                  <a:pt x="1315" y="1632"/>
                </a:lnTo>
                <a:lnTo>
                  <a:pt x="1297" y="1690"/>
                </a:lnTo>
                <a:lnTo>
                  <a:pt x="1287" y="1751"/>
                </a:lnTo>
                <a:lnTo>
                  <a:pt x="1283" y="1814"/>
                </a:lnTo>
                <a:lnTo>
                  <a:pt x="1287" y="1877"/>
                </a:lnTo>
                <a:lnTo>
                  <a:pt x="1297" y="1938"/>
                </a:lnTo>
                <a:lnTo>
                  <a:pt x="1315" y="1997"/>
                </a:lnTo>
                <a:lnTo>
                  <a:pt x="1339" y="2052"/>
                </a:lnTo>
                <a:lnTo>
                  <a:pt x="1368" y="2105"/>
                </a:lnTo>
                <a:lnTo>
                  <a:pt x="1403" y="2153"/>
                </a:lnTo>
                <a:lnTo>
                  <a:pt x="1443" y="2197"/>
                </a:lnTo>
                <a:lnTo>
                  <a:pt x="1487" y="2237"/>
                </a:lnTo>
                <a:lnTo>
                  <a:pt x="1536" y="2272"/>
                </a:lnTo>
                <a:lnTo>
                  <a:pt x="1589" y="2300"/>
                </a:lnTo>
                <a:lnTo>
                  <a:pt x="1645" y="2325"/>
                </a:lnTo>
                <a:lnTo>
                  <a:pt x="1704" y="2342"/>
                </a:lnTo>
                <a:lnTo>
                  <a:pt x="1765" y="2352"/>
                </a:lnTo>
                <a:lnTo>
                  <a:pt x="1829" y="2356"/>
                </a:lnTo>
                <a:lnTo>
                  <a:pt x="1892" y="2352"/>
                </a:lnTo>
                <a:lnTo>
                  <a:pt x="1954" y="2342"/>
                </a:lnTo>
                <a:lnTo>
                  <a:pt x="2013" y="2325"/>
                </a:lnTo>
                <a:lnTo>
                  <a:pt x="2069" y="2300"/>
                </a:lnTo>
                <a:lnTo>
                  <a:pt x="2121" y="2272"/>
                </a:lnTo>
                <a:lnTo>
                  <a:pt x="2169" y="2237"/>
                </a:lnTo>
                <a:lnTo>
                  <a:pt x="2214" y="2197"/>
                </a:lnTo>
                <a:lnTo>
                  <a:pt x="2254" y="2153"/>
                </a:lnTo>
                <a:lnTo>
                  <a:pt x="2289" y="2105"/>
                </a:lnTo>
                <a:lnTo>
                  <a:pt x="2319" y="2052"/>
                </a:lnTo>
                <a:lnTo>
                  <a:pt x="2342" y="1997"/>
                </a:lnTo>
                <a:lnTo>
                  <a:pt x="2359" y="1938"/>
                </a:lnTo>
                <a:lnTo>
                  <a:pt x="2370" y="1877"/>
                </a:lnTo>
                <a:lnTo>
                  <a:pt x="2374" y="1814"/>
                </a:lnTo>
                <a:lnTo>
                  <a:pt x="2370" y="1751"/>
                </a:lnTo>
                <a:lnTo>
                  <a:pt x="2359" y="1690"/>
                </a:lnTo>
                <a:lnTo>
                  <a:pt x="2342" y="1632"/>
                </a:lnTo>
                <a:lnTo>
                  <a:pt x="2319" y="1576"/>
                </a:lnTo>
                <a:lnTo>
                  <a:pt x="2289" y="1524"/>
                </a:lnTo>
                <a:lnTo>
                  <a:pt x="2254" y="1476"/>
                </a:lnTo>
                <a:lnTo>
                  <a:pt x="2214" y="1432"/>
                </a:lnTo>
                <a:lnTo>
                  <a:pt x="2169" y="1392"/>
                </a:lnTo>
                <a:lnTo>
                  <a:pt x="2121" y="1358"/>
                </a:lnTo>
                <a:lnTo>
                  <a:pt x="2069" y="1328"/>
                </a:lnTo>
                <a:lnTo>
                  <a:pt x="2013" y="1305"/>
                </a:lnTo>
                <a:lnTo>
                  <a:pt x="1954" y="1288"/>
                </a:lnTo>
                <a:lnTo>
                  <a:pt x="1892" y="1277"/>
                </a:lnTo>
                <a:lnTo>
                  <a:pt x="1829" y="1274"/>
                </a:lnTo>
                <a:close/>
                <a:moveTo>
                  <a:pt x="1855" y="439"/>
                </a:moveTo>
                <a:lnTo>
                  <a:pt x="1817" y="440"/>
                </a:lnTo>
                <a:lnTo>
                  <a:pt x="1779" y="444"/>
                </a:lnTo>
                <a:lnTo>
                  <a:pt x="1742" y="450"/>
                </a:lnTo>
                <a:lnTo>
                  <a:pt x="1705" y="461"/>
                </a:lnTo>
                <a:lnTo>
                  <a:pt x="1671" y="476"/>
                </a:lnTo>
                <a:lnTo>
                  <a:pt x="1784" y="1160"/>
                </a:lnTo>
                <a:lnTo>
                  <a:pt x="1941" y="1160"/>
                </a:lnTo>
                <a:lnTo>
                  <a:pt x="2099" y="476"/>
                </a:lnTo>
                <a:lnTo>
                  <a:pt x="2095" y="475"/>
                </a:lnTo>
                <a:lnTo>
                  <a:pt x="2086" y="471"/>
                </a:lnTo>
                <a:lnTo>
                  <a:pt x="2070" y="468"/>
                </a:lnTo>
                <a:lnTo>
                  <a:pt x="2049" y="463"/>
                </a:lnTo>
                <a:lnTo>
                  <a:pt x="2025" y="457"/>
                </a:lnTo>
                <a:lnTo>
                  <a:pt x="1996" y="452"/>
                </a:lnTo>
                <a:lnTo>
                  <a:pt x="1963" y="447"/>
                </a:lnTo>
                <a:lnTo>
                  <a:pt x="1930" y="442"/>
                </a:lnTo>
                <a:lnTo>
                  <a:pt x="1892" y="440"/>
                </a:lnTo>
                <a:lnTo>
                  <a:pt x="1855" y="439"/>
                </a:lnTo>
                <a:close/>
                <a:moveTo>
                  <a:pt x="1829" y="356"/>
                </a:moveTo>
                <a:lnTo>
                  <a:pt x="1930" y="360"/>
                </a:lnTo>
                <a:lnTo>
                  <a:pt x="2030" y="370"/>
                </a:lnTo>
                <a:lnTo>
                  <a:pt x="2128" y="386"/>
                </a:lnTo>
                <a:lnTo>
                  <a:pt x="2223" y="409"/>
                </a:lnTo>
                <a:lnTo>
                  <a:pt x="2316" y="439"/>
                </a:lnTo>
                <a:lnTo>
                  <a:pt x="2406" y="473"/>
                </a:lnTo>
                <a:lnTo>
                  <a:pt x="2494" y="514"/>
                </a:lnTo>
                <a:lnTo>
                  <a:pt x="2577" y="560"/>
                </a:lnTo>
                <a:lnTo>
                  <a:pt x="2657" y="610"/>
                </a:lnTo>
                <a:lnTo>
                  <a:pt x="2734" y="667"/>
                </a:lnTo>
                <a:lnTo>
                  <a:pt x="2807" y="728"/>
                </a:lnTo>
                <a:lnTo>
                  <a:pt x="2876" y="792"/>
                </a:lnTo>
                <a:lnTo>
                  <a:pt x="2939" y="862"/>
                </a:lnTo>
                <a:lnTo>
                  <a:pt x="3000" y="935"/>
                </a:lnTo>
                <a:lnTo>
                  <a:pt x="3055" y="1012"/>
                </a:lnTo>
                <a:lnTo>
                  <a:pt x="3105" y="1093"/>
                </a:lnTo>
                <a:lnTo>
                  <a:pt x="3149" y="1177"/>
                </a:lnTo>
                <a:lnTo>
                  <a:pt x="3188" y="1265"/>
                </a:lnTo>
                <a:lnTo>
                  <a:pt x="3222" y="1354"/>
                </a:lnTo>
                <a:lnTo>
                  <a:pt x="3250" y="1447"/>
                </a:lnTo>
                <a:lnTo>
                  <a:pt x="3272" y="1543"/>
                </a:lnTo>
                <a:lnTo>
                  <a:pt x="2466" y="1673"/>
                </a:lnTo>
                <a:lnTo>
                  <a:pt x="2466" y="3031"/>
                </a:lnTo>
                <a:lnTo>
                  <a:pt x="2412" y="3036"/>
                </a:lnTo>
                <a:lnTo>
                  <a:pt x="2359" y="3047"/>
                </a:lnTo>
                <a:lnTo>
                  <a:pt x="2302" y="3063"/>
                </a:lnTo>
                <a:lnTo>
                  <a:pt x="2252" y="3085"/>
                </a:lnTo>
                <a:lnTo>
                  <a:pt x="2203" y="3112"/>
                </a:lnTo>
                <a:lnTo>
                  <a:pt x="2160" y="3142"/>
                </a:lnTo>
                <a:lnTo>
                  <a:pt x="2122" y="3177"/>
                </a:lnTo>
                <a:lnTo>
                  <a:pt x="2088" y="3215"/>
                </a:lnTo>
                <a:lnTo>
                  <a:pt x="2059" y="3255"/>
                </a:lnTo>
                <a:lnTo>
                  <a:pt x="1984" y="3265"/>
                </a:lnTo>
                <a:lnTo>
                  <a:pt x="1906" y="3271"/>
                </a:lnTo>
                <a:lnTo>
                  <a:pt x="1829" y="3273"/>
                </a:lnTo>
                <a:lnTo>
                  <a:pt x="1723" y="3270"/>
                </a:lnTo>
                <a:lnTo>
                  <a:pt x="1620" y="3258"/>
                </a:lnTo>
                <a:lnTo>
                  <a:pt x="1520" y="3241"/>
                </a:lnTo>
                <a:lnTo>
                  <a:pt x="1422" y="3216"/>
                </a:lnTo>
                <a:lnTo>
                  <a:pt x="1326" y="3186"/>
                </a:lnTo>
                <a:lnTo>
                  <a:pt x="1233" y="3148"/>
                </a:lnTo>
                <a:lnTo>
                  <a:pt x="1144" y="3105"/>
                </a:lnTo>
                <a:lnTo>
                  <a:pt x="1059" y="3057"/>
                </a:lnTo>
                <a:lnTo>
                  <a:pt x="976" y="3003"/>
                </a:lnTo>
                <a:lnTo>
                  <a:pt x="899" y="2943"/>
                </a:lnTo>
                <a:lnTo>
                  <a:pt x="825" y="2880"/>
                </a:lnTo>
                <a:lnTo>
                  <a:pt x="756" y="2811"/>
                </a:lnTo>
                <a:lnTo>
                  <a:pt x="691" y="2737"/>
                </a:lnTo>
                <a:lnTo>
                  <a:pt x="631" y="2660"/>
                </a:lnTo>
                <a:lnTo>
                  <a:pt x="577" y="2579"/>
                </a:lnTo>
                <a:lnTo>
                  <a:pt x="528" y="2494"/>
                </a:lnTo>
                <a:lnTo>
                  <a:pt x="485" y="2405"/>
                </a:lnTo>
                <a:lnTo>
                  <a:pt x="448" y="2313"/>
                </a:lnTo>
                <a:lnTo>
                  <a:pt x="417" y="2218"/>
                </a:lnTo>
                <a:lnTo>
                  <a:pt x="393" y="2121"/>
                </a:lnTo>
                <a:lnTo>
                  <a:pt x="374" y="2021"/>
                </a:lnTo>
                <a:lnTo>
                  <a:pt x="364" y="1919"/>
                </a:lnTo>
                <a:lnTo>
                  <a:pt x="359" y="1814"/>
                </a:lnTo>
                <a:lnTo>
                  <a:pt x="364" y="1711"/>
                </a:lnTo>
                <a:lnTo>
                  <a:pt x="374" y="1608"/>
                </a:lnTo>
                <a:lnTo>
                  <a:pt x="393" y="1508"/>
                </a:lnTo>
                <a:lnTo>
                  <a:pt x="417" y="1411"/>
                </a:lnTo>
                <a:lnTo>
                  <a:pt x="448" y="1316"/>
                </a:lnTo>
                <a:lnTo>
                  <a:pt x="485" y="1224"/>
                </a:lnTo>
                <a:lnTo>
                  <a:pt x="528" y="1136"/>
                </a:lnTo>
                <a:lnTo>
                  <a:pt x="577" y="1051"/>
                </a:lnTo>
                <a:lnTo>
                  <a:pt x="631" y="969"/>
                </a:lnTo>
                <a:lnTo>
                  <a:pt x="691" y="892"/>
                </a:lnTo>
                <a:lnTo>
                  <a:pt x="756" y="818"/>
                </a:lnTo>
                <a:lnTo>
                  <a:pt x="825" y="749"/>
                </a:lnTo>
                <a:lnTo>
                  <a:pt x="899" y="685"/>
                </a:lnTo>
                <a:lnTo>
                  <a:pt x="976" y="626"/>
                </a:lnTo>
                <a:lnTo>
                  <a:pt x="1059" y="572"/>
                </a:lnTo>
                <a:lnTo>
                  <a:pt x="1144" y="524"/>
                </a:lnTo>
                <a:lnTo>
                  <a:pt x="1233" y="480"/>
                </a:lnTo>
                <a:lnTo>
                  <a:pt x="1326" y="444"/>
                </a:lnTo>
                <a:lnTo>
                  <a:pt x="1422" y="413"/>
                </a:lnTo>
                <a:lnTo>
                  <a:pt x="1520" y="388"/>
                </a:lnTo>
                <a:lnTo>
                  <a:pt x="1620" y="371"/>
                </a:lnTo>
                <a:lnTo>
                  <a:pt x="1723" y="360"/>
                </a:lnTo>
                <a:lnTo>
                  <a:pt x="1829" y="356"/>
                </a:lnTo>
                <a:close/>
                <a:moveTo>
                  <a:pt x="1829" y="0"/>
                </a:moveTo>
                <a:lnTo>
                  <a:pt x="1829" y="0"/>
                </a:lnTo>
                <a:lnTo>
                  <a:pt x="1945" y="3"/>
                </a:lnTo>
                <a:lnTo>
                  <a:pt x="2058" y="14"/>
                </a:lnTo>
                <a:lnTo>
                  <a:pt x="2170" y="31"/>
                </a:lnTo>
                <a:lnTo>
                  <a:pt x="2279" y="55"/>
                </a:lnTo>
                <a:lnTo>
                  <a:pt x="2387" y="86"/>
                </a:lnTo>
                <a:lnTo>
                  <a:pt x="2491" y="123"/>
                </a:lnTo>
                <a:lnTo>
                  <a:pt x="2592" y="165"/>
                </a:lnTo>
                <a:lnTo>
                  <a:pt x="2690" y="214"/>
                </a:lnTo>
                <a:lnTo>
                  <a:pt x="2784" y="268"/>
                </a:lnTo>
                <a:lnTo>
                  <a:pt x="2876" y="327"/>
                </a:lnTo>
                <a:lnTo>
                  <a:pt x="2963" y="392"/>
                </a:lnTo>
                <a:lnTo>
                  <a:pt x="3045" y="461"/>
                </a:lnTo>
                <a:lnTo>
                  <a:pt x="3124" y="536"/>
                </a:lnTo>
                <a:lnTo>
                  <a:pt x="3198" y="614"/>
                </a:lnTo>
                <a:lnTo>
                  <a:pt x="3267" y="697"/>
                </a:lnTo>
                <a:lnTo>
                  <a:pt x="3332" y="783"/>
                </a:lnTo>
                <a:lnTo>
                  <a:pt x="3391" y="874"/>
                </a:lnTo>
                <a:lnTo>
                  <a:pt x="3446" y="968"/>
                </a:lnTo>
                <a:lnTo>
                  <a:pt x="3493" y="1066"/>
                </a:lnTo>
                <a:lnTo>
                  <a:pt x="3536" y="1167"/>
                </a:lnTo>
                <a:lnTo>
                  <a:pt x="3573" y="1270"/>
                </a:lnTo>
                <a:lnTo>
                  <a:pt x="3603" y="1377"/>
                </a:lnTo>
                <a:lnTo>
                  <a:pt x="3626" y="1485"/>
                </a:lnTo>
                <a:lnTo>
                  <a:pt x="3449" y="1514"/>
                </a:lnTo>
                <a:lnTo>
                  <a:pt x="3426" y="1412"/>
                </a:lnTo>
                <a:lnTo>
                  <a:pt x="3397" y="1312"/>
                </a:lnTo>
                <a:lnTo>
                  <a:pt x="3362" y="1215"/>
                </a:lnTo>
                <a:lnTo>
                  <a:pt x="3321" y="1121"/>
                </a:lnTo>
                <a:lnTo>
                  <a:pt x="3274" y="1029"/>
                </a:lnTo>
                <a:lnTo>
                  <a:pt x="3222" y="941"/>
                </a:lnTo>
                <a:lnTo>
                  <a:pt x="3164" y="857"/>
                </a:lnTo>
                <a:lnTo>
                  <a:pt x="3103" y="777"/>
                </a:lnTo>
                <a:lnTo>
                  <a:pt x="3036" y="701"/>
                </a:lnTo>
                <a:lnTo>
                  <a:pt x="2964" y="629"/>
                </a:lnTo>
                <a:lnTo>
                  <a:pt x="2887" y="561"/>
                </a:lnTo>
                <a:lnTo>
                  <a:pt x="2807" y="499"/>
                </a:lnTo>
                <a:lnTo>
                  <a:pt x="2723" y="440"/>
                </a:lnTo>
                <a:lnTo>
                  <a:pt x="2635" y="387"/>
                </a:lnTo>
                <a:lnTo>
                  <a:pt x="2545" y="340"/>
                </a:lnTo>
                <a:lnTo>
                  <a:pt x="2450" y="299"/>
                </a:lnTo>
                <a:lnTo>
                  <a:pt x="2352" y="263"/>
                </a:lnTo>
                <a:lnTo>
                  <a:pt x="2253" y="233"/>
                </a:lnTo>
                <a:lnTo>
                  <a:pt x="2150" y="209"/>
                </a:lnTo>
                <a:lnTo>
                  <a:pt x="2044" y="192"/>
                </a:lnTo>
                <a:lnTo>
                  <a:pt x="1938" y="181"/>
                </a:lnTo>
                <a:lnTo>
                  <a:pt x="1829" y="178"/>
                </a:lnTo>
                <a:lnTo>
                  <a:pt x="1720" y="181"/>
                </a:lnTo>
                <a:lnTo>
                  <a:pt x="1613" y="192"/>
                </a:lnTo>
                <a:lnTo>
                  <a:pt x="1509" y="209"/>
                </a:lnTo>
                <a:lnTo>
                  <a:pt x="1407" y="232"/>
                </a:lnTo>
                <a:lnTo>
                  <a:pt x="1308" y="262"/>
                </a:lnTo>
                <a:lnTo>
                  <a:pt x="1211" y="296"/>
                </a:lnTo>
                <a:lnTo>
                  <a:pt x="1118" y="338"/>
                </a:lnTo>
                <a:lnTo>
                  <a:pt x="1026" y="385"/>
                </a:lnTo>
                <a:lnTo>
                  <a:pt x="939" y="437"/>
                </a:lnTo>
                <a:lnTo>
                  <a:pt x="856" y="494"/>
                </a:lnTo>
                <a:lnTo>
                  <a:pt x="776" y="556"/>
                </a:lnTo>
                <a:lnTo>
                  <a:pt x="700" y="623"/>
                </a:lnTo>
                <a:lnTo>
                  <a:pt x="628" y="694"/>
                </a:lnTo>
                <a:lnTo>
                  <a:pt x="561" y="769"/>
                </a:lnTo>
                <a:lnTo>
                  <a:pt x="498" y="848"/>
                </a:lnTo>
                <a:lnTo>
                  <a:pt x="441" y="932"/>
                </a:lnTo>
                <a:lnTo>
                  <a:pt x="388" y="1018"/>
                </a:lnTo>
                <a:lnTo>
                  <a:pt x="342" y="1108"/>
                </a:lnTo>
                <a:lnTo>
                  <a:pt x="300" y="1201"/>
                </a:lnTo>
                <a:lnTo>
                  <a:pt x="264" y="1298"/>
                </a:lnTo>
                <a:lnTo>
                  <a:pt x="234" y="1397"/>
                </a:lnTo>
                <a:lnTo>
                  <a:pt x="211" y="1498"/>
                </a:lnTo>
                <a:lnTo>
                  <a:pt x="193" y="1601"/>
                </a:lnTo>
                <a:lnTo>
                  <a:pt x="183" y="1707"/>
                </a:lnTo>
                <a:lnTo>
                  <a:pt x="180" y="1814"/>
                </a:lnTo>
                <a:lnTo>
                  <a:pt x="183" y="1922"/>
                </a:lnTo>
                <a:lnTo>
                  <a:pt x="193" y="2028"/>
                </a:lnTo>
                <a:lnTo>
                  <a:pt x="211" y="2131"/>
                </a:lnTo>
                <a:lnTo>
                  <a:pt x="234" y="2233"/>
                </a:lnTo>
                <a:lnTo>
                  <a:pt x="264" y="2332"/>
                </a:lnTo>
                <a:lnTo>
                  <a:pt x="300" y="2427"/>
                </a:lnTo>
                <a:lnTo>
                  <a:pt x="342" y="2521"/>
                </a:lnTo>
                <a:lnTo>
                  <a:pt x="388" y="2611"/>
                </a:lnTo>
                <a:lnTo>
                  <a:pt x="441" y="2697"/>
                </a:lnTo>
                <a:lnTo>
                  <a:pt x="498" y="2781"/>
                </a:lnTo>
                <a:lnTo>
                  <a:pt x="561" y="2860"/>
                </a:lnTo>
                <a:lnTo>
                  <a:pt x="628" y="2935"/>
                </a:lnTo>
                <a:lnTo>
                  <a:pt x="700" y="3006"/>
                </a:lnTo>
                <a:lnTo>
                  <a:pt x="776" y="3073"/>
                </a:lnTo>
                <a:lnTo>
                  <a:pt x="856" y="3135"/>
                </a:lnTo>
                <a:lnTo>
                  <a:pt x="939" y="3193"/>
                </a:lnTo>
                <a:lnTo>
                  <a:pt x="1026" y="3244"/>
                </a:lnTo>
                <a:lnTo>
                  <a:pt x="1118" y="3292"/>
                </a:lnTo>
                <a:lnTo>
                  <a:pt x="1211" y="3332"/>
                </a:lnTo>
                <a:lnTo>
                  <a:pt x="1308" y="3368"/>
                </a:lnTo>
                <a:lnTo>
                  <a:pt x="1407" y="3397"/>
                </a:lnTo>
                <a:lnTo>
                  <a:pt x="1509" y="3420"/>
                </a:lnTo>
                <a:lnTo>
                  <a:pt x="1613" y="3438"/>
                </a:lnTo>
                <a:lnTo>
                  <a:pt x="1720" y="3448"/>
                </a:lnTo>
                <a:lnTo>
                  <a:pt x="1829" y="3451"/>
                </a:lnTo>
                <a:lnTo>
                  <a:pt x="1919" y="3449"/>
                </a:lnTo>
                <a:lnTo>
                  <a:pt x="2008" y="3441"/>
                </a:lnTo>
                <a:lnTo>
                  <a:pt x="2011" y="3473"/>
                </a:lnTo>
                <a:lnTo>
                  <a:pt x="2016" y="3507"/>
                </a:lnTo>
                <a:lnTo>
                  <a:pt x="2027" y="3545"/>
                </a:lnTo>
                <a:lnTo>
                  <a:pt x="2042" y="3580"/>
                </a:lnTo>
                <a:lnTo>
                  <a:pt x="2062" y="3615"/>
                </a:lnTo>
                <a:lnTo>
                  <a:pt x="1985" y="3623"/>
                </a:lnTo>
                <a:lnTo>
                  <a:pt x="1908" y="3629"/>
                </a:lnTo>
                <a:lnTo>
                  <a:pt x="1829" y="3630"/>
                </a:lnTo>
                <a:lnTo>
                  <a:pt x="1713" y="3626"/>
                </a:lnTo>
                <a:lnTo>
                  <a:pt x="1599" y="3616"/>
                </a:lnTo>
                <a:lnTo>
                  <a:pt x="1488" y="3599"/>
                </a:lnTo>
                <a:lnTo>
                  <a:pt x="1379" y="3574"/>
                </a:lnTo>
                <a:lnTo>
                  <a:pt x="1272" y="3545"/>
                </a:lnTo>
                <a:lnTo>
                  <a:pt x="1169" y="3508"/>
                </a:lnTo>
                <a:lnTo>
                  <a:pt x="1068" y="3465"/>
                </a:lnTo>
                <a:lnTo>
                  <a:pt x="969" y="3417"/>
                </a:lnTo>
                <a:lnTo>
                  <a:pt x="876" y="3363"/>
                </a:lnTo>
                <a:lnTo>
                  <a:pt x="784" y="3304"/>
                </a:lnTo>
                <a:lnTo>
                  <a:pt x="697" y="3240"/>
                </a:lnTo>
                <a:lnTo>
                  <a:pt x="615" y="3171"/>
                </a:lnTo>
                <a:lnTo>
                  <a:pt x="536" y="3097"/>
                </a:lnTo>
                <a:lnTo>
                  <a:pt x="462" y="3019"/>
                </a:lnTo>
                <a:lnTo>
                  <a:pt x="393" y="2937"/>
                </a:lnTo>
                <a:lnTo>
                  <a:pt x="328" y="2851"/>
                </a:lnTo>
                <a:lnTo>
                  <a:pt x="269" y="2760"/>
                </a:lnTo>
                <a:lnTo>
                  <a:pt x="214" y="2667"/>
                </a:lnTo>
                <a:lnTo>
                  <a:pt x="166" y="2571"/>
                </a:lnTo>
                <a:lnTo>
                  <a:pt x="123" y="2470"/>
                </a:lnTo>
                <a:lnTo>
                  <a:pt x="87" y="2367"/>
                </a:lnTo>
                <a:lnTo>
                  <a:pt x="56" y="2261"/>
                </a:lnTo>
                <a:lnTo>
                  <a:pt x="31" y="2152"/>
                </a:lnTo>
                <a:lnTo>
                  <a:pt x="14" y="2042"/>
                </a:lnTo>
                <a:lnTo>
                  <a:pt x="3" y="1929"/>
                </a:lnTo>
                <a:lnTo>
                  <a:pt x="0" y="1814"/>
                </a:lnTo>
                <a:lnTo>
                  <a:pt x="3" y="1700"/>
                </a:lnTo>
                <a:lnTo>
                  <a:pt x="14" y="1588"/>
                </a:lnTo>
                <a:lnTo>
                  <a:pt x="31" y="1476"/>
                </a:lnTo>
                <a:lnTo>
                  <a:pt x="56" y="1368"/>
                </a:lnTo>
                <a:lnTo>
                  <a:pt x="87" y="1262"/>
                </a:lnTo>
                <a:lnTo>
                  <a:pt x="123" y="1159"/>
                </a:lnTo>
                <a:lnTo>
                  <a:pt x="166" y="1059"/>
                </a:lnTo>
                <a:lnTo>
                  <a:pt x="214" y="962"/>
                </a:lnTo>
                <a:lnTo>
                  <a:pt x="269" y="868"/>
                </a:lnTo>
                <a:lnTo>
                  <a:pt x="328" y="778"/>
                </a:lnTo>
                <a:lnTo>
                  <a:pt x="393" y="692"/>
                </a:lnTo>
                <a:lnTo>
                  <a:pt x="462" y="609"/>
                </a:lnTo>
                <a:lnTo>
                  <a:pt x="536" y="532"/>
                </a:lnTo>
                <a:lnTo>
                  <a:pt x="615" y="459"/>
                </a:lnTo>
                <a:lnTo>
                  <a:pt x="697" y="390"/>
                </a:lnTo>
                <a:lnTo>
                  <a:pt x="784" y="325"/>
                </a:lnTo>
                <a:lnTo>
                  <a:pt x="876" y="266"/>
                </a:lnTo>
                <a:lnTo>
                  <a:pt x="969" y="212"/>
                </a:lnTo>
                <a:lnTo>
                  <a:pt x="1068" y="164"/>
                </a:lnTo>
                <a:lnTo>
                  <a:pt x="1169" y="122"/>
                </a:lnTo>
                <a:lnTo>
                  <a:pt x="1272" y="85"/>
                </a:lnTo>
                <a:lnTo>
                  <a:pt x="1378" y="55"/>
                </a:lnTo>
                <a:lnTo>
                  <a:pt x="1488" y="31"/>
                </a:lnTo>
                <a:lnTo>
                  <a:pt x="1599" y="14"/>
                </a:lnTo>
                <a:lnTo>
                  <a:pt x="1713" y="3"/>
                </a:lnTo>
                <a:lnTo>
                  <a:pt x="1829" y="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8598" tIns="34299" rIns="68598" bIns="34299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Freeform 20"/>
          <p:cNvSpPr/>
          <p:nvPr/>
        </p:nvSpPr>
        <p:spPr>
          <a:xfrm>
            <a:off x="1011998" y="4371776"/>
            <a:ext cx="1871959" cy="813508"/>
          </a:xfrm>
          <a:custGeom>
            <a:avLst/>
            <a:gdLst>
              <a:gd name="connsiteX0" fmla="*/ 38528 w 2495295"/>
              <a:gd name="connsiteY0" fmla="*/ 0 h 1084395"/>
              <a:gd name="connsiteX1" fmla="*/ 2242056 w 2495295"/>
              <a:gd name="connsiteY1" fmla="*/ 0 h 1084395"/>
              <a:gd name="connsiteX2" fmla="*/ 2243078 w 2495295"/>
              <a:gd name="connsiteY2" fmla="*/ 12708 h 1084395"/>
              <a:gd name="connsiteX3" fmla="*/ 2251173 w 2495295"/>
              <a:gd name="connsiteY3" fmla="*/ 84209 h 1084395"/>
              <a:gd name="connsiteX4" fmla="*/ 2265419 w 2495295"/>
              <a:gd name="connsiteY4" fmla="*/ 157789 h 1084395"/>
              <a:gd name="connsiteX5" fmla="*/ 2284521 w 2495295"/>
              <a:gd name="connsiteY5" fmla="*/ 234279 h 1084395"/>
              <a:gd name="connsiteX6" fmla="*/ 2310099 w 2495295"/>
              <a:gd name="connsiteY6" fmla="*/ 314094 h 1084395"/>
              <a:gd name="connsiteX7" fmla="*/ 2341505 w 2495295"/>
              <a:gd name="connsiteY7" fmla="*/ 395572 h 1084395"/>
              <a:gd name="connsiteX8" fmla="*/ 2379062 w 2495295"/>
              <a:gd name="connsiteY8" fmla="*/ 475388 h 1084395"/>
              <a:gd name="connsiteX9" fmla="*/ 2423742 w 2495295"/>
              <a:gd name="connsiteY9" fmla="*/ 555203 h 1084395"/>
              <a:gd name="connsiteX10" fmla="*/ 2495295 w 2495295"/>
              <a:gd name="connsiteY10" fmla="*/ 1063610 h 1084395"/>
              <a:gd name="connsiteX11" fmla="*/ 918535 w 2495295"/>
              <a:gd name="connsiteY11" fmla="*/ 1084395 h 1084395"/>
              <a:gd name="connsiteX12" fmla="*/ 990412 w 2495295"/>
              <a:gd name="connsiteY12" fmla="*/ 745596 h 1084395"/>
              <a:gd name="connsiteX13" fmla="*/ 945732 w 2495295"/>
              <a:gd name="connsiteY13" fmla="*/ 697374 h 1084395"/>
              <a:gd name="connsiteX14" fmla="*/ 914326 w 2495295"/>
              <a:gd name="connsiteY14" fmla="*/ 653725 h 1084395"/>
              <a:gd name="connsiteX15" fmla="*/ 891015 w 2495295"/>
              <a:gd name="connsiteY15" fmla="*/ 611323 h 1084395"/>
              <a:gd name="connsiteX16" fmla="*/ 876769 w 2495295"/>
              <a:gd name="connsiteY16" fmla="*/ 572247 h 1084395"/>
              <a:gd name="connsiteX17" fmla="*/ 868675 w 2495295"/>
              <a:gd name="connsiteY17" fmla="*/ 534002 h 1084395"/>
              <a:gd name="connsiteX18" fmla="*/ 868675 w 2495295"/>
              <a:gd name="connsiteY18" fmla="*/ 502824 h 1084395"/>
              <a:gd name="connsiteX19" fmla="*/ 870617 w 2495295"/>
              <a:gd name="connsiteY19" fmla="*/ 473309 h 1084395"/>
              <a:gd name="connsiteX20" fmla="*/ 872884 w 2495295"/>
              <a:gd name="connsiteY20" fmla="*/ 440053 h 1084395"/>
              <a:gd name="connsiteX21" fmla="*/ 870617 w 2495295"/>
              <a:gd name="connsiteY21" fmla="*/ 413032 h 1084395"/>
              <a:gd name="connsiteX22" fmla="*/ 861552 w 2495295"/>
              <a:gd name="connsiteY22" fmla="*/ 393909 h 1084395"/>
              <a:gd name="connsiteX23" fmla="*/ 847306 w 2495295"/>
              <a:gd name="connsiteY23" fmla="*/ 381438 h 1084395"/>
              <a:gd name="connsiteX24" fmla="*/ 825937 w 2495295"/>
              <a:gd name="connsiteY24" fmla="*/ 374787 h 1084395"/>
              <a:gd name="connsiteX25" fmla="*/ 812015 w 2495295"/>
              <a:gd name="connsiteY25" fmla="*/ 377697 h 1084395"/>
              <a:gd name="connsiteX26" fmla="*/ 784495 w 2495295"/>
              <a:gd name="connsiteY26" fmla="*/ 381438 h 1084395"/>
              <a:gd name="connsiteX27" fmla="*/ 748880 w 2495295"/>
              <a:gd name="connsiteY27" fmla="*/ 387674 h 1084395"/>
              <a:gd name="connsiteX28" fmla="*/ 704200 w 2495295"/>
              <a:gd name="connsiteY28" fmla="*/ 395572 h 1084395"/>
              <a:gd name="connsiteX29" fmla="*/ 651425 w 2495295"/>
              <a:gd name="connsiteY29" fmla="*/ 406796 h 1084395"/>
              <a:gd name="connsiteX30" fmla="*/ 594765 w 2495295"/>
              <a:gd name="connsiteY30" fmla="*/ 415110 h 1084395"/>
              <a:gd name="connsiteX31" fmla="*/ 535839 w 2495295"/>
              <a:gd name="connsiteY31" fmla="*/ 425087 h 1084395"/>
              <a:gd name="connsiteX32" fmla="*/ 473028 w 2495295"/>
              <a:gd name="connsiteY32" fmla="*/ 434233 h 1084395"/>
              <a:gd name="connsiteX33" fmla="*/ 409893 w 2495295"/>
              <a:gd name="connsiteY33" fmla="*/ 440053 h 1084395"/>
              <a:gd name="connsiteX34" fmla="*/ 347081 w 2495295"/>
              <a:gd name="connsiteY34" fmla="*/ 442131 h 1084395"/>
              <a:gd name="connsiteX35" fmla="*/ 286213 w 2495295"/>
              <a:gd name="connsiteY35" fmla="*/ 442131 h 1084395"/>
              <a:gd name="connsiteX36" fmla="*/ 229229 w 2495295"/>
              <a:gd name="connsiteY36" fmla="*/ 437974 h 1084395"/>
              <a:gd name="connsiteX37" fmla="*/ 176455 w 2495295"/>
              <a:gd name="connsiteY37" fmla="*/ 428829 h 1084395"/>
              <a:gd name="connsiteX38" fmla="*/ 128860 w 2495295"/>
              <a:gd name="connsiteY38" fmla="*/ 415110 h 1084395"/>
              <a:gd name="connsiteX39" fmla="*/ 88389 w 2495295"/>
              <a:gd name="connsiteY39" fmla="*/ 393909 h 1084395"/>
              <a:gd name="connsiteX40" fmla="*/ 58926 w 2495295"/>
              <a:gd name="connsiteY40" fmla="*/ 366473 h 1084395"/>
              <a:gd name="connsiteX41" fmla="*/ 36586 w 2495295"/>
              <a:gd name="connsiteY41" fmla="*/ 337374 h 1084395"/>
              <a:gd name="connsiteX42" fmla="*/ 19102 w 2495295"/>
              <a:gd name="connsiteY42" fmla="*/ 304117 h 1084395"/>
              <a:gd name="connsiteX43" fmla="*/ 9065 w 2495295"/>
              <a:gd name="connsiteY43" fmla="*/ 270861 h 1084395"/>
              <a:gd name="connsiteX44" fmla="*/ 2914 w 2495295"/>
              <a:gd name="connsiteY44" fmla="*/ 232616 h 1084395"/>
              <a:gd name="connsiteX45" fmla="*/ 0 w 2495295"/>
              <a:gd name="connsiteY45" fmla="*/ 197281 h 1084395"/>
              <a:gd name="connsiteX46" fmla="*/ 2914 w 2495295"/>
              <a:gd name="connsiteY46" fmla="*/ 159868 h 1084395"/>
              <a:gd name="connsiteX47" fmla="*/ 9065 w 2495295"/>
              <a:gd name="connsiteY47" fmla="*/ 125364 h 1084395"/>
              <a:gd name="connsiteX48" fmla="*/ 15217 w 2495295"/>
              <a:gd name="connsiteY48" fmla="*/ 94186 h 1084395"/>
              <a:gd name="connsiteX49" fmla="*/ 23311 w 2495295"/>
              <a:gd name="connsiteY49" fmla="*/ 65087 h 1084395"/>
              <a:gd name="connsiteX50" fmla="*/ 34319 w 2495295"/>
              <a:gd name="connsiteY50" fmla="*/ 29752 h 1084395"/>
              <a:gd name="connsiteX51" fmla="*/ 38528 w 2495295"/>
              <a:gd name="connsiteY51" fmla="*/ 653 h 1084395"/>
              <a:gd name="connsiteX52" fmla="*/ 38528 w 2495295"/>
              <a:gd name="connsiteY52" fmla="*/ 0 h 10843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2495295" h="1084395">
                <a:moveTo>
                  <a:pt x="38528" y="0"/>
                </a:moveTo>
                <a:lnTo>
                  <a:pt x="2242056" y="0"/>
                </a:lnTo>
                <a:lnTo>
                  <a:pt x="2243078" y="12708"/>
                </a:lnTo>
                <a:cubicBezTo>
                  <a:pt x="2245669" y="36403"/>
                  <a:pt x="2248583" y="60514"/>
                  <a:pt x="2251173" y="84209"/>
                </a:cubicBezTo>
                <a:cubicBezTo>
                  <a:pt x="2256029" y="108736"/>
                  <a:pt x="2260562" y="133263"/>
                  <a:pt x="2265419" y="157789"/>
                </a:cubicBezTo>
                <a:cubicBezTo>
                  <a:pt x="2271894" y="183147"/>
                  <a:pt x="2278046" y="208921"/>
                  <a:pt x="2284521" y="234279"/>
                </a:cubicBezTo>
                <a:cubicBezTo>
                  <a:pt x="2292939" y="260884"/>
                  <a:pt x="2301681" y="287489"/>
                  <a:pt x="2310099" y="314094"/>
                </a:cubicBezTo>
                <a:cubicBezTo>
                  <a:pt x="2320459" y="341115"/>
                  <a:pt x="2331144" y="368551"/>
                  <a:pt x="2341505" y="395572"/>
                </a:cubicBezTo>
                <a:cubicBezTo>
                  <a:pt x="2354132" y="422177"/>
                  <a:pt x="2366435" y="448782"/>
                  <a:pt x="2379062" y="475388"/>
                </a:cubicBezTo>
                <a:lnTo>
                  <a:pt x="2423742" y="555203"/>
                </a:lnTo>
                <a:cubicBezTo>
                  <a:pt x="2447701" y="724810"/>
                  <a:pt x="2471336" y="894002"/>
                  <a:pt x="2495295" y="1063610"/>
                </a:cubicBezTo>
                <a:lnTo>
                  <a:pt x="918535" y="1084395"/>
                </a:lnTo>
                <a:lnTo>
                  <a:pt x="990412" y="745596"/>
                </a:lnTo>
                <a:lnTo>
                  <a:pt x="945732" y="697374"/>
                </a:lnTo>
                <a:cubicBezTo>
                  <a:pt x="935371" y="682824"/>
                  <a:pt x="924687" y="668275"/>
                  <a:pt x="914326" y="653725"/>
                </a:cubicBezTo>
                <a:lnTo>
                  <a:pt x="891015" y="611323"/>
                </a:lnTo>
                <a:cubicBezTo>
                  <a:pt x="886158" y="598436"/>
                  <a:pt x="881626" y="585134"/>
                  <a:pt x="876769" y="572247"/>
                </a:cubicBezTo>
                <a:cubicBezTo>
                  <a:pt x="874179" y="559360"/>
                  <a:pt x="871265" y="546889"/>
                  <a:pt x="868675" y="534002"/>
                </a:cubicBezTo>
                <a:lnTo>
                  <a:pt x="868675" y="502824"/>
                </a:lnTo>
                <a:cubicBezTo>
                  <a:pt x="869322" y="492847"/>
                  <a:pt x="869970" y="483286"/>
                  <a:pt x="870617" y="473309"/>
                </a:cubicBezTo>
                <a:cubicBezTo>
                  <a:pt x="871265" y="462085"/>
                  <a:pt x="872236" y="451277"/>
                  <a:pt x="872884" y="440053"/>
                </a:cubicBezTo>
                <a:cubicBezTo>
                  <a:pt x="872236" y="430907"/>
                  <a:pt x="871265" y="422177"/>
                  <a:pt x="870617" y="413032"/>
                </a:cubicBezTo>
                <a:cubicBezTo>
                  <a:pt x="867703" y="406796"/>
                  <a:pt x="864466" y="400145"/>
                  <a:pt x="861552" y="393909"/>
                </a:cubicBezTo>
                <a:cubicBezTo>
                  <a:pt x="856695" y="389752"/>
                  <a:pt x="852162" y="385595"/>
                  <a:pt x="847306" y="381438"/>
                </a:cubicBezTo>
                <a:cubicBezTo>
                  <a:pt x="840183" y="379360"/>
                  <a:pt x="833060" y="376866"/>
                  <a:pt x="825937" y="374787"/>
                </a:cubicBezTo>
                <a:cubicBezTo>
                  <a:pt x="821404" y="375618"/>
                  <a:pt x="816548" y="376866"/>
                  <a:pt x="812015" y="377697"/>
                </a:cubicBezTo>
                <a:lnTo>
                  <a:pt x="784495" y="381438"/>
                </a:lnTo>
                <a:lnTo>
                  <a:pt x="748880" y="387674"/>
                </a:lnTo>
                <a:lnTo>
                  <a:pt x="704200" y="395572"/>
                </a:lnTo>
                <a:lnTo>
                  <a:pt x="651425" y="406796"/>
                </a:lnTo>
                <a:lnTo>
                  <a:pt x="594765" y="415110"/>
                </a:lnTo>
                <a:lnTo>
                  <a:pt x="535839" y="425087"/>
                </a:lnTo>
                <a:lnTo>
                  <a:pt x="473028" y="434233"/>
                </a:lnTo>
                <a:lnTo>
                  <a:pt x="409893" y="440053"/>
                </a:lnTo>
                <a:lnTo>
                  <a:pt x="347081" y="442131"/>
                </a:lnTo>
                <a:lnTo>
                  <a:pt x="286213" y="442131"/>
                </a:lnTo>
                <a:lnTo>
                  <a:pt x="229229" y="437974"/>
                </a:lnTo>
                <a:lnTo>
                  <a:pt x="176455" y="428829"/>
                </a:lnTo>
                <a:lnTo>
                  <a:pt x="128860" y="415110"/>
                </a:lnTo>
                <a:lnTo>
                  <a:pt x="88389" y="393909"/>
                </a:lnTo>
                <a:lnTo>
                  <a:pt x="58926" y="366473"/>
                </a:lnTo>
                <a:cubicBezTo>
                  <a:pt x="51479" y="356912"/>
                  <a:pt x="44033" y="346935"/>
                  <a:pt x="36586" y="337374"/>
                </a:cubicBezTo>
                <a:cubicBezTo>
                  <a:pt x="30758" y="326150"/>
                  <a:pt x="24930" y="315341"/>
                  <a:pt x="19102" y="304117"/>
                </a:cubicBezTo>
                <a:cubicBezTo>
                  <a:pt x="15865" y="292893"/>
                  <a:pt x="12303" y="282085"/>
                  <a:pt x="9065" y="270861"/>
                </a:cubicBezTo>
                <a:cubicBezTo>
                  <a:pt x="7123" y="257974"/>
                  <a:pt x="4856" y="245503"/>
                  <a:pt x="2914" y="232616"/>
                </a:cubicBezTo>
                <a:cubicBezTo>
                  <a:pt x="1942" y="220976"/>
                  <a:pt x="971" y="208921"/>
                  <a:pt x="0" y="197281"/>
                </a:cubicBezTo>
                <a:lnTo>
                  <a:pt x="2914" y="159868"/>
                </a:lnTo>
                <a:cubicBezTo>
                  <a:pt x="4856" y="148228"/>
                  <a:pt x="7123" y="137004"/>
                  <a:pt x="9065" y="125364"/>
                </a:cubicBezTo>
                <a:cubicBezTo>
                  <a:pt x="11008" y="114972"/>
                  <a:pt x="13274" y="104579"/>
                  <a:pt x="15217" y="94186"/>
                </a:cubicBezTo>
                <a:cubicBezTo>
                  <a:pt x="17807" y="84625"/>
                  <a:pt x="20721" y="74648"/>
                  <a:pt x="23311" y="65087"/>
                </a:cubicBezTo>
                <a:cubicBezTo>
                  <a:pt x="26873" y="53447"/>
                  <a:pt x="30758" y="41392"/>
                  <a:pt x="34319" y="29752"/>
                </a:cubicBezTo>
                <a:cubicBezTo>
                  <a:pt x="35615" y="20191"/>
                  <a:pt x="37233" y="10214"/>
                  <a:pt x="38528" y="653"/>
                </a:cubicBezTo>
                <a:lnTo>
                  <a:pt x="38528" y="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vert="horz" wrap="square" lIns="68598" tIns="34299" rIns="68598" bIns="34299" numCol="1" anchor="t" anchorCtr="0" compatLnSpc="1">
            <a:prstTxWarp prst="textNoShape">
              <a:avLst/>
            </a:prstTxWarp>
          </a:bodyPr>
          <a:lstStyle/>
          <a:p>
            <a:endParaRPr lang="en-US" sz="135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Freeform 21"/>
          <p:cNvSpPr/>
          <p:nvPr/>
        </p:nvSpPr>
        <p:spPr>
          <a:xfrm>
            <a:off x="1603689" y="4356133"/>
            <a:ext cx="5150433" cy="813508"/>
          </a:xfrm>
          <a:custGeom>
            <a:avLst/>
            <a:gdLst>
              <a:gd name="connsiteX0" fmla="*/ 1323521 w 4715501"/>
              <a:gd name="connsiteY0" fmla="*/ 0 h 1084395"/>
              <a:gd name="connsiteX1" fmla="*/ 4715501 w 4715501"/>
              <a:gd name="connsiteY1" fmla="*/ 0 h 1084395"/>
              <a:gd name="connsiteX2" fmla="*/ 4715501 w 4715501"/>
              <a:gd name="connsiteY2" fmla="*/ 1084395 h 1084395"/>
              <a:gd name="connsiteX3" fmla="*/ 0 w 4715501"/>
              <a:gd name="connsiteY3" fmla="*/ 1084395 h 1084395"/>
              <a:gd name="connsiteX4" fmla="*/ 1576760 w 4715501"/>
              <a:gd name="connsiteY4" fmla="*/ 1063610 h 1084395"/>
              <a:gd name="connsiteX5" fmla="*/ 1505207 w 4715501"/>
              <a:gd name="connsiteY5" fmla="*/ 555203 h 1084395"/>
              <a:gd name="connsiteX6" fmla="*/ 1460527 w 4715501"/>
              <a:gd name="connsiteY6" fmla="*/ 475388 h 1084395"/>
              <a:gd name="connsiteX7" fmla="*/ 1422970 w 4715501"/>
              <a:gd name="connsiteY7" fmla="*/ 395572 h 1084395"/>
              <a:gd name="connsiteX8" fmla="*/ 1391564 w 4715501"/>
              <a:gd name="connsiteY8" fmla="*/ 314094 h 1084395"/>
              <a:gd name="connsiteX9" fmla="*/ 1365986 w 4715501"/>
              <a:gd name="connsiteY9" fmla="*/ 234279 h 1084395"/>
              <a:gd name="connsiteX10" fmla="*/ 1346884 w 4715501"/>
              <a:gd name="connsiteY10" fmla="*/ 157789 h 1084395"/>
              <a:gd name="connsiteX11" fmla="*/ 1332638 w 4715501"/>
              <a:gd name="connsiteY11" fmla="*/ 84209 h 1084395"/>
              <a:gd name="connsiteX12" fmla="*/ 1324543 w 4715501"/>
              <a:gd name="connsiteY12" fmla="*/ 12708 h 1084395"/>
              <a:gd name="connsiteX13" fmla="*/ 1323521 w 4715501"/>
              <a:gd name="connsiteY13" fmla="*/ 0 h 1084395"/>
              <a:gd name="connsiteX0" fmla="*/ 1323521 w 6860996"/>
              <a:gd name="connsiteY0" fmla="*/ 0 h 1084395"/>
              <a:gd name="connsiteX1" fmla="*/ 6860996 w 6860996"/>
              <a:gd name="connsiteY1" fmla="*/ 17842 h 1084395"/>
              <a:gd name="connsiteX2" fmla="*/ 4715501 w 6860996"/>
              <a:gd name="connsiteY2" fmla="*/ 1084395 h 1084395"/>
              <a:gd name="connsiteX3" fmla="*/ 0 w 6860996"/>
              <a:gd name="connsiteY3" fmla="*/ 1084395 h 1084395"/>
              <a:gd name="connsiteX4" fmla="*/ 1576760 w 6860996"/>
              <a:gd name="connsiteY4" fmla="*/ 1063610 h 1084395"/>
              <a:gd name="connsiteX5" fmla="*/ 1505207 w 6860996"/>
              <a:gd name="connsiteY5" fmla="*/ 555203 h 1084395"/>
              <a:gd name="connsiteX6" fmla="*/ 1460527 w 6860996"/>
              <a:gd name="connsiteY6" fmla="*/ 475388 h 1084395"/>
              <a:gd name="connsiteX7" fmla="*/ 1422970 w 6860996"/>
              <a:gd name="connsiteY7" fmla="*/ 395572 h 1084395"/>
              <a:gd name="connsiteX8" fmla="*/ 1391564 w 6860996"/>
              <a:gd name="connsiteY8" fmla="*/ 314094 h 1084395"/>
              <a:gd name="connsiteX9" fmla="*/ 1365986 w 6860996"/>
              <a:gd name="connsiteY9" fmla="*/ 234279 h 1084395"/>
              <a:gd name="connsiteX10" fmla="*/ 1346884 w 6860996"/>
              <a:gd name="connsiteY10" fmla="*/ 157789 h 1084395"/>
              <a:gd name="connsiteX11" fmla="*/ 1332638 w 6860996"/>
              <a:gd name="connsiteY11" fmla="*/ 84209 h 1084395"/>
              <a:gd name="connsiteX12" fmla="*/ 1324543 w 6860996"/>
              <a:gd name="connsiteY12" fmla="*/ 12708 h 1084395"/>
              <a:gd name="connsiteX13" fmla="*/ 1323521 w 6860996"/>
              <a:gd name="connsiteY13" fmla="*/ 0 h 1084395"/>
              <a:gd name="connsiteX0" fmla="*/ 1323521 w 6865456"/>
              <a:gd name="connsiteY0" fmla="*/ 0 h 1084395"/>
              <a:gd name="connsiteX1" fmla="*/ 6860996 w 6865456"/>
              <a:gd name="connsiteY1" fmla="*/ 17842 h 1084395"/>
              <a:gd name="connsiteX2" fmla="*/ 6865456 w 6865456"/>
              <a:gd name="connsiteY2" fmla="*/ 1084395 h 1084395"/>
              <a:gd name="connsiteX3" fmla="*/ 0 w 6865456"/>
              <a:gd name="connsiteY3" fmla="*/ 1084395 h 1084395"/>
              <a:gd name="connsiteX4" fmla="*/ 1576760 w 6865456"/>
              <a:gd name="connsiteY4" fmla="*/ 1063610 h 1084395"/>
              <a:gd name="connsiteX5" fmla="*/ 1505207 w 6865456"/>
              <a:gd name="connsiteY5" fmla="*/ 555203 h 1084395"/>
              <a:gd name="connsiteX6" fmla="*/ 1460527 w 6865456"/>
              <a:gd name="connsiteY6" fmla="*/ 475388 h 1084395"/>
              <a:gd name="connsiteX7" fmla="*/ 1422970 w 6865456"/>
              <a:gd name="connsiteY7" fmla="*/ 395572 h 1084395"/>
              <a:gd name="connsiteX8" fmla="*/ 1391564 w 6865456"/>
              <a:gd name="connsiteY8" fmla="*/ 314094 h 1084395"/>
              <a:gd name="connsiteX9" fmla="*/ 1365986 w 6865456"/>
              <a:gd name="connsiteY9" fmla="*/ 234279 h 1084395"/>
              <a:gd name="connsiteX10" fmla="*/ 1346884 w 6865456"/>
              <a:gd name="connsiteY10" fmla="*/ 157789 h 1084395"/>
              <a:gd name="connsiteX11" fmla="*/ 1332638 w 6865456"/>
              <a:gd name="connsiteY11" fmla="*/ 84209 h 1084395"/>
              <a:gd name="connsiteX12" fmla="*/ 1324543 w 6865456"/>
              <a:gd name="connsiteY12" fmla="*/ 12708 h 1084395"/>
              <a:gd name="connsiteX13" fmla="*/ 1323521 w 6865456"/>
              <a:gd name="connsiteY13" fmla="*/ 0 h 10843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865456" h="1084395">
                <a:moveTo>
                  <a:pt x="1323521" y="0"/>
                </a:moveTo>
                <a:lnTo>
                  <a:pt x="6860996" y="17842"/>
                </a:lnTo>
                <a:cubicBezTo>
                  <a:pt x="6862483" y="373360"/>
                  <a:pt x="6863969" y="728877"/>
                  <a:pt x="6865456" y="1084395"/>
                </a:cubicBezTo>
                <a:lnTo>
                  <a:pt x="0" y="1084395"/>
                </a:lnTo>
                <a:lnTo>
                  <a:pt x="1576760" y="1063610"/>
                </a:lnTo>
                <a:cubicBezTo>
                  <a:pt x="1552801" y="894002"/>
                  <a:pt x="1529166" y="724810"/>
                  <a:pt x="1505207" y="555203"/>
                </a:cubicBezTo>
                <a:lnTo>
                  <a:pt x="1460527" y="475388"/>
                </a:lnTo>
                <a:cubicBezTo>
                  <a:pt x="1447900" y="448782"/>
                  <a:pt x="1435597" y="422177"/>
                  <a:pt x="1422970" y="395572"/>
                </a:cubicBezTo>
                <a:cubicBezTo>
                  <a:pt x="1412609" y="368551"/>
                  <a:pt x="1401924" y="341115"/>
                  <a:pt x="1391564" y="314094"/>
                </a:cubicBezTo>
                <a:cubicBezTo>
                  <a:pt x="1383146" y="287489"/>
                  <a:pt x="1374404" y="260884"/>
                  <a:pt x="1365986" y="234279"/>
                </a:cubicBezTo>
                <a:cubicBezTo>
                  <a:pt x="1359511" y="208921"/>
                  <a:pt x="1353359" y="183147"/>
                  <a:pt x="1346884" y="157789"/>
                </a:cubicBezTo>
                <a:cubicBezTo>
                  <a:pt x="1342027" y="133263"/>
                  <a:pt x="1337494" y="108736"/>
                  <a:pt x="1332638" y="84209"/>
                </a:cubicBezTo>
                <a:cubicBezTo>
                  <a:pt x="1330048" y="60514"/>
                  <a:pt x="1327134" y="36403"/>
                  <a:pt x="1324543" y="12708"/>
                </a:cubicBezTo>
                <a:cubicBezTo>
                  <a:pt x="1324202" y="8472"/>
                  <a:pt x="1323862" y="4236"/>
                  <a:pt x="1323521" y="0"/>
                </a:cubicBez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vert="horz" wrap="square" lIns="68598" tIns="34299" rIns="68598" bIns="34299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3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Freeform 22"/>
          <p:cNvSpPr/>
          <p:nvPr/>
        </p:nvSpPr>
        <p:spPr>
          <a:xfrm>
            <a:off x="2050896" y="2074180"/>
            <a:ext cx="3186993" cy="771726"/>
          </a:xfrm>
          <a:custGeom>
            <a:avLst/>
            <a:gdLst>
              <a:gd name="connsiteX0" fmla="*/ 0 w 4248218"/>
              <a:gd name="connsiteY0" fmla="*/ 0 h 1028700"/>
              <a:gd name="connsiteX1" fmla="*/ 4248218 w 4248218"/>
              <a:gd name="connsiteY1" fmla="*/ 0 h 1028700"/>
              <a:gd name="connsiteX2" fmla="*/ 4248218 w 4248218"/>
              <a:gd name="connsiteY2" fmla="*/ 1028700 h 1028700"/>
              <a:gd name="connsiteX3" fmla="*/ 1501644 w 4248218"/>
              <a:gd name="connsiteY3" fmla="*/ 1028700 h 1028700"/>
              <a:gd name="connsiteX4" fmla="*/ 1487076 w 4248218"/>
              <a:gd name="connsiteY4" fmla="*/ 973997 h 1028700"/>
              <a:gd name="connsiteX5" fmla="*/ 1466678 w 4248218"/>
              <a:gd name="connsiteY5" fmla="*/ 906237 h 1028700"/>
              <a:gd name="connsiteX6" fmla="*/ 1441100 w 4248218"/>
              <a:gd name="connsiteY6" fmla="*/ 838061 h 1028700"/>
              <a:gd name="connsiteX7" fmla="*/ 1409695 w 4248218"/>
              <a:gd name="connsiteY7" fmla="*/ 766144 h 1028700"/>
              <a:gd name="connsiteX8" fmla="*/ 1374404 w 4248218"/>
              <a:gd name="connsiteY8" fmla="*/ 694643 h 1028700"/>
              <a:gd name="connsiteX9" fmla="*/ 1329723 w 4248218"/>
              <a:gd name="connsiteY9" fmla="*/ 623973 h 1028700"/>
              <a:gd name="connsiteX10" fmla="*/ 1281805 w 4248218"/>
              <a:gd name="connsiteY10" fmla="*/ 554550 h 1028700"/>
              <a:gd name="connsiteX11" fmla="*/ 1227088 w 4248218"/>
              <a:gd name="connsiteY11" fmla="*/ 485959 h 1028700"/>
              <a:gd name="connsiteX12" fmla="*/ 1164277 w 4248218"/>
              <a:gd name="connsiteY12" fmla="*/ 421525 h 1028700"/>
              <a:gd name="connsiteX13" fmla="*/ 1094019 w 4248218"/>
              <a:gd name="connsiteY13" fmla="*/ 355843 h 1028700"/>
              <a:gd name="connsiteX14" fmla="*/ 1016962 w 4248218"/>
              <a:gd name="connsiteY14" fmla="*/ 297229 h 1028700"/>
              <a:gd name="connsiteX15" fmla="*/ 928572 w 4248218"/>
              <a:gd name="connsiteY15" fmla="*/ 243187 h 1028700"/>
              <a:gd name="connsiteX16" fmla="*/ 834355 w 4248218"/>
              <a:gd name="connsiteY16" fmla="*/ 194550 h 1028700"/>
              <a:gd name="connsiteX17" fmla="*/ 728806 w 4248218"/>
              <a:gd name="connsiteY17" fmla="*/ 151317 h 1028700"/>
              <a:gd name="connsiteX18" fmla="*/ 722655 w 4248218"/>
              <a:gd name="connsiteY18" fmla="*/ 149238 h 1028700"/>
              <a:gd name="connsiteX19" fmla="*/ 707437 w 4248218"/>
              <a:gd name="connsiteY19" fmla="*/ 142171 h 1028700"/>
              <a:gd name="connsiteX20" fmla="*/ 683155 w 4248218"/>
              <a:gd name="connsiteY20" fmla="*/ 132194 h 1028700"/>
              <a:gd name="connsiteX21" fmla="*/ 646569 w 4248218"/>
              <a:gd name="connsiteY21" fmla="*/ 120139 h 1028700"/>
              <a:gd name="connsiteX22" fmla="*/ 602860 w 4248218"/>
              <a:gd name="connsiteY22" fmla="*/ 104758 h 1028700"/>
              <a:gd name="connsiteX23" fmla="*/ 550085 w 4248218"/>
              <a:gd name="connsiteY23" fmla="*/ 87714 h 1028700"/>
              <a:gd name="connsiteX24" fmla="*/ 491159 w 4248218"/>
              <a:gd name="connsiteY24" fmla="*/ 71501 h 1028700"/>
              <a:gd name="connsiteX25" fmla="*/ 424139 w 4248218"/>
              <a:gd name="connsiteY25" fmla="*/ 54457 h 1028700"/>
              <a:gd name="connsiteX26" fmla="*/ 350319 w 4248218"/>
              <a:gd name="connsiteY26" fmla="*/ 40323 h 1028700"/>
              <a:gd name="connsiteX27" fmla="*/ 270996 w 4248218"/>
              <a:gd name="connsiteY27" fmla="*/ 25358 h 1028700"/>
              <a:gd name="connsiteX28" fmla="*/ 184873 w 4248218"/>
              <a:gd name="connsiteY28" fmla="*/ 13303 h 1028700"/>
              <a:gd name="connsiteX29" fmla="*/ 94541 w 4248218"/>
              <a:gd name="connsiteY29" fmla="*/ 4157 h 1028700"/>
              <a:gd name="connsiteX30" fmla="*/ 0 w 4248218"/>
              <a:gd name="connsiteY30" fmla="*/ 0 h 1028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4248218" h="1028700">
                <a:moveTo>
                  <a:pt x="0" y="0"/>
                </a:moveTo>
                <a:lnTo>
                  <a:pt x="4248218" y="0"/>
                </a:lnTo>
                <a:lnTo>
                  <a:pt x="4248218" y="1028700"/>
                </a:lnTo>
                <a:lnTo>
                  <a:pt x="1501644" y="1028700"/>
                </a:lnTo>
                <a:lnTo>
                  <a:pt x="1487076" y="973997"/>
                </a:lnTo>
                <a:cubicBezTo>
                  <a:pt x="1480276" y="951548"/>
                  <a:pt x="1473477" y="928685"/>
                  <a:pt x="1466678" y="906237"/>
                </a:cubicBezTo>
                <a:cubicBezTo>
                  <a:pt x="1458260" y="883373"/>
                  <a:pt x="1449518" y="860925"/>
                  <a:pt x="1441100" y="838061"/>
                </a:cubicBezTo>
                <a:cubicBezTo>
                  <a:pt x="1430740" y="813950"/>
                  <a:pt x="1420055" y="790255"/>
                  <a:pt x="1409695" y="766144"/>
                </a:cubicBezTo>
                <a:lnTo>
                  <a:pt x="1374404" y="694643"/>
                </a:lnTo>
                <a:lnTo>
                  <a:pt x="1329723" y="623973"/>
                </a:lnTo>
                <a:cubicBezTo>
                  <a:pt x="1313859" y="600694"/>
                  <a:pt x="1297670" y="577830"/>
                  <a:pt x="1281805" y="554550"/>
                </a:cubicBezTo>
                <a:lnTo>
                  <a:pt x="1227088" y="485959"/>
                </a:lnTo>
                <a:lnTo>
                  <a:pt x="1164277" y="421525"/>
                </a:lnTo>
                <a:lnTo>
                  <a:pt x="1094019" y="355843"/>
                </a:lnTo>
                <a:lnTo>
                  <a:pt x="1016962" y="297229"/>
                </a:lnTo>
                <a:lnTo>
                  <a:pt x="928572" y="243187"/>
                </a:lnTo>
                <a:lnTo>
                  <a:pt x="834355" y="194550"/>
                </a:lnTo>
                <a:lnTo>
                  <a:pt x="728806" y="151317"/>
                </a:lnTo>
                <a:cubicBezTo>
                  <a:pt x="726864" y="150485"/>
                  <a:pt x="724597" y="150070"/>
                  <a:pt x="722655" y="149238"/>
                </a:cubicBezTo>
                <a:cubicBezTo>
                  <a:pt x="717474" y="146744"/>
                  <a:pt x="712618" y="144665"/>
                  <a:pt x="707437" y="142171"/>
                </a:cubicBezTo>
                <a:lnTo>
                  <a:pt x="683155" y="132194"/>
                </a:lnTo>
                <a:lnTo>
                  <a:pt x="646569" y="120139"/>
                </a:lnTo>
                <a:lnTo>
                  <a:pt x="602860" y="104758"/>
                </a:lnTo>
                <a:lnTo>
                  <a:pt x="550085" y="87714"/>
                </a:lnTo>
                <a:lnTo>
                  <a:pt x="491159" y="71501"/>
                </a:lnTo>
                <a:lnTo>
                  <a:pt x="424139" y="54457"/>
                </a:lnTo>
                <a:lnTo>
                  <a:pt x="350319" y="40323"/>
                </a:lnTo>
                <a:lnTo>
                  <a:pt x="270996" y="25358"/>
                </a:lnTo>
                <a:lnTo>
                  <a:pt x="184873" y="13303"/>
                </a:lnTo>
                <a:lnTo>
                  <a:pt x="94541" y="415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68598" tIns="34299" rIns="68598" bIns="34299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35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Freeform 23"/>
          <p:cNvSpPr/>
          <p:nvPr/>
        </p:nvSpPr>
        <p:spPr>
          <a:xfrm>
            <a:off x="1002580" y="2063810"/>
            <a:ext cx="2175266" cy="771726"/>
          </a:xfrm>
          <a:custGeom>
            <a:avLst/>
            <a:gdLst>
              <a:gd name="connsiteX0" fmla="*/ 1296616 w 2899600"/>
              <a:gd name="connsiteY0" fmla="*/ 0 h 1028700"/>
              <a:gd name="connsiteX1" fmla="*/ 1397956 w 2899600"/>
              <a:gd name="connsiteY1" fmla="*/ 0 h 1028700"/>
              <a:gd name="connsiteX2" fmla="*/ 1492497 w 2899600"/>
              <a:gd name="connsiteY2" fmla="*/ 4157 h 1028700"/>
              <a:gd name="connsiteX3" fmla="*/ 1582829 w 2899600"/>
              <a:gd name="connsiteY3" fmla="*/ 13303 h 1028700"/>
              <a:gd name="connsiteX4" fmla="*/ 1668951 w 2899600"/>
              <a:gd name="connsiteY4" fmla="*/ 25358 h 1028700"/>
              <a:gd name="connsiteX5" fmla="*/ 1748275 w 2899600"/>
              <a:gd name="connsiteY5" fmla="*/ 40323 h 1028700"/>
              <a:gd name="connsiteX6" fmla="*/ 1822095 w 2899600"/>
              <a:gd name="connsiteY6" fmla="*/ 54457 h 1028700"/>
              <a:gd name="connsiteX7" fmla="*/ 1889115 w 2899600"/>
              <a:gd name="connsiteY7" fmla="*/ 71501 h 1028700"/>
              <a:gd name="connsiteX8" fmla="*/ 1948041 w 2899600"/>
              <a:gd name="connsiteY8" fmla="*/ 87714 h 1028700"/>
              <a:gd name="connsiteX9" fmla="*/ 2000816 w 2899600"/>
              <a:gd name="connsiteY9" fmla="*/ 104758 h 1028700"/>
              <a:gd name="connsiteX10" fmla="*/ 2044525 w 2899600"/>
              <a:gd name="connsiteY10" fmla="*/ 120139 h 1028700"/>
              <a:gd name="connsiteX11" fmla="*/ 2081111 w 2899600"/>
              <a:gd name="connsiteY11" fmla="*/ 132194 h 1028700"/>
              <a:gd name="connsiteX12" fmla="*/ 2105393 w 2899600"/>
              <a:gd name="connsiteY12" fmla="*/ 142171 h 1028700"/>
              <a:gd name="connsiteX13" fmla="*/ 2120611 w 2899600"/>
              <a:gd name="connsiteY13" fmla="*/ 149238 h 1028700"/>
              <a:gd name="connsiteX14" fmla="*/ 2126762 w 2899600"/>
              <a:gd name="connsiteY14" fmla="*/ 151317 h 1028700"/>
              <a:gd name="connsiteX15" fmla="*/ 2232311 w 2899600"/>
              <a:gd name="connsiteY15" fmla="*/ 194550 h 1028700"/>
              <a:gd name="connsiteX16" fmla="*/ 2326528 w 2899600"/>
              <a:gd name="connsiteY16" fmla="*/ 243187 h 1028700"/>
              <a:gd name="connsiteX17" fmla="*/ 2414917 w 2899600"/>
              <a:gd name="connsiteY17" fmla="*/ 297229 h 1028700"/>
              <a:gd name="connsiteX18" fmla="*/ 2491975 w 2899600"/>
              <a:gd name="connsiteY18" fmla="*/ 355843 h 1028700"/>
              <a:gd name="connsiteX19" fmla="*/ 2562233 w 2899600"/>
              <a:gd name="connsiteY19" fmla="*/ 421525 h 1028700"/>
              <a:gd name="connsiteX20" fmla="*/ 2625044 w 2899600"/>
              <a:gd name="connsiteY20" fmla="*/ 485959 h 1028700"/>
              <a:gd name="connsiteX21" fmla="*/ 2679761 w 2899600"/>
              <a:gd name="connsiteY21" fmla="*/ 554550 h 1028700"/>
              <a:gd name="connsiteX22" fmla="*/ 2727679 w 2899600"/>
              <a:gd name="connsiteY22" fmla="*/ 623973 h 1028700"/>
              <a:gd name="connsiteX23" fmla="*/ 2772359 w 2899600"/>
              <a:gd name="connsiteY23" fmla="*/ 694643 h 1028700"/>
              <a:gd name="connsiteX24" fmla="*/ 2807651 w 2899600"/>
              <a:gd name="connsiteY24" fmla="*/ 766144 h 1028700"/>
              <a:gd name="connsiteX25" fmla="*/ 2839056 w 2899600"/>
              <a:gd name="connsiteY25" fmla="*/ 838061 h 1028700"/>
              <a:gd name="connsiteX26" fmla="*/ 2864634 w 2899600"/>
              <a:gd name="connsiteY26" fmla="*/ 906237 h 1028700"/>
              <a:gd name="connsiteX27" fmla="*/ 2885031 w 2899600"/>
              <a:gd name="connsiteY27" fmla="*/ 973997 h 1028700"/>
              <a:gd name="connsiteX28" fmla="*/ 2899600 w 2899600"/>
              <a:gd name="connsiteY28" fmla="*/ 1028700 h 1028700"/>
              <a:gd name="connsiteX29" fmla="*/ 0 w 2899600"/>
              <a:gd name="connsiteY29" fmla="*/ 1028700 h 1028700"/>
              <a:gd name="connsiteX30" fmla="*/ 16753 w 2899600"/>
              <a:gd name="connsiteY30" fmla="*/ 964851 h 1028700"/>
              <a:gd name="connsiteX31" fmla="*/ 42007 w 2899600"/>
              <a:gd name="connsiteY31" fmla="*/ 885451 h 1028700"/>
              <a:gd name="connsiteX32" fmla="*/ 67261 w 2899600"/>
              <a:gd name="connsiteY32" fmla="*/ 808546 h 1028700"/>
              <a:gd name="connsiteX33" fmla="*/ 96724 w 2899600"/>
              <a:gd name="connsiteY33" fmla="*/ 730809 h 1028700"/>
              <a:gd name="connsiteX34" fmla="*/ 126188 w 2899600"/>
              <a:gd name="connsiteY34" fmla="*/ 657229 h 1028700"/>
              <a:gd name="connsiteX35" fmla="*/ 157593 w 2899600"/>
              <a:gd name="connsiteY35" fmla="*/ 588638 h 1028700"/>
              <a:gd name="connsiteX36" fmla="*/ 193208 w 2899600"/>
              <a:gd name="connsiteY36" fmla="*/ 525451 h 1028700"/>
              <a:gd name="connsiteX37" fmla="*/ 231737 w 2899600"/>
              <a:gd name="connsiteY37" fmla="*/ 464758 h 1028700"/>
              <a:gd name="connsiteX38" fmla="*/ 275445 w 2899600"/>
              <a:gd name="connsiteY38" fmla="*/ 412379 h 1028700"/>
              <a:gd name="connsiteX39" fmla="*/ 320126 w 2899600"/>
              <a:gd name="connsiteY39" fmla="*/ 364158 h 1028700"/>
              <a:gd name="connsiteX40" fmla="*/ 367720 w 2899600"/>
              <a:gd name="connsiteY40" fmla="*/ 320509 h 1028700"/>
              <a:gd name="connsiteX41" fmla="*/ 414343 w 2899600"/>
              <a:gd name="connsiteY41" fmla="*/ 280185 h 1028700"/>
              <a:gd name="connsiteX42" fmla="*/ 460318 w 2899600"/>
              <a:gd name="connsiteY42" fmla="*/ 246929 h 1028700"/>
              <a:gd name="connsiteX43" fmla="*/ 502732 w 2899600"/>
              <a:gd name="connsiteY43" fmla="*/ 217829 h 1028700"/>
              <a:gd name="connsiteX44" fmla="*/ 542232 w 2899600"/>
              <a:gd name="connsiteY44" fmla="*/ 192471 h 1028700"/>
              <a:gd name="connsiteX45" fmla="*/ 577847 w 2899600"/>
              <a:gd name="connsiteY45" fmla="*/ 174596 h 1028700"/>
              <a:gd name="connsiteX46" fmla="*/ 607310 w 2899600"/>
              <a:gd name="connsiteY46" fmla="*/ 157137 h 1028700"/>
              <a:gd name="connsiteX47" fmla="*/ 630621 w 2899600"/>
              <a:gd name="connsiteY47" fmla="*/ 147160 h 1028700"/>
              <a:gd name="connsiteX48" fmla="*/ 644867 w 2899600"/>
              <a:gd name="connsiteY48" fmla="*/ 140093 h 1028700"/>
              <a:gd name="connsiteX49" fmla="*/ 650047 w 2899600"/>
              <a:gd name="connsiteY49" fmla="*/ 138014 h 1028700"/>
              <a:gd name="connsiteX50" fmla="*/ 760453 w 2899600"/>
              <a:gd name="connsiteY50" fmla="*/ 94781 h 1028700"/>
              <a:gd name="connsiteX51" fmla="*/ 872153 w 2899600"/>
              <a:gd name="connsiteY51" fmla="*/ 60693 h 1028700"/>
              <a:gd name="connsiteX52" fmla="*/ 981911 w 2899600"/>
              <a:gd name="connsiteY52" fmla="*/ 36166 h 1028700"/>
              <a:gd name="connsiteX53" fmla="*/ 1088432 w 2899600"/>
              <a:gd name="connsiteY53" fmla="*/ 17044 h 1028700"/>
              <a:gd name="connsiteX54" fmla="*/ 1195923 w 2899600"/>
              <a:gd name="connsiteY54" fmla="*/ 6236 h 1028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2899600" h="1028700">
                <a:moveTo>
                  <a:pt x="1296616" y="0"/>
                </a:moveTo>
                <a:lnTo>
                  <a:pt x="1397956" y="0"/>
                </a:lnTo>
                <a:lnTo>
                  <a:pt x="1492497" y="4157"/>
                </a:lnTo>
                <a:lnTo>
                  <a:pt x="1582829" y="13303"/>
                </a:lnTo>
                <a:lnTo>
                  <a:pt x="1668951" y="25358"/>
                </a:lnTo>
                <a:lnTo>
                  <a:pt x="1748275" y="40323"/>
                </a:lnTo>
                <a:lnTo>
                  <a:pt x="1822095" y="54457"/>
                </a:lnTo>
                <a:lnTo>
                  <a:pt x="1889115" y="71501"/>
                </a:lnTo>
                <a:lnTo>
                  <a:pt x="1948041" y="87714"/>
                </a:lnTo>
                <a:lnTo>
                  <a:pt x="2000816" y="104758"/>
                </a:lnTo>
                <a:lnTo>
                  <a:pt x="2044525" y="120139"/>
                </a:lnTo>
                <a:lnTo>
                  <a:pt x="2081111" y="132194"/>
                </a:lnTo>
                <a:lnTo>
                  <a:pt x="2105393" y="142171"/>
                </a:lnTo>
                <a:cubicBezTo>
                  <a:pt x="2110574" y="144665"/>
                  <a:pt x="2115430" y="146744"/>
                  <a:pt x="2120611" y="149238"/>
                </a:cubicBezTo>
                <a:cubicBezTo>
                  <a:pt x="2122553" y="150070"/>
                  <a:pt x="2124819" y="150485"/>
                  <a:pt x="2126762" y="151317"/>
                </a:cubicBezTo>
                <a:lnTo>
                  <a:pt x="2232311" y="194550"/>
                </a:lnTo>
                <a:lnTo>
                  <a:pt x="2326528" y="243187"/>
                </a:lnTo>
                <a:lnTo>
                  <a:pt x="2414917" y="297229"/>
                </a:lnTo>
                <a:lnTo>
                  <a:pt x="2491975" y="355843"/>
                </a:lnTo>
                <a:lnTo>
                  <a:pt x="2562233" y="421525"/>
                </a:lnTo>
                <a:lnTo>
                  <a:pt x="2625044" y="485959"/>
                </a:lnTo>
                <a:lnTo>
                  <a:pt x="2679761" y="554550"/>
                </a:lnTo>
                <a:cubicBezTo>
                  <a:pt x="2695626" y="577830"/>
                  <a:pt x="2711815" y="600694"/>
                  <a:pt x="2727679" y="623973"/>
                </a:cubicBezTo>
                <a:lnTo>
                  <a:pt x="2772359" y="694643"/>
                </a:lnTo>
                <a:lnTo>
                  <a:pt x="2807651" y="766144"/>
                </a:lnTo>
                <a:cubicBezTo>
                  <a:pt x="2818011" y="790255"/>
                  <a:pt x="2828695" y="813950"/>
                  <a:pt x="2839056" y="838061"/>
                </a:cubicBezTo>
                <a:cubicBezTo>
                  <a:pt x="2847474" y="860925"/>
                  <a:pt x="2856216" y="883373"/>
                  <a:pt x="2864634" y="906237"/>
                </a:cubicBezTo>
                <a:cubicBezTo>
                  <a:pt x="2871433" y="928685"/>
                  <a:pt x="2878232" y="951548"/>
                  <a:pt x="2885031" y="973997"/>
                </a:cubicBezTo>
                <a:lnTo>
                  <a:pt x="2899600" y="1028700"/>
                </a:lnTo>
                <a:lnTo>
                  <a:pt x="0" y="1028700"/>
                </a:lnTo>
                <a:lnTo>
                  <a:pt x="16753" y="964851"/>
                </a:lnTo>
                <a:cubicBezTo>
                  <a:pt x="25171" y="938246"/>
                  <a:pt x="33589" y="912056"/>
                  <a:pt x="42007" y="885451"/>
                </a:cubicBezTo>
                <a:cubicBezTo>
                  <a:pt x="50425" y="859678"/>
                  <a:pt x="58843" y="834320"/>
                  <a:pt x="67261" y="808546"/>
                </a:cubicBezTo>
                <a:cubicBezTo>
                  <a:pt x="76975" y="782772"/>
                  <a:pt x="87011" y="756583"/>
                  <a:pt x="96724" y="730809"/>
                </a:cubicBezTo>
                <a:cubicBezTo>
                  <a:pt x="106438" y="706283"/>
                  <a:pt x="116474" y="681756"/>
                  <a:pt x="126188" y="657229"/>
                </a:cubicBezTo>
                <a:cubicBezTo>
                  <a:pt x="136548" y="634366"/>
                  <a:pt x="147233" y="611502"/>
                  <a:pt x="157593" y="588638"/>
                </a:cubicBezTo>
                <a:lnTo>
                  <a:pt x="193208" y="525451"/>
                </a:lnTo>
                <a:lnTo>
                  <a:pt x="231737" y="464758"/>
                </a:lnTo>
                <a:lnTo>
                  <a:pt x="275445" y="412379"/>
                </a:lnTo>
                <a:lnTo>
                  <a:pt x="320126" y="364158"/>
                </a:lnTo>
                <a:lnTo>
                  <a:pt x="367720" y="320509"/>
                </a:lnTo>
                <a:lnTo>
                  <a:pt x="414343" y="280185"/>
                </a:lnTo>
                <a:cubicBezTo>
                  <a:pt x="429560" y="268961"/>
                  <a:pt x="445101" y="258153"/>
                  <a:pt x="460318" y="246929"/>
                </a:cubicBezTo>
                <a:cubicBezTo>
                  <a:pt x="474564" y="237368"/>
                  <a:pt x="488486" y="227391"/>
                  <a:pt x="502732" y="217829"/>
                </a:cubicBezTo>
                <a:cubicBezTo>
                  <a:pt x="516006" y="209515"/>
                  <a:pt x="528957" y="200786"/>
                  <a:pt x="542232" y="192471"/>
                </a:cubicBezTo>
                <a:cubicBezTo>
                  <a:pt x="554211" y="186652"/>
                  <a:pt x="565867" y="180416"/>
                  <a:pt x="577847" y="174596"/>
                </a:cubicBezTo>
                <a:lnTo>
                  <a:pt x="607310" y="157137"/>
                </a:lnTo>
                <a:lnTo>
                  <a:pt x="630621" y="147160"/>
                </a:lnTo>
                <a:cubicBezTo>
                  <a:pt x="635478" y="144665"/>
                  <a:pt x="640010" y="142587"/>
                  <a:pt x="644867" y="140093"/>
                </a:cubicBezTo>
                <a:cubicBezTo>
                  <a:pt x="646486" y="139261"/>
                  <a:pt x="648428" y="138846"/>
                  <a:pt x="650047" y="138014"/>
                </a:cubicBezTo>
                <a:lnTo>
                  <a:pt x="760453" y="94781"/>
                </a:lnTo>
                <a:lnTo>
                  <a:pt x="872153" y="60693"/>
                </a:lnTo>
                <a:lnTo>
                  <a:pt x="981911" y="36166"/>
                </a:lnTo>
                <a:lnTo>
                  <a:pt x="1088432" y="17044"/>
                </a:lnTo>
                <a:lnTo>
                  <a:pt x="1195923" y="623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68598" tIns="34299" rIns="68598" bIns="34299" numCol="1" anchor="t" anchorCtr="0" compatLnSpc="1">
            <a:prstTxWarp prst="textNoShape">
              <a:avLst/>
            </a:prstTxWarp>
          </a:bodyPr>
          <a:lstStyle/>
          <a:p>
            <a:endParaRPr lang="en-US" sz="135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Freeform 24"/>
          <p:cNvSpPr/>
          <p:nvPr/>
        </p:nvSpPr>
        <p:spPr>
          <a:xfrm>
            <a:off x="870428" y="2836097"/>
            <a:ext cx="2320184" cy="771726"/>
          </a:xfrm>
          <a:custGeom>
            <a:avLst/>
            <a:gdLst>
              <a:gd name="connsiteX0" fmla="*/ 159176 w 3092773"/>
              <a:gd name="connsiteY0" fmla="*/ 0 h 1028700"/>
              <a:gd name="connsiteX1" fmla="*/ 3058776 w 3092773"/>
              <a:gd name="connsiteY1" fmla="*/ 0 h 1028700"/>
              <a:gd name="connsiteX2" fmla="*/ 3061367 w 3092773"/>
              <a:gd name="connsiteY2" fmla="*/ 9731 h 1028700"/>
              <a:gd name="connsiteX3" fmla="*/ 3073347 w 3092773"/>
              <a:gd name="connsiteY3" fmla="*/ 72502 h 1028700"/>
              <a:gd name="connsiteX4" fmla="*/ 3084679 w 3092773"/>
              <a:gd name="connsiteY4" fmla="*/ 128622 h 1028700"/>
              <a:gd name="connsiteX5" fmla="*/ 3090831 w 3092773"/>
              <a:gd name="connsiteY5" fmla="*/ 196382 h 1028700"/>
              <a:gd name="connsiteX6" fmla="*/ 3092773 w 3092773"/>
              <a:gd name="connsiteY6" fmla="*/ 269131 h 1028700"/>
              <a:gd name="connsiteX7" fmla="*/ 3088564 w 3092773"/>
              <a:gd name="connsiteY7" fmla="*/ 348530 h 1028700"/>
              <a:gd name="connsiteX8" fmla="*/ 3078527 w 3092773"/>
              <a:gd name="connsiteY8" fmla="*/ 432087 h 1028700"/>
              <a:gd name="connsiteX9" fmla="*/ 3065253 w 3092773"/>
              <a:gd name="connsiteY9" fmla="*/ 518138 h 1028700"/>
              <a:gd name="connsiteX10" fmla="*/ 3049064 w 3092773"/>
              <a:gd name="connsiteY10" fmla="*/ 606683 h 1028700"/>
              <a:gd name="connsiteX11" fmla="*/ 3029962 w 3092773"/>
              <a:gd name="connsiteY11" fmla="*/ 694397 h 1028700"/>
              <a:gd name="connsiteX12" fmla="*/ 3008593 w 3092773"/>
              <a:gd name="connsiteY12" fmla="*/ 780032 h 1028700"/>
              <a:gd name="connsiteX13" fmla="*/ 2986253 w 3092773"/>
              <a:gd name="connsiteY13" fmla="*/ 861926 h 1028700"/>
              <a:gd name="connsiteX14" fmla="*/ 2962941 w 3092773"/>
              <a:gd name="connsiteY14" fmla="*/ 941325 h 1028700"/>
              <a:gd name="connsiteX15" fmla="*/ 2937364 w 3092773"/>
              <a:gd name="connsiteY15" fmla="*/ 1011995 h 1028700"/>
              <a:gd name="connsiteX16" fmla="*/ 2931435 w 3092773"/>
              <a:gd name="connsiteY16" fmla="*/ 1028700 h 1028700"/>
              <a:gd name="connsiteX17" fmla="*/ 0 w 3092773"/>
              <a:gd name="connsiteY17" fmla="*/ 1028700 h 1028700"/>
              <a:gd name="connsiteX18" fmla="*/ 12425 w 3092773"/>
              <a:gd name="connsiteY18" fmla="*/ 1007838 h 1028700"/>
              <a:gd name="connsiteX19" fmla="*/ 39946 w 3092773"/>
              <a:gd name="connsiteY19" fmla="*/ 966683 h 1028700"/>
              <a:gd name="connsiteX20" fmla="*/ 65200 w 3092773"/>
              <a:gd name="connsiteY20" fmla="*/ 922203 h 1028700"/>
              <a:gd name="connsiteX21" fmla="*/ 92720 w 3092773"/>
              <a:gd name="connsiteY21" fmla="*/ 881048 h 1028700"/>
              <a:gd name="connsiteX22" fmla="*/ 115060 w 3092773"/>
              <a:gd name="connsiteY22" fmla="*/ 838646 h 1028700"/>
              <a:gd name="connsiteX23" fmla="*/ 138372 w 3092773"/>
              <a:gd name="connsiteY23" fmla="*/ 799154 h 1028700"/>
              <a:gd name="connsiteX24" fmla="*/ 159417 w 3092773"/>
              <a:gd name="connsiteY24" fmla="*/ 762988 h 1028700"/>
              <a:gd name="connsiteX25" fmla="*/ 175929 w 3092773"/>
              <a:gd name="connsiteY25" fmla="*/ 729731 h 1028700"/>
              <a:gd name="connsiteX26" fmla="*/ 186937 w 3092773"/>
              <a:gd name="connsiteY26" fmla="*/ 700632 h 1028700"/>
              <a:gd name="connsiteX27" fmla="*/ 191146 w 3092773"/>
              <a:gd name="connsiteY27" fmla="*/ 679431 h 1028700"/>
              <a:gd name="connsiteX28" fmla="*/ 191146 w 3092773"/>
              <a:gd name="connsiteY28" fmla="*/ 658230 h 1028700"/>
              <a:gd name="connsiteX29" fmla="*/ 186937 w 3092773"/>
              <a:gd name="connsiteY29" fmla="*/ 644096 h 1028700"/>
              <a:gd name="connsiteX30" fmla="*/ 177872 w 3092773"/>
              <a:gd name="connsiteY30" fmla="*/ 628715 h 1028700"/>
              <a:gd name="connsiteX31" fmla="*/ 167835 w 3092773"/>
              <a:gd name="connsiteY31" fmla="*/ 614581 h 1028700"/>
              <a:gd name="connsiteX32" fmla="*/ 155532 w 3092773"/>
              <a:gd name="connsiteY32" fmla="*/ 601694 h 1028700"/>
              <a:gd name="connsiteX33" fmla="*/ 142257 w 3092773"/>
              <a:gd name="connsiteY33" fmla="*/ 587560 h 1028700"/>
              <a:gd name="connsiteX34" fmla="*/ 128011 w 3092773"/>
              <a:gd name="connsiteY34" fmla="*/ 570517 h 1028700"/>
              <a:gd name="connsiteX35" fmla="*/ 115060 w 3092773"/>
              <a:gd name="connsiteY35" fmla="*/ 550147 h 1028700"/>
              <a:gd name="connsiteX36" fmla="*/ 104700 w 3092773"/>
              <a:gd name="connsiteY36" fmla="*/ 525205 h 1028700"/>
              <a:gd name="connsiteX37" fmla="*/ 94663 w 3092773"/>
              <a:gd name="connsiteY37" fmla="*/ 495690 h 1028700"/>
              <a:gd name="connsiteX38" fmla="*/ 87540 w 3092773"/>
              <a:gd name="connsiteY38" fmla="*/ 459523 h 1028700"/>
              <a:gd name="connsiteX39" fmla="*/ 87540 w 3092773"/>
              <a:gd name="connsiteY39" fmla="*/ 416290 h 1028700"/>
              <a:gd name="connsiteX40" fmla="*/ 90454 w 3092773"/>
              <a:gd name="connsiteY40" fmla="*/ 363911 h 1028700"/>
              <a:gd name="connsiteX41" fmla="*/ 96605 w 3092773"/>
              <a:gd name="connsiteY41" fmla="*/ 303218 h 1028700"/>
              <a:gd name="connsiteX42" fmla="*/ 106642 w 3092773"/>
              <a:gd name="connsiteY42" fmla="*/ 237537 h 1028700"/>
              <a:gd name="connsiteX43" fmla="*/ 119917 w 3092773"/>
              <a:gd name="connsiteY43" fmla="*/ 167283 h 1028700"/>
              <a:gd name="connsiteX44" fmla="*/ 136105 w 3092773"/>
              <a:gd name="connsiteY44" fmla="*/ 91625 h 1028700"/>
              <a:gd name="connsiteX45" fmla="*/ 155532 w 3092773"/>
              <a:gd name="connsiteY45" fmla="*/ 13888 h 1028700"/>
              <a:gd name="connsiteX46" fmla="*/ 159176 w 3092773"/>
              <a:gd name="connsiteY46" fmla="*/ 0 h 1028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3092773" h="1028700">
                <a:moveTo>
                  <a:pt x="159176" y="0"/>
                </a:moveTo>
                <a:lnTo>
                  <a:pt x="3058776" y="0"/>
                </a:lnTo>
                <a:lnTo>
                  <a:pt x="3061367" y="9731"/>
                </a:lnTo>
                <a:cubicBezTo>
                  <a:pt x="3065253" y="30516"/>
                  <a:pt x="3069462" y="51717"/>
                  <a:pt x="3073347" y="72502"/>
                </a:cubicBezTo>
                <a:cubicBezTo>
                  <a:pt x="3077232" y="91209"/>
                  <a:pt x="3080794" y="109916"/>
                  <a:pt x="3084679" y="128622"/>
                </a:cubicBezTo>
                <a:cubicBezTo>
                  <a:pt x="3086621" y="151070"/>
                  <a:pt x="3088888" y="173934"/>
                  <a:pt x="3090831" y="196382"/>
                </a:cubicBezTo>
                <a:cubicBezTo>
                  <a:pt x="3091478" y="220493"/>
                  <a:pt x="3092126" y="245020"/>
                  <a:pt x="3092773" y="269131"/>
                </a:cubicBezTo>
                <a:cubicBezTo>
                  <a:pt x="3091478" y="295736"/>
                  <a:pt x="3089859" y="321925"/>
                  <a:pt x="3088564" y="348530"/>
                </a:cubicBezTo>
                <a:cubicBezTo>
                  <a:pt x="3085326" y="376382"/>
                  <a:pt x="3081765" y="404235"/>
                  <a:pt x="3078527" y="432087"/>
                </a:cubicBezTo>
                <a:cubicBezTo>
                  <a:pt x="3073994" y="460770"/>
                  <a:pt x="3069785" y="489454"/>
                  <a:pt x="3065253" y="518138"/>
                </a:cubicBezTo>
                <a:cubicBezTo>
                  <a:pt x="3059749" y="547653"/>
                  <a:pt x="3054568" y="577168"/>
                  <a:pt x="3049064" y="606683"/>
                </a:cubicBezTo>
                <a:cubicBezTo>
                  <a:pt x="3042589" y="635782"/>
                  <a:pt x="3036437" y="665297"/>
                  <a:pt x="3029962" y="694397"/>
                </a:cubicBezTo>
                <a:cubicBezTo>
                  <a:pt x="3022839" y="723080"/>
                  <a:pt x="3015716" y="751348"/>
                  <a:pt x="3008593" y="780032"/>
                </a:cubicBezTo>
                <a:cubicBezTo>
                  <a:pt x="3001146" y="807468"/>
                  <a:pt x="2993700" y="834489"/>
                  <a:pt x="2986253" y="861926"/>
                </a:cubicBezTo>
                <a:cubicBezTo>
                  <a:pt x="2978482" y="888531"/>
                  <a:pt x="2970712" y="914720"/>
                  <a:pt x="2962941" y="941325"/>
                </a:cubicBezTo>
                <a:cubicBezTo>
                  <a:pt x="2954523" y="965020"/>
                  <a:pt x="2945782" y="988300"/>
                  <a:pt x="2937364" y="1011995"/>
                </a:cubicBezTo>
                <a:lnTo>
                  <a:pt x="2931435" y="1028700"/>
                </a:lnTo>
                <a:lnTo>
                  <a:pt x="0" y="1028700"/>
                </a:lnTo>
                <a:lnTo>
                  <a:pt x="12425" y="1007838"/>
                </a:lnTo>
                <a:cubicBezTo>
                  <a:pt x="21491" y="994120"/>
                  <a:pt x="30880" y="980401"/>
                  <a:pt x="39946" y="966683"/>
                </a:cubicBezTo>
                <a:cubicBezTo>
                  <a:pt x="48364" y="951718"/>
                  <a:pt x="56782" y="937168"/>
                  <a:pt x="65200" y="922203"/>
                </a:cubicBezTo>
                <a:cubicBezTo>
                  <a:pt x="74265" y="908485"/>
                  <a:pt x="83655" y="894766"/>
                  <a:pt x="92720" y="881048"/>
                </a:cubicBezTo>
                <a:lnTo>
                  <a:pt x="115060" y="838646"/>
                </a:lnTo>
                <a:cubicBezTo>
                  <a:pt x="122831" y="825344"/>
                  <a:pt x="130601" y="812457"/>
                  <a:pt x="138372" y="799154"/>
                </a:cubicBezTo>
                <a:cubicBezTo>
                  <a:pt x="145495" y="787099"/>
                  <a:pt x="152294" y="775043"/>
                  <a:pt x="159417" y="762988"/>
                </a:cubicBezTo>
                <a:cubicBezTo>
                  <a:pt x="164921" y="751764"/>
                  <a:pt x="170425" y="740956"/>
                  <a:pt x="175929" y="729731"/>
                </a:cubicBezTo>
                <a:cubicBezTo>
                  <a:pt x="179491" y="720170"/>
                  <a:pt x="183376" y="710193"/>
                  <a:pt x="186937" y="700632"/>
                </a:cubicBezTo>
                <a:cubicBezTo>
                  <a:pt x="188232" y="693565"/>
                  <a:pt x="189851" y="686498"/>
                  <a:pt x="191146" y="679431"/>
                </a:cubicBezTo>
                <a:lnTo>
                  <a:pt x="191146" y="658230"/>
                </a:lnTo>
                <a:cubicBezTo>
                  <a:pt x="189851" y="653658"/>
                  <a:pt x="188232" y="648669"/>
                  <a:pt x="186937" y="644096"/>
                </a:cubicBezTo>
                <a:cubicBezTo>
                  <a:pt x="184023" y="639108"/>
                  <a:pt x="180786" y="633704"/>
                  <a:pt x="177872" y="628715"/>
                </a:cubicBezTo>
                <a:lnTo>
                  <a:pt x="167835" y="614581"/>
                </a:lnTo>
                <a:cubicBezTo>
                  <a:pt x="163626" y="610424"/>
                  <a:pt x="159741" y="605851"/>
                  <a:pt x="155532" y="601694"/>
                </a:cubicBezTo>
                <a:cubicBezTo>
                  <a:pt x="150999" y="597122"/>
                  <a:pt x="146790" y="592133"/>
                  <a:pt x="142257" y="587560"/>
                </a:cubicBezTo>
                <a:lnTo>
                  <a:pt x="128011" y="570517"/>
                </a:lnTo>
                <a:lnTo>
                  <a:pt x="115060" y="550147"/>
                </a:lnTo>
                <a:cubicBezTo>
                  <a:pt x="111499" y="541833"/>
                  <a:pt x="108261" y="533519"/>
                  <a:pt x="104700" y="525205"/>
                </a:cubicBezTo>
                <a:cubicBezTo>
                  <a:pt x="101462" y="515228"/>
                  <a:pt x="97901" y="505667"/>
                  <a:pt x="94663" y="495690"/>
                </a:cubicBezTo>
                <a:cubicBezTo>
                  <a:pt x="92396" y="483634"/>
                  <a:pt x="89806" y="471579"/>
                  <a:pt x="87540" y="459523"/>
                </a:cubicBezTo>
                <a:lnTo>
                  <a:pt x="87540" y="416290"/>
                </a:lnTo>
                <a:lnTo>
                  <a:pt x="90454" y="363911"/>
                </a:lnTo>
                <a:cubicBezTo>
                  <a:pt x="92396" y="343542"/>
                  <a:pt x="94663" y="323588"/>
                  <a:pt x="96605" y="303218"/>
                </a:cubicBezTo>
                <a:cubicBezTo>
                  <a:pt x="99843" y="281186"/>
                  <a:pt x="103405" y="259569"/>
                  <a:pt x="106642" y="237537"/>
                </a:cubicBezTo>
                <a:cubicBezTo>
                  <a:pt x="111175" y="214258"/>
                  <a:pt x="115384" y="190562"/>
                  <a:pt x="119917" y="167283"/>
                </a:cubicBezTo>
                <a:cubicBezTo>
                  <a:pt x="125421" y="141925"/>
                  <a:pt x="130601" y="116983"/>
                  <a:pt x="136105" y="91625"/>
                </a:cubicBezTo>
                <a:cubicBezTo>
                  <a:pt x="142581" y="65851"/>
                  <a:pt x="149056" y="39662"/>
                  <a:pt x="155532" y="13888"/>
                </a:cubicBezTo>
                <a:lnTo>
                  <a:pt x="159176" y="0"/>
                </a:lnTo>
                <a:close/>
              </a:path>
            </a:pathLst>
          </a:custGeom>
          <a:gradFill>
            <a:gsLst>
              <a:gs pos="0">
                <a:schemeClr val="accent5">
                  <a:lumMod val="75000"/>
                </a:schemeClr>
              </a:gs>
              <a:gs pos="100000">
                <a:schemeClr val="accent5"/>
              </a:gs>
            </a:gsLst>
            <a:lin ang="10800000" scaled="1"/>
          </a:gradFill>
          <a:ln>
            <a:noFill/>
          </a:ln>
        </p:spPr>
        <p:txBody>
          <a:bodyPr vert="horz" wrap="square" lIns="68598" tIns="34299" rIns="68598" bIns="34299" numCol="1" anchor="t" anchorCtr="0" compatLnSpc="1">
            <a:prstTxWarp prst="textNoShape">
              <a:avLst/>
            </a:prstTxWarp>
          </a:bodyPr>
          <a:lstStyle/>
          <a:p>
            <a:endParaRPr lang="en-US" sz="135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Freeform 25"/>
          <p:cNvSpPr/>
          <p:nvPr/>
        </p:nvSpPr>
        <p:spPr>
          <a:xfrm>
            <a:off x="3028366" y="2836097"/>
            <a:ext cx="2681357" cy="771726"/>
          </a:xfrm>
          <a:custGeom>
            <a:avLst/>
            <a:gdLst>
              <a:gd name="connsiteX0" fmla="*/ 127341 w 2873915"/>
              <a:gd name="connsiteY0" fmla="*/ 0 h 1028700"/>
              <a:gd name="connsiteX1" fmla="*/ 2873915 w 2873915"/>
              <a:gd name="connsiteY1" fmla="*/ 0 h 1028700"/>
              <a:gd name="connsiteX2" fmla="*/ 2873915 w 2873915"/>
              <a:gd name="connsiteY2" fmla="*/ 1028700 h 1028700"/>
              <a:gd name="connsiteX3" fmla="*/ 0 w 2873915"/>
              <a:gd name="connsiteY3" fmla="*/ 1028700 h 1028700"/>
              <a:gd name="connsiteX4" fmla="*/ 5929 w 2873915"/>
              <a:gd name="connsiteY4" fmla="*/ 1011995 h 1028700"/>
              <a:gd name="connsiteX5" fmla="*/ 31506 w 2873915"/>
              <a:gd name="connsiteY5" fmla="*/ 941325 h 1028700"/>
              <a:gd name="connsiteX6" fmla="*/ 54818 w 2873915"/>
              <a:gd name="connsiteY6" fmla="*/ 861926 h 1028700"/>
              <a:gd name="connsiteX7" fmla="*/ 77158 w 2873915"/>
              <a:gd name="connsiteY7" fmla="*/ 780032 h 1028700"/>
              <a:gd name="connsiteX8" fmla="*/ 98527 w 2873915"/>
              <a:gd name="connsiteY8" fmla="*/ 694397 h 1028700"/>
              <a:gd name="connsiteX9" fmla="*/ 117629 w 2873915"/>
              <a:gd name="connsiteY9" fmla="*/ 606683 h 1028700"/>
              <a:gd name="connsiteX10" fmla="*/ 133818 w 2873915"/>
              <a:gd name="connsiteY10" fmla="*/ 518138 h 1028700"/>
              <a:gd name="connsiteX11" fmla="*/ 147092 w 2873915"/>
              <a:gd name="connsiteY11" fmla="*/ 432087 h 1028700"/>
              <a:gd name="connsiteX12" fmla="*/ 157129 w 2873915"/>
              <a:gd name="connsiteY12" fmla="*/ 348530 h 1028700"/>
              <a:gd name="connsiteX13" fmla="*/ 161338 w 2873915"/>
              <a:gd name="connsiteY13" fmla="*/ 269131 h 1028700"/>
              <a:gd name="connsiteX14" fmla="*/ 159396 w 2873915"/>
              <a:gd name="connsiteY14" fmla="*/ 196382 h 1028700"/>
              <a:gd name="connsiteX15" fmla="*/ 153244 w 2873915"/>
              <a:gd name="connsiteY15" fmla="*/ 128622 h 1028700"/>
              <a:gd name="connsiteX16" fmla="*/ 141912 w 2873915"/>
              <a:gd name="connsiteY16" fmla="*/ 72502 h 1028700"/>
              <a:gd name="connsiteX17" fmla="*/ 129932 w 2873915"/>
              <a:gd name="connsiteY17" fmla="*/ 9731 h 1028700"/>
              <a:gd name="connsiteX18" fmla="*/ 127341 w 2873915"/>
              <a:gd name="connsiteY18" fmla="*/ 0 h 1028700"/>
              <a:gd name="connsiteX0" fmla="*/ 127341 w 3569752"/>
              <a:gd name="connsiteY0" fmla="*/ 0 h 1028700"/>
              <a:gd name="connsiteX1" fmla="*/ 3569752 w 3569752"/>
              <a:gd name="connsiteY1" fmla="*/ 4460 h 1028700"/>
              <a:gd name="connsiteX2" fmla="*/ 2873915 w 3569752"/>
              <a:gd name="connsiteY2" fmla="*/ 1028700 h 1028700"/>
              <a:gd name="connsiteX3" fmla="*/ 0 w 3569752"/>
              <a:gd name="connsiteY3" fmla="*/ 1028700 h 1028700"/>
              <a:gd name="connsiteX4" fmla="*/ 5929 w 3569752"/>
              <a:gd name="connsiteY4" fmla="*/ 1011995 h 1028700"/>
              <a:gd name="connsiteX5" fmla="*/ 31506 w 3569752"/>
              <a:gd name="connsiteY5" fmla="*/ 941325 h 1028700"/>
              <a:gd name="connsiteX6" fmla="*/ 54818 w 3569752"/>
              <a:gd name="connsiteY6" fmla="*/ 861926 h 1028700"/>
              <a:gd name="connsiteX7" fmla="*/ 77158 w 3569752"/>
              <a:gd name="connsiteY7" fmla="*/ 780032 h 1028700"/>
              <a:gd name="connsiteX8" fmla="*/ 98527 w 3569752"/>
              <a:gd name="connsiteY8" fmla="*/ 694397 h 1028700"/>
              <a:gd name="connsiteX9" fmla="*/ 117629 w 3569752"/>
              <a:gd name="connsiteY9" fmla="*/ 606683 h 1028700"/>
              <a:gd name="connsiteX10" fmla="*/ 133818 w 3569752"/>
              <a:gd name="connsiteY10" fmla="*/ 518138 h 1028700"/>
              <a:gd name="connsiteX11" fmla="*/ 147092 w 3569752"/>
              <a:gd name="connsiteY11" fmla="*/ 432087 h 1028700"/>
              <a:gd name="connsiteX12" fmla="*/ 157129 w 3569752"/>
              <a:gd name="connsiteY12" fmla="*/ 348530 h 1028700"/>
              <a:gd name="connsiteX13" fmla="*/ 161338 w 3569752"/>
              <a:gd name="connsiteY13" fmla="*/ 269131 h 1028700"/>
              <a:gd name="connsiteX14" fmla="*/ 159396 w 3569752"/>
              <a:gd name="connsiteY14" fmla="*/ 196382 h 1028700"/>
              <a:gd name="connsiteX15" fmla="*/ 153244 w 3569752"/>
              <a:gd name="connsiteY15" fmla="*/ 128622 h 1028700"/>
              <a:gd name="connsiteX16" fmla="*/ 141912 w 3569752"/>
              <a:gd name="connsiteY16" fmla="*/ 72502 h 1028700"/>
              <a:gd name="connsiteX17" fmla="*/ 129932 w 3569752"/>
              <a:gd name="connsiteY17" fmla="*/ 9731 h 1028700"/>
              <a:gd name="connsiteX18" fmla="*/ 127341 w 3569752"/>
              <a:gd name="connsiteY18" fmla="*/ 0 h 1028700"/>
              <a:gd name="connsiteX0" fmla="*/ 127341 w 3574211"/>
              <a:gd name="connsiteY0" fmla="*/ 0 h 1028700"/>
              <a:gd name="connsiteX1" fmla="*/ 3569752 w 3574211"/>
              <a:gd name="connsiteY1" fmla="*/ 4460 h 1028700"/>
              <a:gd name="connsiteX2" fmla="*/ 3574211 w 3574211"/>
              <a:gd name="connsiteY2" fmla="*/ 1028700 h 1028700"/>
              <a:gd name="connsiteX3" fmla="*/ 0 w 3574211"/>
              <a:gd name="connsiteY3" fmla="*/ 1028700 h 1028700"/>
              <a:gd name="connsiteX4" fmla="*/ 5929 w 3574211"/>
              <a:gd name="connsiteY4" fmla="*/ 1011995 h 1028700"/>
              <a:gd name="connsiteX5" fmla="*/ 31506 w 3574211"/>
              <a:gd name="connsiteY5" fmla="*/ 941325 h 1028700"/>
              <a:gd name="connsiteX6" fmla="*/ 54818 w 3574211"/>
              <a:gd name="connsiteY6" fmla="*/ 861926 h 1028700"/>
              <a:gd name="connsiteX7" fmla="*/ 77158 w 3574211"/>
              <a:gd name="connsiteY7" fmla="*/ 780032 h 1028700"/>
              <a:gd name="connsiteX8" fmla="*/ 98527 w 3574211"/>
              <a:gd name="connsiteY8" fmla="*/ 694397 h 1028700"/>
              <a:gd name="connsiteX9" fmla="*/ 117629 w 3574211"/>
              <a:gd name="connsiteY9" fmla="*/ 606683 h 1028700"/>
              <a:gd name="connsiteX10" fmla="*/ 133818 w 3574211"/>
              <a:gd name="connsiteY10" fmla="*/ 518138 h 1028700"/>
              <a:gd name="connsiteX11" fmla="*/ 147092 w 3574211"/>
              <a:gd name="connsiteY11" fmla="*/ 432087 h 1028700"/>
              <a:gd name="connsiteX12" fmla="*/ 157129 w 3574211"/>
              <a:gd name="connsiteY12" fmla="*/ 348530 h 1028700"/>
              <a:gd name="connsiteX13" fmla="*/ 161338 w 3574211"/>
              <a:gd name="connsiteY13" fmla="*/ 269131 h 1028700"/>
              <a:gd name="connsiteX14" fmla="*/ 159396 w 3574211"/>
              <a:gd name="connsiteY14" fmla="*/ 196382 h 1028700"/>
              <a:gd name="connsiteX15" fmla="*/ 153244 w 3574211"/>
              <a:gd name="connsiteY15" fmla="*/ 128622 h 1028700"/>
              <a:gd name="connsiteX16" fmla="*/ 141912 w 3574211"/>
              <a:gd name="connsiteY16" fmla="*/ 72502 h 1028700"/>
              <a:gd name="connsiteX17" fmla="*/ 129932 w 3574211"/>
              <a:gd name="connsiteY17" fmla="*/ 9731 h 1028700"/>
              <a:gd name="connsiteX18" fmla="*/ 127341 w 3574211"/>
              <a:gd name="connsiteY18" fmla="*/ 0 h 1028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574211" h="1028700">
                <a:moveTo>
                  <a:pt x="127341" y="0"/>
                </a:moveTo>
                <a:lnTo>
                  <a:pt x="3569752" y="4460"/>
                </a:lnTo>
                <a:cubicBezTo>
                  <a:pt x="3571238" y="345873"/>
                  <a:pt x="3572725" y="687287"/>
                  <a:pt x="3574211" y="1028700"/>
                </a:cubicBezTo>
                <a:lnTo>
                  <a:pt x="0" y="1028700"/>
                </a:lnTo>
                <a:lnTo>
                  <a:pt x="5929" y="1011995"/>
                </a:lnTo>
                <a:cubicBezTo>
                  <a:pt x="14347" y="988300"/>
                  <a:pt x="23088" y="965020"/>
                  <a:pt x="31506" y="941325"/>
                </a:cubicBezTo>
                <a:cubicBezTo>
                  <a:pt x="39277" y="914720"/>
                  <a:pt x="47047" y="888531"/>
                  <a:pt x="54818" y="861926"/>
                </a:cubicBezTo>
                <a:cubicBezTo>
                  <a:pt x="62265" y="834489"/>
                  <a:pt x="69711" y="807468"/>
                  <a:pt x="77158" y="780032"/>
                </a:cubicBezTo>
                <a:cubicBezTo>
                  <a:pt x="84281" y="751348"/>
                  <a:pt x="91404" y="723080"/>
                  <a:pt x="98527" y="694397"/>
                </a:cubicBezTo>
                <a:cubicBezTo>
                  <a:pt x="105002" y="665297"/>
                  <a:pt x="111154" y="635782"/>
                  <a:pt x="117629" y="606683"/>
                </a:cubicBezTo>
                <a:cubicBezTo>
                  <a:pt x="123133" y="577168"/>
                  <a:pt x="128314" y="547653"/>
                  <a:pt x="133818" y="518138"/>
                </a:cubicBezTo>
                <a:cubicBezTo>
                  <a:pt x="138350" y="489454"/>
                  <a:pt x="142559" y="460770"/>
                  <a:pt x="147092" y="432087"/>
                </a:cubicBezTo>
                <a:cubicBezTo>
                  <a:pt x="150330" y="404235"/>
                  <a:pt x="153891" y="376382"/>
                  <a:pt x="157129" y="348530"/>
                </a:cubicBezTo>
                <a:cubicBezTo>
                  <a:pt x="158424" y="321925"/>
                  <a:pt x="160043" y="295736"/>
                  <a:pt x="161338" y="269131"/>
                </a:cubicBezTo>
                <a:cubicBezTo>
                  <a:pt x="160691" y="245020"/>
                  <a:pt x="160043" y="220493"/>
                  <a:pt x="159396" y="196382"/>
                </a:cubicBezTo>
                <a:cubicBezTo>
                  <a:pt x="157453" y="173934"/>
                  <a:pt x="155186" y="151070"/>
                  <a:pt x="153244" y="128622"/>
                </a:cubicBezTo>
                <a:cubicBezTo>
                  <a:pt x="149359" y="109916"/>
                  <a:pt x="145797" y="91209"/>
                  <a:pt x="141912" y="72502"/>
                </a:cubicBezTo>
                <a:cubicBezTo>
                  <a:pt x="138027" y="51717"/>
                  <a:pt x="133818" y="30516"/>
                  <a:pt x="129932" y="9731"/>
                </a:cubicBezTo>
                <a:lnTo>
                  <a:pt x="127341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68598" tIns="34299" rIns="68598" bIns="34299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35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731145" y="3601344"/>
            <a:ext cx="2311452" cy="771726"/>
          </a:xfrm>
          <a:custGeom>
            <a:avLst/>
            <a:gdLst>
              <a:gd name="connsiteX0" fmla="*/ 152936 w 3081134"/>
              <a:gd name="connsiteY0" fmla="*/ 0 h 1028700"/>
              <a:gd name="connsiteX1" fmla="*/ 3081134 w 3081134"/>
              <a:gd name="connsiteY1" fmla="*/ 0 h 1028700"/>
              <a:gd name="connsiteX2" fmla="*/ 3058979 w 3081134"/>
              <a:gd name="connsiteY2" fmla="*/ 62423 h 1028700"/>
              <a:gd name="connsiteX3" fmla="*/ 3035668 w 3081134"/>
              <a:gd name="connsiteY3" fmla="*/ 118959 h 1028700"/>
              <a:gd name="connsiteX4" fmla="*/ 3015270 w 3081134"/>
              <a:gd name="connsiteY4" fmla="*/ 164271 h 1028700"/>
              <a:gd name="connsiteX5" fmla="*/ 2988073 w 3081134"/>
              <a:gd name="connsiteY5" fmla="*/ 214571 h 1028700"/>
              <a:gd name="connsiteX6" fmla="*/ 2956668 w 3081134"/>
              <a:gd name="connsiteY6" fmla="*/ 269029 h 1028700"/>
              <a:gd name="connsiteX7" fmla="*/ 2920082 w 3081134"/>
              <a:gd name="connsiteY7" fmla="*/ 325564 h 1028700"/>
              <a:gd name="connsiteX8" fmla="*/ 2880582 w 3081134"/>
              <a:gd name="connsiteY8" fmla="*/ 385842 h 1028700"/>
              <a:gd name="connsiteX9" fmla="*/ 2840758 w 3081134"/>
              <a:gd name="connsiteY9" fmla="*/ 449445 h 1028700"/>
              <a:gd name="connsiteX10" fmla="*/ 2798344 w 3081134"/>
              <a:gd name="connsiteY10" fmla="*/ 511800 h 1028700"/>
              <a:gd name="connsiteX11" fmla="*/ 2758520 w 3081134"/>
              <a:gd name="connsiteY11" fmla="*/ 572493 h 1028700"/>
              <a:gd name="connsiteX12" fmla="*/ 2720963 w 3081134"/>
              <a:gd name="connsiteY12" fmla="*/ 632770 h 1028700"/>
              <a:gd name="connsiteX13" fmla="*/ 2685672 w 3081134"/>
              <a:gd name="connsiteY13" fmla="*/ 690553 h 1028700"/>
              <a:gd name="connsiteX14" fmla="*/ 2653943 w 3081134"/>
              <a:gd name="connsiteY14" fmla="*/ 741685 h 1028700"/>
              <a:gd name="connsiteX15" fmla="*/ 2630631 w 3081134"/>
              <a:gd name="connsiteY15" fmla="*/ 788244 h 1028700"/>
              <a:gd name="connsiteX16" fmla="*/ 2611529 w 3081134"/>
              <a:gd name="connsiteY16" fmla="*/ 828567 h 1028700"/>
              <a:gd name="connsiteX17" fmla="*/ 2599226 w 3081134"/>
              <a:gd name="connsiteY17" fmla="*/ 869722 h 1028700"/>
              <a:gd name="connsiteX18" fmla="*/ 2592102 w 3081134"/>
              <a:gd name="connsiteY18" fmla="*/ 920438 h 1028700"/>
              <a:gd name="connsiteX19" fmla="*/ 2590160 w 3081134"/>
              <a:gd name="connsiteY19" fmla="*/ 976974 h 1028700"/>
              <a:gd name="connsiteX20" fmla="*/ 2594318 w 3081134"/>
              <a:gd name="connsiteY20" fmla="*/ 1028700 h 1028700"/>
              <a:gd name="connsiteX21" fmla="*/ 390791 w 3081134"/>
              <a:gd name="connsiteY21" fmla="*/ 1028700 h 1028700"/>
              <a:gd name="connsiteX22" fmla="*/ 390791 w 3081134"/>
              <a:gd name="connsiteY22" fmla="*/ 1006073 h 1028700"/>
              <a:gd name="connsiteX23" fmla="*/ 384639 w 3081134"/>
              <a:gd name="connsiteY23" fmla="*/ 986951 h 1028700"/>
              <a:gd name="connsiteX24" fmla="*/ 375573 w 3081134"/>
              <a:gd name="connsiteY24" fmla="*/ 972817 h 1028700"/>
              <a:gd name="connsiteX25" fmla="*/ 361328 w 3081134"/>
              <a:gd name="connsiteY25" fmla="*/ 957436 h 1028700"/>
              <a:gd name="connsiteX26" fmla="*/ 344168 w 3081134"/>
              <a:gd name="connsiteY26" fmla="*/ 943718 h 1028700"/>
              <a:gd name="connsiteX27" fmla="*/ 322799 w 3081134"/>
              <a:gd name="connsiteY27" fmla="*/ 928336 h 1028700"/>
              <a:gd name="connsiteX28" fmla="*/ 306610 w 3081134"/>
              <a:gd name="connsiteY28" fmla="*/ 909214 h 1028700"/>
              <a:gd name="connsiteX29" fmla="*/ 296250 w 3081134"/>
              <a:gd name="connsiteY29" fmla="*/ 889260 h 1028700"/>
              <a:gd name="connsiteX30" fmla="*/ 294307 w 3081134"/>
              <a:gd name="connsiteY30" fmla="*/ 865981 h 1028700"/>
              <a:gd name="connsiteX31" fmla="*/ 296250 w 3081134"/>
              <a:gd name="connsiteY31" fmla="*/ 842701 h 1028700"/>
              <a:gd name="connsiteX32" fmla="*/ 302401 w 3081134"/>
              <a:gd name="connsiteY32" fmla="*/ 819422 h 1028700"/>
              <a:gd name="connsiteX33" fmla="*/ 308553 w 3081134"/>
              <a:gd name="connsiteY33" fmla="*/ 803209 h 1028700"/>
              <a:gd name="connsiteX34" fmla="*/ 312762 w 3081134"/>
              <a:gd name="connsiteY34" fmla="*/ 790322 h 1028700"/>
              <a:gd name="connsiteX35" fmla="*/ 314705 w 3081134"/>
              <a:gd name="connsiteY35" fmla="*/ 786165 h 1028700"/>
              <a:gd name="connsiteX36" fmla="*/ 283299 w 3081134"/>
              <a:gd name="connsiteY36" fmla="*/ 764964 h 1028700"/>
              <a:gd name="connsiteX37" fmla="*/ 264844 w 3081134"/>
              <a:gd name="connsiteY37" fmla="*/ 740022 h 1028700"/>
              <a:gd name="connsiteX38" fmla="*/ 253836 w 3081134"/>
              <a:gd name="connsiteY38" fmla="*/ 712586 h 1028700"/>
              <a:gd name="connsiteX39" fmla="*/ 251570 w 3081134"/>
              <a:gd name="connsiteY39" fmla="*/ 681408 h 1028700"/>
              <a:gd name="connsiteX40" fmla="*/ 257721 w 3081134"/>
              <a:gd name="connsiteY40" fmla="*/ 646073 h 1028700"/>
              <a:gd name="connsiteX41" fmla="*/ 270996 w 3081134"/>
              <a:gd name="connsiteY41" fmla="*/ 605750 h 1028700"/>
              <a:gd name="connsiteX42" fmla="*/ 287184 w 3081134"/>
              <a:gd name="connsiteY42" fmla="*/ 562516 h 1028700"/>
              <a:gd name="connsiteX43" fmla="*/ 294307 w 3081134"/>
              <a:gd name="connsiteY43" fmla="*/ 535080 h 1028700"/>
              <a:gd name="connsiteX44" fmla="*/ 294307 w 3081134"/>
              <a:gd name="connsiteY44" fmla="*/ 513879 h 1028700"/>
              <a:gd name="connsiteX45" fmla="*/ 287184 w 3081134"/>
              <a:gd name="connsiteY45" fmla="*/ 494756 h 1028700"/>
              <a:gd name="connsiteX46" fmla="*/ 272938 w 3081134"/>
              <a:gd name="connsiteY46" fmla="*/ 480622 h 1028700"/>
              <a:gd name="connsiteX47" fmla="*/ 253836 w 3081134"/>
              <a:gd name="connsiteY47" fmla="*/ 467736 h 1028700"/>
              <a:gd name="connsiteX48" fmla="*/ 230524 w 3081134"/>
              <a:gd name="connsiteY48" fmla="*/ 455680 h 1028700"/>
              <a:gd name="connsiteX49" fmla="*/ 203004 w 3081134"/>
              <a:gd name="connsiteY49" fmla="*/ 445287 h 1028700"/>
              <a:gd name="connsiteX50" fmla="*/ 171598 w 3081134"/>
              <a:gd name="connsiteY50" fmla="*/ 434479 h 1028700"/>
              <a:gd name="connsiteX51" fmla="*/ 137926 w 3081134"/>
              <a:gd name="connsiteY51" fmla="*/ 422424 h 1028700"/>
              <a:gd name="connsiteX52" fmla="*/ 104578 w 3081134"/>
              <a:gd name="connsiteY52" fmla="*/ 407043 h 1028700"/>
              <a:gd name="connsiteX53" fmla="*/ 68963 w 3081134"/>
              <a:gd name="connsiteY53" fmla="*/ 390830 h 1028700"/>
              <a:gd name="connsiteX54" fmla="*/ 37558 w 3081134"/>
              <a:gd name="connsiteY54" fmla="*/ 367966 h 1028700"/>
              <a:gd name="connsiteX55" fmla="*/ 14246 w 3081134"/>
              <a:gd name="connsiteY55" fmla="*/ 342608 h 1028700"/>
              <a:gd name="connsiteX56" fmla="*/ 4209 w 3081134"/>
              <a:gd name="connsiteY56" fmla="*/ 317250 h 1028700"/>
              <a:gd name="connsiteX57" fmla="*/ 0 w 3081134"/>
              <a:gd name="connsiteY57" fmla="*/ 292308 h 1028700"/>
              <a:gd name="connsiteX58" fmla="*/ 0 w 3081134"/>
              <a:gd name="connsiteY58" fmla="*/ 269029 h 1028700"/>
              <a:gd name="connsiteX59" fmla="*/ 4209 w 3081134"/>
              <a:gd name="connsiteY59" fmla="*/ 245749 h 1028700"/>
              <a:gd name="connsiteX60" fmla="*/ 12304 w 3081134"/>
              <a:gd name="connsiteY60" fmla="*/ 227458 h 1028700"/>
              <a:gd name="connsiteX61" fmla="*/ 18131 w 3081134"/>
              <a:gd name="connsiteY61" fmla="*/ 212493 h 1028700"/>
              <a:gd name="connsiteX62" fmla="*/ 24283 w 3081134"/>
              <a:gd name="connsiteY62" fmla="*/ 204594 h 1028700"/>
              <a:gd name="connsiteX63" fmla="*/ 29463 w 3081134"/>
              <a:gd name="connsiteY63" fmla="*/ 196280 h 1028700"/>
              <a:gd name="connsiteX64" fmla="*/ 49861 w 3081134"/>
              <a:gd name="connsiteY64" fmla="*/ 164271 h 1028700"/>
              <a:gd name="connsiteX65" fmla="*/ 67021 w 3081134"/>
              <a:gd name="connsiteY65" fmla="*/ 136835 h 1028700"/>
              <a:gd name="connsiteX66" fmla="*/ 86123 w 3081134"/>
              <a:gd name="connsiteY66" fmla="*/ 107735 h 1028700"/>
              <a:gd name="connsiteX67" fmla="*/ 108463 w 3081134"/>
              <a:gd name="connsiteY67" fmla="*/ 72400 h 1028700"/>
              <a:gd name="connsiteX68" fmla="*/ 132098 w 3081134"/>
              <a:gd name="connsiteY68" fmla="*/ 34987 h 1028700"/>
              <a:gd name="connsiteX69" fmla="*/ 152936 w 3081134"/>
              <a:gd name="connsiteY69" fmla="*/ 0 h 1028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</a:cxnLst>
            <a:rect l="l" t="t" r="r" b="b"/>
            <a:pathLst>
              <a:path w="3081134" h="1028700">
                <a:moveTo>
                  <a:pt x="152936" y="0"/>
                </a:moveTo>
                <a:lnTo>
                  <a:pt x="3081134" y="0"/>
                </a:lnTo>
                <a:lnTo>
                  <a:pt x="3058979" y="62423"/>
                </a:lnTo>
                <a:cubicBezTo>
                  <a:pt x="3051208" y="81130"/>
                  <a:pt x="3043438" y="100252"/>
                  <a:pt x="3035668" y="118959"/>
                </a:cubicBezTo>
                <a:cubicBezTo>
                  <a:pt x="3028868" y="133925"/>
                  <a:pt x="3022069" y="149306"/>
                  <a:pt x="3015270" y="164271"/>
                </a:cubicBezTo>
                <a:cubicBezTo>
                  <a:pt x="3006204" y="180899"/>
                  <a:pt x="2997139" y="197943"/>
                  <a:pt x="2988073" y="214571"/>
                </a:cubicBezTo>
                <a:cubicBezTo>
                  <a:pt x="2977713" y="232862"/>
                  <a:pt x="2967028" y="250738"/>
                  <a:pt x="2956668" y="269029"/>
                </a:cubicBezTo>
                <a:cubicBezTo>
                  <a:pt x="2944364" y="287735"/>
                  <a:pt x="2932385" y="306858"/>
                  <a:pt x="2920082" y="325564"/>
                </a:cubicBezTo>
                <a:cubicBezTo>
                  <a:pt x="2906807" y="345518"/>
                  <a:pt x="2893856" y="365888"/>
                  <a:pt x="2880582" y="385842"/>
                </a:cubicBezTo>
                <a:lnTo>
                  <a:pt x="2840758" y="449445"/>
                </a:lnTo>
                <a:lnTo>
                  <a:pt x="2798344" y="511800"/>
                </a:lnTo>
                <a:lnTo>
                  <a:pt x="2758520" y="572493"/>
                </a:lnTo>
                <a:cubicBezTo>
                  <a:pt x="2745893" y="592447"/>
                  <a:pt x="2733590" y="612817"/>
                  <a:pt x="2720963" y="632770"/>
                </a:cubicBezTo>
                <a:lnTo>
                  <a:pt x="2685672" y="690553"/>
                </a:lnTo>
                <a:cubicBezTo>
                  <a:pt x="2674988" y="707597"/>
                  <a:pt x="2664627" y="724641"/>
                  <a:pt x="2653943" y="741685"/>
                </a:cubicBezTo>
                <a:cubicBezTo>
                  <a:pt x="2646172" y="757066"/>
                  <a:pt x="2638402" y="772863"/>
                  <a:pt x="2630631" y="788244"/>
                </a:cubicBezTo>
                <a:cubicBezTo>
                  <a:pt x="2624156" y="801546"/>
                  <a:pt x="2618004" y="815265"/>
                  <a:pt x="2611529" y="828567"/>
                </a:cubicBezTo>
                <a:cubicBezTo>
                  <a:pt x="2607320" y="842286"/>
                  <a:pt x="2603434" y="856004"/>
                  <a:pt x="2599226" y="869722"/>
                </a:cubicBezTo>
                <a:cubicBezTo>
                  <a:pt x="2596959" y="886766"/>
                  <a:pt x="2594369" y="903394"/>
                  <a:pt x="2592102" y="920438"/>
                </a:cubicBezTo>
                <a:cubicBezTo>
                  <a:pt x="2591455" y="939145"/>
                  <a:pt x="2590808" y="958267"/>
                  <a:pt x="2590160" y="976974"/>
                </a:cubicBezTo>
                <a:lnTo>
                  <a:pt x="2594318" y="1028700"/>
                </a:lnTo>
                <a:lnTo>
                  <a:pt x="390791" y="1028700"/>
                </a:lnTo>
                <a:lnTo>
                  <a:pt x="390791" y="1006073"/>
                </a:lnTo>
                <a:cubicBezTo>
                  <a:pt x="388848" y="999838"/>
                  <a:pt x="386582" y="993186"/>
                  <a:pt x="384639" y="986951"/>
                </a:cubicBezTo>
                <a:lnTo>
                  <a:pt x="375573" y="972817"/>
                </a:lnTo>
                <a:cubicBezTo>
                  <a:pt x="370717" y="967828"/>
                  <a:pt x="366184" y="962424"/>
                  <a:pt x="361328" y="957436"/>
                </a:cubicBezTo>
                <a:cubicBezTo>
                  <a:pt x="355500" y="952863"/>
                  <a:pt x="349996" y="948290"/>
                  <a:pt x="344168" y="943718"/>
                </a:cubicBezTo>
                <a:cubicBezTo>
                  <a:pt x="337045" y="938729"/>
                  <a:pt x="329922" y="933325"/>
                  <a:pt x="322799" y="928336"/>
                </a:cubicBezTo>
                <a:cubicBezTo>
                  <a:pt x="317295" y="922101"/>
                  <a:pt x="312115" y="915450"/>
                  <a:pt x="306610" y="909214"/>
                </a:cubicBezTo>
                <a:cubicBezTo>
                  <a:pt x="303049" y="902563"/>
                  <a:pt x="299811" y="895911"/>
                  <a:pt x="296250" y="889260"/>
                </a:cubicBezTo>
                <a:cubicBezTo>
                  <a:pt x="295602" y="881362"/>
                  <a:pt x="294955" y="873879"/>
                  <a:pt x="294307" y="865981"/>
                </a:cubicBezTo>
                <a:cubicBezTo>
                  <a:pt x="294955" y="858082"/>
                  <a:pt x="295602" y="850600"/>
                  <a:pt x="296250" y="842701"/>
                </a:cubicBezTo>
                <a:cubicBezTo>
                  <a:pt x="298192" y="834803"/>
                  <a:pt x="300459" y="827320"/>
                  <a:pt x="302401" y="819422"/>
                </a:cubicBezTo>
                <a:cubicBezTo>
                  <a:pt x="304344" y="814018"/>
                  <a:pt x="306610" y="808613"/>
                  <a:pt x="308553" y="803209"/>
                </a:cubicBezTo>
                <a:cubicBezTo>
                  <a:pt x="309848" y="799052"/>
                  <a:pt x="311467" y="794479"/>
                  <a:pt x="312762" y="790322"/>
                </a:cubicBezTo>
                <a:cubicBezTo>
                  <a:pt x="313410" y="789075"/>
                  <a:pt x="314057" y="787413"/>
                  <a:pt x="314705" y="786165"/>
                </a:cubicBezTo>
                <a:lnTo>
                  <a:pt x="283299" y="764964"/>
                </a:lnTo>
                <a:lnTo>
                  <a:pt x="264844" y="740022"/>
                </a:lnTo>
                <a:cubicBezTo>
                  <a:pt x="261283" y="730877"/>
                  <a:pt x="257397" y="721731"/>
                  <a:pt x="253836" y="712586"/>
                </a:cubicBezTo>
                <a:cubicBezTo>
                  <a:pt x="253188" y="702193"/>
                  <a:pt x="252217" y="691800"/>
                  <a:pt x="251570" y="681408"/>
                </a:cubicBezTo>
                <a:cubicBezTo>
                  <a:pt x="253512" y="669768"/>
                  <a:pt x="255779" y="657713"/>
                  <a:pt x="257721" y="646073"/>
                </a:cubicBezTo>
                <a:cubicBezTo>
                  <a:pt x="262254" y="632770"/>
                  <a:pt x="266463" y="619052"/>
                  <a:pt x="270996" y="605750"/>
                </a:cubicBezTo>
                <a:cubicBezTo>
                  <a:pt x="276500" y="591200"/>
                  <a:pt x="281680" y="577066"/>
                  <a:pt x="287184" y="562516"/>
                </a:cubicBezTo>
                <a:cubicBezTo>
                  <a:pt x="289451" y="553371"/>
                  <a:pt x="292041" y="544225"/>
                  <a:pt x="294307" y="535080"/>
                </a:cubicBezTo>
                <a:lnTo>
                  <a:pt x="294307" y="513879"/>
                </a:lnTo>
                <a:cubicBezTo>
                  <a:pt x="292041" y="507643"/>
                  <a:pt x="289451" y="500992"/>
                  <a:pt x="287184" y="494756"/>
                </a:cubicBezTo>
                <a:cubicBezTo>
                  <a:pt x="282328" y="490184"/>
                  <a:pt x="277795" y="485195"/>
                  <a:pt x="272938" y="480622"/>
                </a:cubicBezTo>
                <a:cubicBezTo>
                  <a:pt x="266463" y="476465"/>
                  <a:pt x="260311" y="471893"/>
                  <a:pt x="253836" y="467736"/>
                </a:cubicBezTo>
                <a:cubicBezTo>
                  <a:pt x="246065" y="463578"/>
                  <a:pt x="238295" y="459837"/>
                  <a:pt x="230524" y="455680"/>
                </a:cubicBezTo>
                <a:lnTo>
                  <a:pt x="203004" y="445287"/>
                </a:lnTo>
                <a:cubicBezTo>
                  <a:pt x="192643" y="441546"/>
                  <a:pt x="181959" y="438220"/>
                  <a:pt x="171598" y="434479"/>
                </a:cubicBezTo>
                <a:lnTo>
                  <a:pt x="137926" y="422424"/>
                </a:lnTo>
                <a:lnTo>
                  <a:pt x="104578" y="407043"/>
                </a:lnTo>
                <a:lnTo>
                  <a:pt x="68963" y="390830"/>
                </a:lnTo>
                <a:lnTo>
                  <a:pt x="37558" y="367966"/>
                </a:lnTo>
                <a:cubicBezTo>
                  <a:pt x="29787" y="359652"/>
                  <a:pt x="22017" y="350922"/>
                  <a:pt x="14246" y="342608"/>
                </a:cubicBezTo>
                <a:cubicBezTo>
                  <a:pt x="11008" y="334294"/>
                  <a:pt x="7447" y="325564"/>
                  <a:pt x="4209" y="317250"/>
                </a:cubicBezTo>
                <a:cubicBezTo>
                  <a:pt x="2914" y="308936"/>
                  <a:pt x="1295" y="300622"/>
                  <a:pt x="0" y="292308"/>
                </a:cubicBezTo>
                <a:lnTo>
                  <a:pt x="0" y="269029"/>
                </a:lnTo>
                <a:cubicBezTo>
                  <a:pt x="1295" y="261130"/>
                  <a:pt x="2914" y="253648"/>
                  <a:pt x="4209" y="245749"/>
                </a:cubicBezTo>
                <a:cubicBezTo>
                  <a:pt x="6799" y="239514"/>
                  <a:pt x="9713" y="233694"/>
                  <a:pt x="12304" y="227458"/>
                </a:cubicBezTo>
                <a:lnTo>
                  <a:pt x="18131" y="212493"/>
                </a:lnTo>
                <a:lnTo>
                  <a:pt x="24283" y="204594"/>
                </a:lnTo>
                <a:cubicBezTo>
                  <a:pt x="25902" y="201684"/>
                  <a:pt x="27844" y="199190"/>
                  <a:pt x="29463" y="196280"/>
                </a:cubicBezTo>
                <a:cubicBezTo>
                  <a:pt x="36262" y="185472"/>
                  <a:pt x="43062" y="175079"/>
                  <a:pt x="49861" y="164271"/>
                </a:cubicBezTo>
                <a:cubicBezTo>
                  <a:pt x="55689" y="155126"/>
                  <a:pt x="61193" y="145980"/>
                  <a:pt x="67021" y="136835"/>
                </a:cubicBezTo>
                <a:cubicBezTo>
                  <a:pt x="73496" y="127273"/>
                  <a:pt x="79648" y="117296"/>
                  <a:pt x="86123" y="107735"/>
                </a:cubicBezTo>
                <a:cubicBezTo>
                  <a:pt x="93570" y="96095"/>
                  <a:pt x="101016" y="84040"/>
                  <a:pt x="108463" y="72400"/>
                </a:cubicBezTo>
                <a:cubicBezTo>
                  <a:pt x="116234" y="59929"/>
                  <a:pt x="124328" y="47458"/>
                  <a:pt x="132098" y="34987"/>
                </a:cubicBezTo>
                <a:lnTo>
                  <a:pt x="152936" y="0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vert="horz" wrap="square" lIns="68598" tIns="34299" rIns="68598" bIns="34299" numCol="1" anchor="t" anchorCtr="0" compatLnSpc="1">
            <a:prstTxWarp prst="textNoShape">
              <a:avLst/>
            </a:prstTxWarp>
          </a:bodyPr>
          <a:lstStyle/>
          <a:p>
            <a:endParaRPr lang="en-US" sz="135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Freeform 27"/>
          <p:cNvSpPr>
            <a:spLocks/>
          </p:cNvSpPr>
          <p:nvPr/>
        </p:nvSpPr>
        <p:spPr bwMode="auto">
          <a:xfrm>
            <a:off x="2775729" y="3639133"/>
            <a:ext cx="3576336" cy="788458"/>
          </a:xfrm>
          <a:custGeom>
            <a:avLst/>
            <a:gdLst>
              <a:gd name="connsiteX0" fmla="*/ 490974 w 3152509"/>
              <a:gd name="connsiteY0" fmla="*/ 0 h 1028700"/>
              <a:gd name="connsiteX1" fmla="*/ 3152509 w 3152509"/>
              <a:gd name="connsiteY1" fmla="*/ 0 h 1028700"/>
              <a:gd name="connsiteX2" fmla="*/ 3152509 w 3152509"/>
              <a:gd name="connsiteY2" fmla="*/ 1028700 h 1028700"/>
              <a:gd name="connsiteX3" fmla="*/ 4158 w 3152509"/>
              <a:gd name="connsiteY3" fmla="*/ 1028700 h 1028700"/>
              <a:gd name="connsiteX4" fmla="*/ 0 w 3152509"/>
              <a:gd name="connsiteY4" fmla="*/ 976974 h 1028700"/>
              <a:gd name="connsiteX5" fmla="*/ 1942 w 3152509"/>
              <a:gd name="connsiteY5" fmla="*/ 920438 h 1028700"/>
              <a:gd name="connsiteX6" fmla="*/ 9066 w 3152509"/>
              <a:gd name="connsiteY6" fmla="*/ 869722 h 1028700"/>
              <a:gd name="connsiteX7" fmla="*/ 21369 w 3152509"/>
              <a:gd name="connsiteY7" fmla="*/ 828567 h 1028700"/>
              <a:gd name="connsiteX8" fmla="*/ 40471 w 3152509"/>
              <a:gd name="connsiteY8" fmla="*/ 788244 h 1028700"/>
              <a:gd name="connsiteX9" fmla="*/ 63783 w 3152509"/>
              <a:gd name="connsiteY9" fmla="*/ 741685 h 1028700"/>
              <a:gd name="connsiteX10" fmla="*/ 95512 w 3152509"/>
              <a:gd name="connsiteY10" fmla="*/ 690553 h 1028700"/>
              <a:gd name="connsiteX11" fmla="*/ 130803 w 3152509"/>
              <a:gd name="connsiteY11" fmla="*/ 632770 h 1028700"/>
              <a:gd name="connsiteX12" fmla="*/ 168360 w 3152509"/>
              <a:gd name="connsiteY12" fmla="*/ 572493 h 1028700"/>
              <a:gd name="connsiteX13" fmla="*/ 208184 w 3152509"/>
              <a:gd name="connsiteY13" fmla="*/ 511800 h 1028700"/>
              <a:gd name="connsiteX14" fmla="*/ 250598 w 3152509"/>
              <a:gd name="connsiteY14" fmla="*/ 449445 h 1028700"/>
              <a:gd name="connsiteX15" fmla="*/ 290422 w 3152509"/>
              <a:gd name="connsiteY15" fmla="*/ 385842 h 1028700"/>
              <a:gd name="connsiteX16" fmla="*/ 329922 w 3152509"/>
              <a:gd name="connsiteY16" fmla="*/ 325564 h 1028700"/>
              <a:gd name="connsiteX17" fmla="*/ 366508 w 3152509"/>
              <a:gd name="connsiteY17" fmla="*/ 269029 h 1028700"/>
              <a:gd name="connsiteX18" fmla="*/ 397913 w 3152509"/>
              <a:gd name="connsiteY18" fmla="*/ 214571 h 1028700"/>
              <a:gd name="connsiteX19" fmla="*/ 425110 w 3152509"/>
              <a:gd name="connsiteY19" fmla="*/ 164271 h 1028700"/>
              <a:gd name="connsiteX20" fmla="*/ 445508 w 3152509"/>
              <a:gd name="connsiteY20" fmla="*/ 118959 h 1028700"/>
              <a:gd name="connsiteX21" fmla="*/ 468819 w 3152509"/>
              <a:gd name="connsiteY21" fmla="*/ 62423 h 1028700"/>
              <a:gd name="connsiteX22" fmla="*/ 490974 w 3152509"/>
              <a:gd name="connsiteY22" fmla="*/ 0 h 1028700"/>
              <a:gd name="connsiteX0" fmla="*/ 490974 w 4767205"/>
              <a:gd name="connsiteY0" fmla="*/ 0 h 1028700"/>
              <a:gd name="connsiteX1" fmla="*/ 4767205 w 4767205"/>
              <a:gd name="connsiteY1" fmla="*/ 0 h 1028700"/>
              <a:gd name="connsiteX2" fmla="*/ 3152509 w 4767205"/>
              <a:gd name="connsiteY2" fmla="*/ 1028700 h 1028700"/>
              <a:gd name="connsiteX3" fmla="*/ 4158 w 4767205"/>
              <a:gd name="connsiteY3" fmla="*/ 1028700 h 1028700"/>
              <a:gd name="connsiteX4" fmla="*/ 0 w 4767205"/>
              <a:gd name="connsiteY4" fmla="*/ 976974 h 1028700"/>
              <a:gd name="connsiteX5" fmla="*/ 1942 w 4767205"/>
              <a:gd name="connsiteY5" fmla="*/ 920438 h 1028700"/>
              <a:gd name="connsiteX6" fmla="*/ 9066 w 4767205"/>
              <a:gd name="connsiteY6" fmla="*/ 869722 h 1028700"/>
              <a:gd name="connsiteX7" fmla="*/ 21369 w 4767205"/>
              <a:gd name="connsiteY7" fmla="*/ 828567 h 1028700"/>
              <a:gd name="connsiteX8" fmla="*/ 40471 w 4767205"/>
              <a:gd name="connsiteY8" fmla="*/ 788244 h 1028700"/>
              <a:gd name="connsiteX9" fmla="*/ 63783 w 4767205"/>
              <a:gd name="connsiteY9" fmla="*/ 741685 h 1028700"/>
              <a:gd name="connsiteX10" fmla="*/ 95512 w 4767205"/>
              <a:gd name="connsiteY10" fmla="*/ 690553 h 1028700"/>
              <a:gd name="connsiteX11" fmla="*/ 130803 w 4767205"/>
              <a:gd name="connsiteY11" fmla="*/ 632770 h 1028700"/>
              <a:gd name="connsiteX12" fmla="*/ 168360 w 4767205"/>
              <a:gd name="connsiteY12" fmla="*/ 572493 h 1028700"/>
              <a:gd name="connsiteX13" fmla="*/ 208184 w 4767205"/>
              <a:gd name="connsiteY13" fmla="*/ 511800 h 1028700"/>
              <a:gd name="connsiteX14" fmla="*/ 250598 w 4767205"/>
              <a:gd name="connsiteY14" fmla="*/ 449445 h 1028700"/>
              <a:gd name="connsiteX15" fmla="*/ 290422 w 4767205"/>
              <a:gd name="connsiteY15" fmla="*/ 385842 h 1028700"/>
              <a:gd name="connsiteX16" fmla="*/ 329922 w 4767205"/>
              <a:gd name="connsiteY16" fmla="*/ 325564 h 1028700"/>
              <a:gd name="connsiteX17" fmla="*/ 366508 w 4767205"/>
              <a:gd name="connsiteY17" fmla="*/ 269029 h 1028700"/>
              <a:gd name="connsiteX18" fmla="*/ 397913 w 4767205"/>
              <a:gd name="connsiteY18" fmla="*/ 214571 h 1028700"/>
              <a:gd name="connsiteX19" fmla="*/ 425110 w 4767205"/>
              <a:gd name="connsiteY19" fmla="*/ 164271 h 1028700"/>
              <a:gd name="connsiteX20" fmla="*/ 445508 w 4767205"/>
              <a:gd name="connsiteY20" fmla="*/ 118959 h 1028700"/>
              <a:gd name="connsiteX21" fmla="*/ 468819 w 4767205"/>
              <a:gd name="connsiteY21" fmla="*/ 62423 h 1028700"/>
              <a:gd name="connsiteX22" fmla="*/ 490974 w 4767205"/>
              <a:gd name="connsiteY22" fmla="*/ 0 h 1028700"/>
              <a:gd name="connsiteX0" fmla="*/ 490974 w 4767206"/>
              <a:gd name="connsiteY0" fmla="*/ 0 h 1051003"/>
              <a:gd name="connsiteX1" fmla="*/ 4767205 w 4767206"/>
              <a:gd name="connsiteY1" fmla="*/ 0 h 1051003"/>
              <a:gd name="connsiteX2" fmla="*/ 4767206 w 4767206"/>
              <a:gd name="connsiteY2" fmla="*/ 1051003 h 1051003"/>
              <a:gd name="connsiteX3" fmla="*/ 4158 w 4767206"/>
              <a:gd name="connsiteY3" fmla="*/ 1028700 h 1051003"/>
              <a:gd name="connsiteX4" fmla="*/ 0 w 4767206"/>
              <a:gd name="connsiteY4" fmla="*/ 976974 h 1051003"/>
              <a:gd name="connsiteX5" fmla="*/ 1942 w 4767206"/>
              <a:gd name="connsiteY5" fmla="*/ 920438 h 1051003"/>
              <a:gd name="connsiteX6" fmla="*/ 9066 w 4767206"/>
              <a:gd name="connsiteY6" fmla="*/ 869722 h 1051003"/>
              <a:gd name="connsiteX7" fmla="*/ 21369 w 4767206"/>
              <a:gd name="connsiteY7" fmla="*/ 828567 h 1051003"/>
              <a:gd name="connsiteX8" fmla="*/ 40471 w 4767206"/>
              <a:gd name="connsiteY8" fmla="*/ 788244 h 1051003"/>
              <a:gd name="connsiteX9" fmla="*/ 63783 w 4767206"/>
              <a:gd name="connsiteY9" fmla="*/ 741685 h 1051003"/>
              <a:gd name="connsiteX10" fmla="*/ 95512 w 4767206"/>
              <a:gd name="connsiteY10" fmla="*/ 690553 h 1051003"/>
              <a:gd name="connsiteX11" fmla="*/ 130803 w 4767206"/>
              <a:gd name="connsiteY11" fmla="*/ 632770 h 1051003"/>
              <a:gd name="connsiteX12" fmla="*/ 168360 w 4767206"/>
              <a:gd name="connsiteY12" fmla="*/ 572493 h 1051003"/>
              <a:gd name="connsiteX13" fmla="*/ 208184 w 4767206"/>
              <a:gd name="connsiteY13" fmla="*/ 511800 h 1051003"/>
              <a:gd name="connsiteX14" fmla="*/ 250598 w 4767206"/>
              <a:gd name="connsiteY14" fmla="*/ 449445 h 1051003"/>
              <a:gd name="connsiteX15" fmla="*/ 290422 w 4767206"/>
              <a:gd name="connsiteY15" fmla="*/ 385842 h 1051003"/>
              <a:gd name="connsiteX16" fmla="*/ 329922 w 4767206"/>
              <a:gd name="connsiteY16" fmla="*/ 325564 h 1051003"/>
              <a:gd name="connsiteX17" fmla="*/ 366508 w 4767206"/>
              <a:gd name="connsiteY17" fmla="*/ 269029 h 1051003"/>
              <a:gd name="connsiteX18" fmla="*/ 397913 w 4767206"/>
              <a:gd name="connsiteY18" fmla="*/ 214571 h 1051003"/>
              <a:gd name="connsiteX19" fmla="*/ 425110 w 4767206"/>
              <a:gd name="connsiteY19" fmla="*/ 164271 h 1051003"/>
              <a:gd name="connsiteX20" fmla="*/ 445508 w 4767206"/>
              <a:gd name="connsiteY20" fmla="*/ 118959 h 1051003"/>
              <a:gd name="connsiteX21" fmla="*/ 468819 w 4767206"/>
              <a:gd name="connsiteY21" fmla="*/ 62423 h 1051003"/>
              <a:gd name="connsiteX22" fmla="*/ 490974 w 4767206"/>
              <a:gd name="connsiteY22" fmla="*/ 0 h 1051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4767206" h="1051003">
                <a:moveTo>
                  <a:pt x="490974" y="0"/>
                </a:moveTo>
                <a:lnTo>
                  <a:pt x="4767205" y="0"/>
                </a:lnTo>
                <a:cubicBezTo>
                  <a:pt x="4767205" y="350334"/>
                  <a:pt x="4767206" y="700669"/>
                  <a:pt x="4767206" y="1051003"/>
                </a:cubicBezTo>
                <a:lnTo>
                  <a:pt x="4158" y="1028700"/>
                </a:lnTo>
                <a:lnTo>
                  <a:pt x="0" y="976974"/>
                </a:lnTo>
                <a:cubicBezTo>
                  <a:pt x="648" y="958267"/>
                  <a:pt x="1295" y="939145"/>
                  <a:pt x="1942" y="920438"/>
                </a:cubicBezTo>
                <a:cubicBezTo>
                  <a:pt x="4209" y="903394"/>
                  <a:pt x="6799" y="886766"/>
                  <a:pt x="9066" y="869722"/>
                </a:cubicBezTo>
                <a:cubicBezTo>
                  <a:pt x="13274" y="856004"/>
                  <a:pt x="17160" y="842286"/>
                  <a:pt x="21369" y="828567"/>
                </a:cubicBezTo>
                <a:cubicBezTo>
                  <a:pt x="27844" y="815265"/>
                  <a:pt x="33996" y="801546"/>
                  <a:pt x="40471" y="788244"/>
                </a:cubicBezTo>
                <a:cubicBezTo>
                  <a:pt x="48242" y="772863"/>
                  <a:pt x="56012" y="757066"/>
                  <a:pt x="63783" y="741685"/>
                </a:cubicBezTo>
                <a:cubicBezTo>
                  <a:pt x="74467" y="724641"/>
                  <a:pt x="84828" y="707597"/>
                  <a:pt x="95512" y="690553"/>
                </a:cubicBezTo>
                <a:lnTo>
                  <a:pt x="130803" y="632770"/>
                </a:lnTo>
                <a:cubicBezTo>
                  <a:pt x="143430" y="612817"/>
                  <a:pt x="155733" y="592447"/>
                  <a:pt x="168360" y="572493"/>
                </a:cubicBezTo>
                <a:lnTo>
                  <a:pt x="208184" y="511800"/>
                </a:lnTo>
                <a:lnTo>
                  <a:pt x="250598" y="449445"/>
                </a:lnTo>
                <a:lnTo>
                  <a:pt x="290422" y="385842"/>
                </a:lnTo>
                <a:cubicBezTo>
                  <a:pt x="303696" y="365888"/>
                  <a:pt x="316647" y="345518"/>
                  <a:pt x="329922" y="325564"/>
                </a:cubicBezTo>
                <a:cubicBezTo>
                  <a:pt x="342225" y="306858"/>
                  <a:pt x="354204" y="287735"/>
                  <a:pt x="366508" y="269029"/>
                </a:cubicBezTo>
                <a:cubicBezTo>
                  <a:pt x="376868" y="250738"/>
                  <a:pt x="387553" y="232862"/>
                  <a:pt x="397913" y="214571"/>
                </a:cubicBezTo>
                <a:cubicBezTo>
                  <a:pt x="406979" y="197943"/>
                  <a:pt x="416044" y="180899"/>
                  <a:pt x="425110" y="164271"/>
                </a:cubicBezTo>
                <a:cubicBezTo>
                  <a:pt x="431909" y="149306"/>
                  <a:pt x="438708" y="133925"/>
                  <a:pt x="445508" y="118959"/>
                </a:cubicBezTo>
                <a:cubicBezTo>
                  <a:pt x="453278" y="100252"/>
                  <a:pt x="461048" y="81130"/>
                  <a:pt x="468819" y="62423"/>
                </a:cubicBezTo>
                <a:lnTo>
                  <a:pt x="490974" y="0"/>
                </a:lnTo>
                <a:close/>
              </a:path>
            </a:pathLst>
          </a:custGeom>
          <a:solidFill>
            <a:schemeClr val="bg2"/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txBody>
          <a:bodyPr vert="horz" wrap="square" lIns="68598" tIns="34299" rIns="68598" bIns="34299" numCol="1" anchor="t" anchorCtr="0" compatLnSpc="1">
            <a:prstTxWarp prst="textNoShape">
              <a:avLst/>
            </a:prstTxWarp>
          </a:bodyPr>
          <a:lstStyle/>
          <a:p>
            <a:endParaRPr lang="en-US" sz="135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Freeform 28"/>
          <p:cNvSpPr>
            <a:spLocks/>
          </p:cNvSpPr>
          <p:nvPr/>
        </p:nvSpPr>
        <p:spPr bwMode="auto">
          <a:xfrm>
            <a:off x="6370046" y="4361988"/>
            <a:ext cx="1430313" cy="86939"/>
          </a:xfrm>
          <a:custGeom>
            <a:avLst/>
            <a:gdLst>
              <a:gd name="T0" fmla="*/ 1201 w 1201"/>
              <a:gd name="T1" fmla="*/ 2 h 73"/>
              <a:gd name="T2" fmla="*/ 395 w 1201"/>
              <a:gd name="T3" fmla="*/ 0 h 73"/>
              <a:gd name="T4" fmla="*/ 0 w 1201"/>
              <a:gd name="T5" fmla="*/ 56 h 73"/>
              <a:gd name="T6" fmla="*/ 1107 w 1201"/>
              <a:gd name="T7" fmla="*/ 73 h 73"/>
              <a:gd name="T8" fmla="*/ 1201 w 1201"/>
              <a:gd name="T9" fmla="*/ 2 h 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01" h="73">
                <a:moveTo>
                  <a:pt x="1201" y="2"/>
                </a:moveTo>
                <a:lnTo>
                  <a:pt x="395" y="0"/>
                </a:lnTo>
                <a:lnTo>
                  <a:pt x="0" y="56"/>
                </a:lnTo>
                <a:lnTo>
                  <a:pt x="1107" y="73"/>
                </a:lnTo>
                <a:lnTo>
                  <a:pt x="1201" y="2"/>
                </a:lnTo>
                <a:close/>
              </a:path>
            </a:pathLst>
          </a:custGeom>
          <a:solidFill>
            <a:schemeClr val="bg2">
              <a:lumMod val="50000"/>
            </a:schemeClr>
          </a:solidFill>
          <a:ln>
            <a:noFill/>
          </a:ln>
        </p:spPr>
        <p:txBody>
          <a:bodyPr vert="horz" wrap="square" lIns="68598" tIns="34299" rIns="68598" bIns="34299" numCol="1" anchor="t" anchorCtr="0" compatLnSpc="1">
            <a:prstTxWarp prst="textNoShape">
              <a:avLst/>
            </a:prstTxWarp>
          </a:bodyPr>
          <a:lstStyle/>
          <a:p>
            <a:endParaRPr lang="en-US" sz="135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6736803" y="4403439"/>
            <a:ext cx="235805" cy="825318"/>
          </a:xfrm>
          <a:custGeom>
            <a:avLst/>
            <a:gdLst>
              <a:gd name="T0" fmla="*/ 0 w 198"/>
              <a:gd name="T1" fmla="*/ 651 h 693"/>
              <a:gd name="T2" fmla="*/ 198 w 198"/>
              <a:gd name="T3" fmla="*/ 693 h 693"/>
              <a:gd name="T4" fmla="*/ 189 w 198"/>
              <a:gd name="T5" fmla="*/ 0 h 693"/>
              <a:gd name="T6" fmla="*/ 0 w 198"/>
              <a:gd name="T7" fmla="*/ 9 h 693"/>
              <a:gd name="T8" fmla="*/ 0 w 198"/>
              <a:gd name="T9" fmla="*/ 651 h 693"/>
              <a:gd name="connsiteX0" fmla="*/ 0 w 10000"/>
              <a:gd name="connsiteY0" fmla="*/ 9732 h 10000"/>
              <a:gd name="connsiteX1" fmla="*/ 10000 w 10000"/>
              <a:gd name="connsiteY1" fmla="*/ 10000 h 10000"/>
              <a:gd name="connsiteX2" fmla="*/ 9545 w 10000"/>
              <a:gd name="connsiteY2" fmla="*/ 0 h 10000"/>
              <a:gd name="connsiteX3" fmla="*/ 0 w 10000"/>
              <a:gd name="connsiteY3" fmla="*/ 130 h 10000"/>
              <a:gd name="connsiteX4" fmla="*/ 0 w 10000"/>
              <a:gd name="connsiteY4" fmla="*/ 9732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0" y="9732"/>
                </a:moveTo>
                <a:lnTo>
                  <a:pt x="10000" y="10000"/>
                </a:lnTo>
                <a:cubicBezTo>
                  <a:pt x="9848" y="6667"/>
                  <a:pt x="9697" y="3333"/>
                  <a:pt x="9545" y="0"/>
                </a:cubicBezTo>
                <a:lnTo>
                  <a:pt x="0" y="130"/>
                </a:lnTo>
                <a:lnTo>
                  <a:pt x="0" y="9732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vert="horz" wrap="square" lIns="68598" tIns="34299" rIns="68598" bIns="34299" numCol="1" anchor="t" anchorCtr="0" compatLnSpc="1">
            <a:prstTxWarp prst="textNoShape">
              <a:avLst/>
            </a:prstTxWarp>
          </a:bodyPr>
          <a:lstStyle/>
          <a:p>
            <a:endParaRPr lang="en-US" sz="135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6937502" y="4384526"/>
            <a:ext cx="952794" cy="844232"/>
          </a:xfrm>
          <a:custGeom>
            <a:avLst/>
            <a:gdLst>
              <a:gd name="T0" fmla="*/ 754 w 754"/>
              <a:gd name="T1" fmla="*/ 707 h 707"/>
              <a:gd name="T2" fmla="*/ 7 w 754"/>
              <a:gd name="T3" fmla="*/ 693 h 707"/>
              <a:gd name="T4" fmla="*/ 0 w 754"/>
              <a:gd name="T5" fmla="*/ 0 h 707"/>
              <a:gd name="T6" fmla="*/ 735 w 754"/>
              <a:gd name="T7" fmla="*/ 0 h 707"/>
              <a:gd name="T8" fmla="*/ 754 w 754"/>
              <a:gd name="T9" fmla="*/ 707 h 7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54" h="707">
                <a:moveTo>
                  <a:pt x="754" y="707"/>
                </a:moveTo>
                <a:lnTo>
                  <a:pt x="7" y="693"/>
                </a:lnTo>
                <a:lnTo>
                  <a:pt x="0" y="0"/>
                </a:lnTo>
                <a:lnTo>
                  <a:pt x="735" y="0"/>
                </a:lnTo>
                <a:lnTo>
                  <a:pt x="754" y="707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vert="horz" wrap="square" lIns="68598" tIns="34299" rIns="68598" bIns="34299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609834" y="2387954"/>
            <a:ext cx="2959650" cy="461665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tr-TR" sz="2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Deneyimler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575929" y="2962026"/>
            <a:ext cx="31541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Düşünceler 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669579" y="3593759"/>
            <a:ext cx="4154826" cy="83099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tr-TR" sz="2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Bir Olay veya Bir Çatışma Durumu</a:t>
            </a:r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669579" y="4508626"/>
            <a:ext cx="4513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Yaratıcı Drama Teknikleri </a:t>
            </a:r>
          </a:p>
        </p:txBody>
      </p:sp>
      <p:sp>
        <p:nvSpPr>
          <p:cNvPr id="38" name="Unvan 1"/>
          <p:cNvSpPr txBox="1">
            <a:spLocks/>
          </p:cNvSpPr>
          <p:nvPr/>
        </p:nvSpPr>
        <p:spPr>
          <a:xfrm>
            <a:off x="-18144" y="0"/>
            <a:ext cx="9144000" cy="692696"/>
          </a:xfrm>
          <a:prstGeom prst="rect">
            <a:avLst/>
          </a:prstGeom>
          <a:solidFill>
            <a:srgbClr val="46A4CE"/>
          </a:solidFill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 lnSpcReduction="20000"/>
          </a:bodyPr>
          <a:lstStyle>
            <a:defPPr>
              <a:defRPr lang="tr-TR"/>
            </a:defPPr>
            <a:lvl1pPr algn="ctr" defTabSz="914400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endParaRPr lang="tr-TR" dirty="0">
              <a:solidFill>
                <a:schemeClr val="tx1"/>
              </a:solidFill>
            </a:endParaRPr>
          </a:p>
          <a:p>
            <a:pPr algn="l">
              <a:defRPr/>
            </a:pPr>
            <a:r>
              <a:rPr lang="tr-TR" b="1" dirty="0">
                <a:solidFill>
                  <a:schemeClr val="tx1"/>
                </a:solidFill>
              </a:rPr>
              <a:t>                                                     </a:t>
            </a:r>
            <a:r>
              <a:rPr lang="tr-TR" b="1" dirty="0"/>
              <a:t>CANLANDIRMA</a:t>
            </a:r>
          </a:p>
          <a:p>
            <a:pPr algn="l">
              <a:defRPr/>
            </a:pPr>
            <a:endParaRPr lang="tr-TR" dirty="0">
              <a:solidFill>
                <a:schemeClr val="tx1"/>
              </a:solidFill>
            </a:endParaRPr>
          </a:p>
        </p:txBody>
      </p:sp>
      <p:pic>
        <p:nvPicPr>
          <p:cNvPr id="1026" name="Picture 2" descr="deneyim ile ilgili gÃ¶rsel sonucu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6747" y="1313287"/>
            <a:ext cx="864648" cy="573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AutoShape 4" descr="dÃ¼ÅÃ¼nce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40" name="AutoShape 6" descr="dÃ¼ÅÃ¼nce ile ilgili gÃ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41" name="AutoShape 8" descr="Ä°lgili resim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44" name="Resim 4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20197" y="2363608"/>
            <a:ext cx="970603" cy="787397"/>
          </a:xfrm>
          <a:prstGeom prst="rect">
            <a:avLst/>
          </a:prstGeom>
        </p:spPr>
      </p:pic>
      <p:pic>
        <p:nvPicPr>
          <p:cNvPr id="45" name="Resim 4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81783" y="3536287"/>
            <a:ext cx="737509" cy="721264"/>
          </a:xfrm>
          <a:prstGeom prst="rect">
            <a:avLst/>
          </a:prstGeom>
        </p:spPr>
      </p:pic>
      <p:pic>
        <p:nvPicPr>
          <p:cNvPr id="1036" name="Picture 12" descr="yaratÄ±cÄ± drama ile ilgili gÃ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2060" y="4481988"/>
            <a:ext cx="771402" cy="630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Dikdörtgen 12">
            <a:extLst>
              <a:ext uri="{FF2B5EF4-FFF2-40B4-BE49-F238E27FC236}">
                <a16:creationId xmlns:a16="http://schemas.microsoft.com/office/drawing/2014/main" id="{6ACAD1A9-0364-457E-A5BC-B74477CD9E74}"/>
              </a:ext>
            </a:extLst>
          </p:cNvPr>
          <p:cNvSpPr/>
          <p:nvPr/>
        </p:nvSpPr>
        <p:spPr>
          <a:xfrm>
            <a:off x="1870082" y="5767357"/>
            <a:ext cx="632840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000" dirty="0">
                <a:solidFill>
                  <a:srgbClr val="222222"/>
                </a:solidFill>
              </a:rPr>
              <a:t>1) </a:t>
            </a:r>
            <a:r>
              <a:rPr lang="tr-TR" sz="1000" dirty="0" err="1">
                <a:solidFill>
                  <a:srgbClr val="222222"/>
                </a:solidFill>
              </a:rPr>
              <a:t>Okvuran</a:t>
            </a:r>
            <a:r>
              <a:rPr lang="tr-TR" sz="1000" dirty="0">
                <a:solidFill>
                  <a:srgbClr val="222222"/>
                </a:solidFill>
              </a:rPr>
              <a:t>, A. (2001). Okulöncesi Dönemde Yaratıcı Drama. </a:t>
            </a:r>
            <a:r>
              <a:rPr lang="tr-TR" sz="1000" i="1" dirty="0">
                <a:solidFill>
                  <a:srgbClr val="222222"/>
                </a:solidFill>
              </a:rPr>
              <a:t>Çoluk Çocuk Dergisi</a:t>
            </a:r>
            <a:r>
              <a:rPr lang="tr-TR" sz="1000" dirty="0">
                <a:solidFill>
                  <a:srgbClr val="222222"/>
                </a:solidFill>
              </a:rPr>
              <a:t>, </a:t>
            </a:r>
            <a:r>
              <a:rPr lang="tr-TR" sz="1000" i="1" dirty="0">
                <a:solidFill>
                  <a:srgbClr val="222222"/>
                </a:solidFill>
              </a:rPr>
              <a:t>3</a:t>
            </a:r>
            <a:r>
              <a:rPr lang="tr-TR" sz="1000" dirty="0">
                <a:solidFill>
                  <a:srgbClr val="222222"/>
                </a:solidFill>
              </a:rPr>
              <a:t>(1), 22-25.</a:t>
            </a:r>
          </a:p>
          <a:p>
            <a:r>
              <a:rPr lang="tr-TR" sz="1000" dirty="0"/>
              <a:t>2) Üstündağ, T. (1998). Yaratıcı Drama Eğitim Programının Öğeleri. </a:t>
            </a:r>
            <a:r>
              <a:rPr lang="tr-TR" sz="1000" i="1" dirty="0"/>
              <a:t>Eğitim ve Bilim</a:t>
            </a:r>
            <a:r>
              <a:rPr lang="tr-TR" sz="1000" dirty="0"/>
              <a:t>, </a:t>
            </a:r>
            <a:r>
              <a:rPr lang="tr-TR" sz="1000" i="1" dirty="0"/>
              <a:t>22</a:t>
            </a:r>
            <a:r>
              <a:rPr lang="tr-TR" sz="1000" dirty="0"/>
              <a:t>(107).</a:t>
            </a:r>
          </a:p>
        </p:txBody>
      </p:sp>
    </p:spTree>
    <p:extLst>
      <p:ext uri="{BB962C8B-B14F-4D97-AF65-F5344CB8AC3E}">
        <p14:creationId xmlns:p14="http://schemas.microsoft.com/office/powerpoint/2010/main" val="21130925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363148" y="1484784"/>
            <a:ext cx="838141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dirty="0"/>
              <a:t>Katılımcıların kendi yaşantılarından, yaratıcı düşünmelerinden faydalanarak </a:t>
            </a:r>
            <a:r>
              <a:rPr lang="tr-TR" sz="2400" dirty="0" smtClean="0"/>
              <a:t>yeni deneyimlerde </a:t>
            </a:r>
            <a:r>
              <a:rPr lang="tr-TR" sz="2400" dirty="0"/>
              <a:t>bulunduğu drama sürecinde belirlenen konu doğrultusunda </a:t>
            </a:r>
            <a:r>
              <a:rPr lang="tr-TR" sz="2400" dirty="0" smtClean="0"/>
              <a:t>roller verilmekte </a:t>
            </a:r>
            <a:r>
              <a:rPr lang="tr-TR" sz="2400" dirty="0"/>
              <a:t>ve </a:t>
            </a:r>
            <a:r>
              <a:rPr lang="tr-TR" sz="2400" dirty="0" smtClean="0"/>
              <a:t>drama teknikleri </a:t>
            </a:r>
            <a:r>
              <a:rPr lang="tr-TR" sz="2400" dirty="0"/>
              <a:t>kullanılarak bir ürün ya da olay ortaya çıkarılmaktadır. </a:t>
            </a:r>
            <a:endParaRPr lang="tr-TR" sz="2400" dirty="0" smtClean="0"/>
          </a:p>
          <a:p>
            <a:pPr algn="just"/>
            <a:endParaRPr lang="tr-TR" sz="2400" dirty="0" smtClean="0"/>
          </a:p>
          <a:p>
            <a:pPr algn="just"/>
            <a:r>
              <a:rPr lang="tr-TR" sz="2400" dirty="0" smtClean="0"/>
              <a:t>Bu süreçte </a:t>
            </a:r>
            <a:r>
              <a:rPr lang="tr-TR" sz="2400" dirty="0"/>
              <a:t>katılımcılardan girdiği role uygun duygu ve düşünceleri, yüz ifadelerini ve </a:t>
            </a:r>
            <a:r>
              <a:rPr lang="tr-TR" sz="2400" dirty="0" smtClean="0"/>
              <a:t>vücut hareketlerini </a:t>
            </a:r>
            <a:r>
              <a:rPr lang="tr-TR" sz="2400" dirty="0"/>
              <a:t>kullanması ve bunu karşı tarafa yansıtması istenmektedir (</a:t>
            </a:r>
            <a:r>
              <a:rPr lang="tr-TR" sz="2400" dirty="0" err="1"/>
              <a:t>Wee</a:t>
            </a:r>
            <a:r>
              <a:rPr lang="tr-TR" sz="2400" dirty="0"/>
              <a:t>, 2009).</a:t>
            </a: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-18144" y="0"/>
            <a:ext cx="9144000" cy="692696"/>
          </a:xfrm>
          <a:prstGeom prst="rect">
            <a:avLst/>
          </a:prstGeom>
          <a:solidFill>
            <a:srgbClr val="46A4CE"/>
          </a:solidFill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 lnSpcReduction="20000"/>
          </a:bodyPr>
          <a:lstStyle>
            <a:defPPr>
              <a:defRPr lang="tr-TR"/>
            </a:defPPr>
            <a:lvl1pPr algn="ctr" defTabSz="914400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endParaRPr lang="tr-TR" dirty="0">
              <a:solidFill>
                <a:schemeClr val="tx1"/>
              </a:solidFill>
            </a:endParaRPr>
          </a:p>
          <a:p>
            <a:pPr algn="l">
              <a:defRPr/>
            </a:pPr>
            <a:r>
              <a:rPr lang="tr-TR" b="1" dirty="0">
                <a:solidFill>
                  <a:schemeClr val="tx1"/>
                </a:solidFill>
              </a:rPr>
              <a:t>                                                     </a:t>
            </a:r>
            <a:r>
              <a:rPr lang="tr-TR" b="1" dirty="0"/>
              <a:t>CANLANDIRMA</a:t>
            </a:r>
          </a:p>
          <a:p>
            <a:pPr algn="l">
              <a:defRPr/>
            </a:pP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547664" y="5589240"/>
            <a:ext cx="632917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200" dirty="0"/>
              <a:t>Wee, S. J. (2009). A case study of drama education curriculum for young children in </a:t>
            </a:r>
            <a:r>
              <a:rPr lang="en-US" sz="1200" dirty="0" smtClean="0"/>
              <a:t>early</a:t>
            </a:r>
            <a:r>
              <a:rPr lang="tr-TR" sz="1200" dirty="0" smtClean="0"/>
              <a:t> </a:t>
            </a:r>
            <a:r>
              <a:rPr lang="en-US" sz="1200" dirty="0" smtClean="0"/>
              <a:t>childhood </a:t>
            </a:r>
            <a:r>
              <a:rPr lang="en-US" sz="1200" dirty="0"/>
              <a:t>programs. Journal of Research in Childhood Education, 23(4), 489-501</a:t>
            </a:r>
            <a:r>
              <a:rPr lang="en-US" sz="1200" dirty="0" smtClean="0"/>
              <a:t>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67203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otched Right Arrow 4"/>
          <p:cNvSpPr/>
          <p:nvPr/>
        </p:nvSpPr>
        <p:spPr>
          <a:xfrm>
            <a:off x="2880768" y="3888242"/>
            <a:ext cx="831096" cy="719338"/>
          </a:xfrm>
          <a:prstGeom prst="notchedRightArrow">
            <a:avLst/>
          </a:prstGeom>
          <a:gradFill flip="none" rotWithShape="1">
            <a:gsLst>
              <a:gs pos="0">
                <a:schemeClr val="accent3">
                  <a:lumMod val="40000"/>
                  <a:lumOff val="60000"/>
                </a:schemeClr>
              </a:gs>
              <a:gs pos="46000">
                <a:schemeClr val="accent3">
                  <a:lumMod val="95000"/>
                  <a:lumOff val="5000"/>
                </a:schemeClr>
              </a:gs>
              <a:gs pos="100000">
                <a:schemeClr val="accent3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>
            <a:outerShdw blurRad="215900" dist="38100" dir="5400000" sx="104000" sy="104000" algn="t" rotWithShape="0">
              <a:prstClr val="black">
                <a:alpha val="40000"/>
              </a:prstClr>
            </a:outerShdw>
          </a:effectLst>
          <a:scene3d>
            <a:camera prst="isometricOffAxis1Top">
              <a:rot lat="18902749" lon="18632544" rev="3215171"/>
            </a:camera>
            <a:lightRig rig="threePt" dir="t"/>
          </a:scene3d>
          <a:sp3d extrusionH="387350">
            <a:bevelT w="50800" h="5080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501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Notched Right Arrow 3"/>
          <p:cNvSpPr/>
          <p:nvPr/>
        </p:nvSpPr>
        <p:spPr>
          <a:xfrm>
            <a:off x="2118541" y="4156021"/>
            <a:ext cx="653260" cy="903118"/>
          </a:xfrm>
          <a:prstGeom prst="notchedRightArrow">
            <a:avLst/>
          </a:prstGeom>
          <a:gradFill flip="none" rotWithShape="1">
            <a:gsLst>
              <a:gs pos="0">
                <a:schemeClr val="accent4">
                  <a:lumMod val="40000"/>
                  <a:lumOff val="60000"/>
                </a:schemeClr>
              </a:gs>
              <a:gs pos="46000">
                <a:schemeClr val="accent4">
                  <a:lumMod val="95000"/>
                  <a:lumOff val="5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>
            <a:outerShdw blurRad="215900" dist="38100" dir="5400000" sx="104000" sy="104000" algn="t" rotWithShape="0">
              <a:prstClr val="black">
                <a:alpha val="40000"/>
              </a:prstClr>
            </a:outerShdw>
          </a:effectLst>
          <a:scene3d>
            <a:camera prst="isometricOffAxis1Top">
              <a:rot lat="18902749" lon="18632544" rev="3215171"/>
            </a:camera>
            <a:lightRig rig="threePt" dir="t"/>
          </a:scene3d>
          <a:sp3d extrusionH="387350">
            <a:bevelT w="50800" h="5080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501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Notched Right Arrow 2"/>
          <p:cNvSpPr/>
          <p:nvPr/>
        </p:nvSpPr>
        <p:spPr>
          <a:xfrm>
            <a:off x="1363228" y="4557984"/>
            <a:ext cx="503489" cy="705239"/>
          </a:xfrm>
          <a:prstGeom prst="notchedRightArrow">
            <a:avLst/>
          </a:prstGeom>
          <a:gradFill flip="none" rotWithShape="1">
            <a:gsLst>
              <a:gs pos="0">
                <a:schemeClr val="accent2">
                  <a:lumMod val="40000"/>
                  <a:lumOff val="60000"/>
                </a:schemeClr>
              </a:gs>
              <a:gs pos="46000">
                <a:schemeClr val="accent2">
                  <a:lumMod val="95000"/>
                  <a:lumOff val="5000"/>
                </a:schemeClr>
              </a:gs>
              <a:gs pos="100000">
                <a:schemeClr val="accent2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>
            <a:outerShdw blurRad="215900" dist="38100" dir="5400000" sx="104000" sy="104000" algn="t" rotWithShape="0">
              <a:prstClr val="black">
                <a:alpha val="40000"/>
              </a:prstClr>
            </a:outerShdw>
          </a:effectLst>
          <a:scene3d>
            <a:camera prst="isometricOffAxis1Top">
              <a:rot lat="18902749" lon="18632544" rev="3215171"/>
            </a:camera>
            <a:lightRig rig="threePt" dir="t"/>
          </a:scene3d>
          <a:sp3d extrusionH="387350">
            <a:bevelT w="50800" h="5080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501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Notched Right Arrow 1"/>
          <p:cNvSpPr/>
          <p:nvPr/>
        </p:nvSpPr>
        <p:spPr>
          <a:xfrm>
            <a:off x="561519" y="4725144"/>
            <a:ext cx="698113" cy="859646"/>
          </a:xfrm>
          <a:prstGeom prst="notchedRightArrow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>
            <a:outerShdw blurRad="215900" dist="38100" dir="5400000" sx="104000" sy="104000" algn="t" rotWithShape="0">
              <a:prstClr val="black">
                <a:alpha val="40000"/>
              </a:prstClr>
            </a:outerShdw>
          </a:effectLst>
          <a:scene3d>
            <a:camera prst="isometricOffAxis1Top">
              <a:rot lat="18902749" lon="18632544" rev="3215171"/>
            </a:camera>
            <a:lightRig rig="threePt" dir="t"/>
          </a:scene3d>
          <a:sp3d extrusionH="387350" prstMaterial="matte">
            <a:bevelT w="50800" h="50800" prst="angle"/>
            <a:extrusionClr>
              <a:schemeClr val="accent1">
                <a:lumMod val="50000"/>
              </a:schemeClr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501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0" y="1401644"/>
            <a:ext cx="8878393" cy="4779545"/>
            <a:chOff x="470648" y="-3281178"/>
            <a:chExt cx="11837863" cy="6371068"/>
          </a:xfrm>
        </p:grpSpPr>
        <p:sp>
          <p:nvSpPr>
            <p:cNvPr id="8" name="TextBox 7"/>
            <p:cNvSpPr txBox="1"/>
            <p:nvPr/>
          </p:nvSpPr>
          <p:spPr>
            <a:xfrm>
              <a:off x="470648" y="2535865"/>
              <a:ext cx="2541494" cy="5540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2101" spc="-113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787227" y="-3281178"/>
              <a:ext cx="11521284" cy="36103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endPara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457200" indent="-457200" algn="just">
                <a:buFont typeface="Wingdings" panose="05000000000000000000" pitchFamily="2" charset="2"/>
                <a:buChar char="Ø"/>
              </a:pPr>
              <a:r>
                <a:rPr lang="tr-TR" sz="2600" dirty="0"/>
                <a:t>Öğrenilenlerin kazanıma dönüşmesi,</a:t>
              </a:r>
            </a:p>
            <a:p>
              <a:pPr marL="457200" indent="-457200" algn="just">
                <a:buFont typeface="Wingdings" panose="05000000000000000000" pitchFamily="2" charset="2"/>
                <a:buChar char="Ø"/>
              </a:pPr>
              <a:endParaRPr lang="tr-TR" sz="2600" dirty="0"/>
            </a:p>
            <a:p>
              <a:pPr marL="457200" indent="-457200" algn="just">
                <a:buFont typeface="Wingdings" panose="05000000000000000000" pitchFamily="2" charset="2"/>
                <a:buChar char="Ø"/>
              </a:pPr>
              <a:r>
                <a:rPr lang="tr-TR" sz="2600" dirty="0"/>
                <a:t>Gelecek yaşantıları etkilemesi,</a:t>
              </a:r>
            </a:p>
            <a:p>
              <a:pPr algn="just"/>
              <a:endParaRPr lang="tr-TR" sz="2600" dirty="0"/>
            </a:p>
            <a:p>
              <a:pPr marL="457200" indent="-457200" algn="just">
                <a:buFont typeface="Wingdings" panose="05000000000000000000" pitchFamily="2" charset="2"/>
                <a:buChar char="Ø"/>
              </a:pPr>
              <a:r>
                <a:rPr lang="tr-TR" sz="2600" dirty="0"/>
                <a:t>Duygu ve düşüncelerin paylaşılması,</a:t>
              </a:r>
            </a:p>
            <a:p>
              <a:endPara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1889471" y="1198759"/>
            <a:ext cx="2880075" cy="648938"/>
            <a:chOff x="2101750" y="1522025"/>
            <a:chExt cx="3840101" cy="865025"/>
          </a:xfrm>
        </p:grpSpPr>
        <p:sp>
          <p:nvSpPr>
            <p:cNvPr id="9" name="TextBox 8"/>
            <p:cNvSpPr txBox="1"/>
            <p:nvPr/>
          </p:nvSpPr>
          <p:spPr>
            <a:xfrm>
              <a:off x="3040625" y="1522025"/>
              <a:ext cx="2541494" cy="5540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tr-TR" sz="2101" spc="-113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en-US" sz="2101" spc="-113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101750" y="1853709"/>
              <a:ext cx="3840101" cy="5333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4601650" y="1993924"/>
            <a:ext cx="2085112" cy="2871580"/>
            <a:chOff x="6274646" y="1770253"/>
            <a:chExt cx="2780150" cy="3827775"/>
          </a:xfrm>
        </p:grpSpPr>
        <p:sp>
          <p:nvSpPr>
            <p:cNvPr id="12" name="TextBox 11"/>
            <p:cNvSpPr txBox="1"/>
            <p:nvPr/>
          </p:nvSpPr>
          <p:spPr>
            <a:xfrm>
              <a:off x="6274646" y="1770253"/>
              <a:ext cx="2541494" cy="5540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2101" spc="-113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341682" y="5198023"/>
              <a:ext cx="2713114" cy="4000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13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6683565" y="4066170"/>
            <a:ext cx="2034835" cy="649293"/>
            <a:chOff x="9154337" y="3698783"/>
            <a:chExt cx="2713114" cy="865498"/>
          </a:xfrm>
        </p:grpSpPr>
        <p:sp>
          <p:nvSpPr>
            <p:cNvPr id="14" name="TextBox 13"/>
            <p:cNvSpPr txBox="1"/>
            <p:nvPr/>
          </p:nvSpPr>
          <p:spPr>
            <a:xfrm>
              <a:off x="9154337" y="3698783"/>
              <a:ext cx="2541494" cy="5540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2101" spc="-113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9154337" y="4164276"/>
              <a:ext cx="2713114" cy="4000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13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04" name="Unvan 1">
            <a:extLst>
              <a:ext uri="{FF2B5EF4-FFF2-40B4-BE49-F238E27FC236}">
                <a16:creationId xmlns:a16="http://schemas.microsoft.com/office/drawing/2014/main" id="{C33290BB-FFB8-4D23-8B29-4E387A5565E1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defPPr>
              <a:defRPr lang="tr-TR"/>
            </a:defPPr>
            <a:lvl1pPr algn="ctr" defTabSz="914400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tr-TR" b="1" dirty="0"/>
              <a:t>                                  </a:t>
            </a:r>
            <a:r>
              <a:rPr lang="tr-TR" sz="2800" b="1" dirty="0"/>
              <a:t>DEĞERLENDİRME- TARTIŞMA</a:t>
            </a:r>
            <a:endParaRPr lang="tr-TR" sz="2800" dirty="0">
              <a:solidFill>
                <a:schemeClr val="tx1"/>
              </a:solidFill>
            </a:endParaRPr>
          </a:p>
        </p:txBody>
      </p:sp>
      <p:sp>
        <p:nvSpPr>
          <p:cNvPr id="6" name="Dikdörtgen 5">
            <a:extLst>
              <a:ext uri="{FF2B5EF4-FFF2-40B4-BE49-F238E27FC236}">
                <a16:creationId xmlns:a16="http://schemas.microsoft.com/office/drawing/2014/main" id="{C9CDC086-64B0-44CD-8523-7192599F2223}"/>
              </a:ext>
            </a:extLst>
          </p:cNvPr>
          <p:cNvSpPr/>
          <p:nvPr/>
        </p:nvSpPr>
        <p:spPr>
          <a:xfrm>
            <a:off x="2051720" y="5696376"/>
            <a:ext cx="639045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000" dirty="0" err="1">
                <a:solidFill>
                  <a:srgbClr val="222222"/>
                </a:solidFill>
              </a:rPr>
              <a:t>Okvuran</a:t>
            </a:r>
            <a:r>
              <a:rPr lang="tr-TR" sz="1000" dirty="0">
                <a:solidFill>
                  <a:srgbClr val="222222"/>
                </a:solidFill>
              </a:rPr>
              <a:t>, A. (2001). Okulöncesi Dönemde Yaratıcı Drama. </a:t>
            </a:r>
            <a:r>
              <a:rPr lang="tr-TR" sz="1000" i="1" dirty="0">
                <a:solidFill>
                  <a:srgbClr val="222222"/>
                </a:solidFill>
              </a:rPr>
              <a:t>Çoluk Çocuk Dergisi</a:t>
            </a:r>
            <a:r>
              <a:rPr lang="tr-TR" sz="1000" dirty="0">
                <a:solidFill>
                  <a:srgbClr val="222222"/>
                </a:solidFill>
              </a:rPr>
              <a:t>, </a:t>
            </a:r>
            <a:r>
              <a:rPr lang="tr-TR" sz="1000" i="1" dirty="0">
                <a:solidFill>
                  <a:srgbClr val="222222"/>
                </a:solidFill>
              </a:rPr>
              <a:t>3</a:t>
            </a:r>
            <a:r>
              <a:rPr lang="tr-TR" sz="1000" dirty="0">
                <a:solidFill>
                  <a:srgbClr val="222222"/>
                </a:solidFill>
              </a:rPr>
              <a:t>(1), 22-25.</a:t>
            </a:r>
          </a:p>
          <a:p>
            <a:r>
              <a:rPr lang="tr-TR" sz="1000" dirty="0"/>
              <a:t>Üstündağ, T. (2000). Yaratıcı Drama, Öğretmenin Günlüğü. Ankara: </a:t>
            </a:r>
            <a:r>
              <a:rPr lang="tr-TR" sz="1000" dirty="0" err="1"/>
              <a:t>Pegem</a:t>
            </a:r>
            <a:r>
              <a:rPr lang="tr-TR" sz="1000" dirty="0"/>
              <a:t> Yayıncılık.</a:t>
            </a:r>
          </a:p>
          <a:p>
            <a:pPr marL="228600" indent="-228600">
              <a:buAutoNum type="arabicParenR"/>
            </a:pPr>
            <a:endParaRPr lang="tr-TR" sz="1000" dirty="0">
              <a:solidFill>
                <a:srgbClr val="2222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732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23528" y="1340768"/>
            <a:ext cx="824440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dirty="0"/>
              <a:t>Değerlendirme aşaması tüm drama sürecinin </a:t>
            </a:r>
            <a:r>
              <a:rPr lang="tr-TR" sz="2400" dirty="0" smtClean="0"/>
              <a:t>nasıl geçtiği </a:t>
            </a:r>
            <a:r>
              <a:rPr lang="tr-TR" sz="2400" dirty="0"/>
              <a:t>ve sürecin öğrencilerde bıraktığı izlerin paylaşıldığı aşamadır. Drama </a:t>
            </a:r>
            <a:r>
              <a:rPr lang="tr-TR" sz="2400" dirty="0" smtClean="0"/>
              <a:t>etkinlikleri ile </a:t>
            </a:r>
            <a:r>
              <a:rPr lang="tr-TR" sz="2400" dirty="0"/>
              <a:t>kazandırılmak istenen öğretim hedeflerine ulaşılıp ulaşılmadığı bu aşamada </a:t>
            </a:r>
            <a:r>
              <a:rPr lang="tr-TR" sz="2400" dirty="0" smtClean="0"/>
              <a:t>kontrol edilir</a:t>
            </a:r>
            <a:r>
              <a:rPr lang="tr-TR" sz="2400" dirty="0"/>
              <a:t>. </a:t>
            </a:r>
            <a:endParaRPr lang="tr-TR" sz="2400" dirty="0" smtClean="0"/>
          </a:p>
          <a:p>
            <a:pPr algn="just"/>
            <a:endParaRPr lang="tr-TR" sz="2400" dirty="0"/>
          </a:p>
          <a:p>
            <a:pPr algn="just"/>
            <a:r>
              <a:rPr lang="tr-TR" sz="2400" dirty="0" smtClean="0"/>
              <a:t>Ele </a:t>
            </a:r>
            <a:r>
              <a:rPr lang="tr-TR" sz="2400" dirty="0"/>
              <a:t>alınan konu hakkında bilgiler paylaşılır ve tartışılır. Ayrıca bu </a:t>
            </a:r>
            <a:r>
              <a:rPr lang="tr-TR" sz="2400" dirty="0" smtClean="0"/>
              <a:t>aşamada öğrenciler </a:t>
            </a:r>
            <a:r>
              <a:rPr lang="tr-TR" sz="2400" dirty="0"/>
              <a:t>süreç hakkındaki duygu ve düşüncelerini de paylaşırlar. (Adıgüzel, 2015</a:t>
            </a:r>
            <a:r>
              <a:rPr lang="tr-TR" sz="2400" dirty="0" smtClean="0"/>
              <a:t>).</a:t>
            </a:r>
            <a:endParaRPr lang="tr-TR" sz="2400" dirty="0"/>
          </a:p>
        </p:txBody>
      </p:sp>
      <p:sp>
        <p:nvSpPr>
          <p:cNvPr id="3" name="Unvan 1">
            <a:extLst>
              <a:ext uri="{FF2B5EF4-FFF2-40B4-BE49-F238E27FC236}">
                <a16:creationId xmlns:a16="http://schemas.microsoft.com/office/drawing/2014/main" id="{C33290BB-FFB8-4D23-8B29-4E387A5565E1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defPPr>
              <a:defRPr lang="tr-TR"/>
            </a:defPPr>
            <a:lvl1pPr algn="ctr" defTabSz="914400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tr-TR" b="1" dirty="0"/>
              <a:t>                                  </a:t>
            </a:r>
            <a:r>
              <a:rPr lang="tr-TR" sz="2800" b="1" dirty="0"/>
              <a:t>DEĞERLENDİRME- TARTIŞMA</a:t>
            </a:r>
            <a:endParaRPr lang="tr-TR" sz="2800" dirty="0">
              <a:solidFill>
                <a:schemeClr val="tx1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1907704" y="5517232"/>
            <a:ext cx="568863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200" dirty="0">
                <a:latin typeface="Times New Roman" panose="02020603050405020304" pitchFamily="18" charset="0"/>
              </a:rPr>
              <a:t>Adıgüzel, Ö. (2015). </a:t>
            </a:r>
            <a:r>
              <a:rPr lang="tr-TR" sz="1200" i="1" dirty="0">
                <a:latin typeface="Times New Roman,Italic"/>
              </a:rPr>
              <a:t>Eğitimde Yaratıcı Drama. </a:t>
            </a:r>
            <a:r>
              <a:rPr lang="tr-TR" sz="1200" dirty="0">
                <a:latin typeface="Times New Roman" panose="02020603050405020304" pitchFamily="18" charset="0"/>
              </a:rPr>
              <a:t>Ankara: </a:t>
            </a:r>
            <a:r>
              <a:rPr lang="tr-TR" sz="1200" dirty="0" err="1">
                <a:latin typeface="Times New Roman" panose="02020603050405020304" pitchFamily="18" charset="0"/>
              </a:rPr>
              <a:t>Pegem</a:t>
            </a:r>
            <a:r>
              <a:rPr lang="tr-TR" sz="1200" dirty="0">
                <a:latin typeface="Times New Roman" panose="02020603050405020304" pitchFamily="18" charset="0"/>
              </a:rPr>
              <a:t> Akademi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0569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79512" y="980728"/>
            <a:ext cx="8568952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>
                <a:latin typeface="+mj-lt"/>
              </a:rPr>
              <a:t>Önder (2007) drama atölyesi sonunda yapılan grup paylaşımının faydalarını </a:t>
            </a:r>
            <a:r>
              <a:rPr lang="tr-TR" sz="2400" dirty="0" smtClean="0">
                <a:latin typeface="+mj-lt"/>
              </a:rPr>
              <a:t>şu şekilde </a:t>
            </a:r>
            <a:r>
              <a:rPr lang="tr-TR" sz="2400" dirty="0">
                <a:latin typeface="+mj-lt"/>
              </a:rPr>
              <a:t>belirtmektedir:</a:t>
            </a:r>
          </a:p>
          <a:p>
            <a:r>
              <a:rPr lang="tr-TR" sz="2400" dirty="0">
                <a:latin typeface="+mj-lt"/>
              </a:rPr>
              <a:t> Eğitmen, değerlendirme aşamasında elde ettiği </a:t>
            </a:r>
            <a:r>
              <a:rPr lang="tr-TR" sz="2400" dirty="0" smtClean="0">
                <a:latin typeface="+mj-lt"/>
              </a:rPr>
              <a:t>bilgiler doğrultusunda </a:t>
            </a:r>
            <a:r>
              <a:rPr lang="tr-TR" sz="2400" dirty="0">
                <a:latin typeface="+mj-lt"/>
              </a:rPr>
              <a:t>grubun</a:t>
            </a:r>
          </a:p>
          <a:p>
            <a:r>
              <a:rPr lang="tr-TR" sz="2400" dirty="0">
                <a:latin typeface="+mj-lt"/>
              </a:rPr>
              <a:t>anlama düzeylerini belirleyebilir ve diğer aşamaları gruba uygun bir </a:t>
            </a:r>
            <a:r>
              <a:rPr lang="tr-TR" sz="2400" dirty="0" smtClean="0">
                <a:latin typeface="+mj-lt"/>
              </a:rPr>
              <a:t>düzeyde hazırlayabilir</a:t>
            </a:r>
            <a:r>
              <a:rPr lang="tr-TR" sz="2400" dirty="0">
                <a:latin typeface="+mj-lt"/>
              </a:rPr>
              <a:t>.</a:t>
            </a:r>
          </a:p>
          <a:p>
            <a:r>
              <a:rPr lang="tr-TR" sz="2400" dirty="0">
                <a:latin typeface="+mj-lt"/>
              </a:rPr>
              <a:t> Değerlendirme sürecinde katılımcılara yaşadıkları süreçle ilgili sorular </a:t>
            </a:r>
            <a:r>
              <a:rPr lang="tr-TR" sz="2400" dirty="0" smtClean="0">
                <a:latin typeface="+mj-lt"/>
              </a:rPr>
              <a:t>sorularak katılımcıların </a:t>
            </a:r>
            <a:r>
              <a:rPr lang="tr-TR" sz="2400" dirty="0">
                <a:latin typeface="+mj-lt"/>
              </a:rPr>
              <a:t>drama yaşantılarını yeniden gözden geçirmeleri ve böylece bilgilerin </a:t>
            </a:r>
            <a:r>
              <a:rPr lang="tr-TR" sz="2400" dirty="0" smtClean="0">
                <a:latin typeface="+mj-lt"/>
              </a:rPr>
              <a:t>tekrar hatırlanması</a:t>
            </a:r>
            <a:r>
              <a:rPr lang="tr-TR" sz="2400" dirty="0">
                <a:latin typeface="+mj-lt"/>
              </a:rPr>
              <a:t>, pekiştirilmesi sağlanır.</a:t>
            </a:r>
          </a:p>
          <a:p>
            <a:endParaRPr lang="tr-TR" dirty="0">
              <a:latin typeface="Times New Roman" panose="02020603050405020304" pitchFamily="18" charset="0"/>
            </a:endParaRPr>
          </a:p>
        </p:txBody>
      </p:sp>
      <p:sp>
        <p:nvSpPr>
          <p:cNvPr id="3" name="Unvan 1">
            <a:extLst>
              <a:ext uri="{FF2B5EF4-FFF2-40B4-BE49-F238E27FC236}">
                <a16:creationId xmlns:a16="http://schemas.microsoft.com/office/drawing/2014/main" id="{C33290BB-FFB8-4D23-8B29-4E387A5565E1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defPPr>
              <a:defRPr lang="tr-TR"/>
            </a:defPPr>
            <a:lvl1pPr algn="ctr" defTabSz="914400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tr-TR" b="1" dirty="0"/>
              <a:t>                                  </a:t>
            </a:r>
            <a:r>
              <a:rPr lang="tr-TR" sz="2800" b="1" dirty="0"/>
              <a:t>DEĞERLENDİRME- TARTIŞMA</a:t>
            </a:r>
            <a:endParaRPr lang="tr-TR" sz="2800" dirty="0">
              <a:solidFill>
                <a:schemeClr val="tx1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1709936" y="5445224"/>
            <a:ext cx="5724128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500" dirty="0">
                <a:latin typeface="+mj-lt"/>
              </a:rPr>
              <a:t>Önder, A. (2007). </a:t>
            </a:r>
            <a:r>
              <a:rPr lang="tr-TR" sz="1500" i="1" dirty="0">
                <a:latin typeface="+mj-lt"/>
              </a:rPr>
              <a:t>Yaşayarak Öğrenmek İçin Eğitici Drama Kuramsal </a:t>
            </a:r>
            <a:r>
              <a:rPr lang="tr-TR" sz="1500" i="1" dirty="0" smtClean="0">
                <a:latin typeface="+mj-lt"/>
              </a:rPr>
              <a:t>Temellerle Uygulama </a:t>
            </a:r>
            <a:r>
              <a:rPr lang="tr-TR" sz="1500" i="1" dirty="0">
                <a:latin typeface="+mj-lt"/>
              </a:rPr>
              <a:t>Teknikleri ve Örnekleri.</a:t>
            </a:r>
            <a:r>
              <a:rPr lang="tr-TR" sz="1500" dirty="0">
                <a:latin typeface="+mj-lt"/>
              </a:rPr>
              <a:t>(7. Baskı). İstanbul: Epsilon Yayıncılık</a:t>
            </a:r>
          </a:p>
        </p:txBody>
      </p:sp>
    </p:spTree>
    <p:extLst>
      <p:ext uri="{BB962C8B-B14F-4D97-AF65-F5344CB8AC3E}">
        <p14:creationId xmlns:p14="http://schemas.microsoft.com/office/powerpoint/2010/main" val="3510258286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44527</TotalTime>
  <Words>405</Words>
  <Application>Microsoft Office PowerPoint</Application>
  <PresentationFormat>Ekran Gösterisi (4:3)</PresentationFormat>
  <Paragraphs>60</Paragraphs>
  <Slides>8</Slides>
  <Notes>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4" baseType="lpstr">
      <vt:lpstr>Arial</vt:lpstr>
      <vt:lpstr>Calibri</vt:lpstr>
      <vt:lpstr>Times New Roman</vt:lpstr>
      <vt:lpstr>Times New Roman,Italic</vt:lpstr>
      <vt:lpstr>Wingdings</vt:lpstr>
      <vt:lpstr>Ofis Teması</vt:lpstr>
      <vt:lpstr>Eğitimde Yaratıcı Drama ve Beden ve Beden Eğitimi</vt:lpstr>
      <vt:lpstr>Yaratıcı Dramanın Aşamaları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Toshıba</dc:creator>
  <cp:lastModifiedBy>User</cp:lastModifiedBy>
  <cp:revision>1381</cp:revision>
  <dcterms:created xsi:type="dcterms:W3CDTF">2015-10-05T13:38:59Z</dcterms:created>
  <dcterms:modified xsi:type="dcterms:W3CDTF">2021-07-28T08:31:57Z</dcterms:modified>
</cp:coreProperties>
</file>