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0E913-F1CD-4254-83A5-35595D671CEC}" type="doc">
      <dgm:prSet loTypeId="urn:microsoft.com/office/officeart/2005/8/layout/gear1" loCatId="relationship" qsTypeId="urn:microsoft.com/office/officeart/2005/8/quickstyle/simple1" qsCatId="simple" csTypeId="urn:microsoft.com/office/officeart/2005/8/colors/accent0_2" csCatId="mainScheme" phldr="1"/>
      <dgm:spPr/>
    </dgm:pt>
    <dgm:pt modelId="{4DE42C1E-9CF3-4133-BD1B-6BFF368A28E0}">
      <dgm:prSet phldrT="[Metin]"/>
      <dgm:spPr/>
      <dgm:t>
        <a:bodyPr/>
        <a:lstStyle/>
        <a:p>
          <a:r>
            <a:rPr lang="tr-TR" dirty="0" smtClean="0"/>
            <a:t>EĞİTSEL BOYUT</a:t>
          </a:r>
          <a:endParaRPr lang="tr-TR" dirty="0"/>
        </a:p>
      </dgm:t>
    </dgm:pt>
    <dgm:pt modelId="{32B42DD2-74B1-4898-8BD3-9175DAF5F738}" type="parTrans" cxnId="{297D54CD-69DF-4535-866C-E239AADF3AFD}">
      <dgm:prSet/>
      <dgm:spPr/>
      <dgm:t>
        <a:bodyPr/>
        <a:lstStyle/>
        <a:p>
          <a:endParaRPr lang="tr-TR"/>
        </a:p>
      </dgm:t>
    </dgm:pt>
    <dgm:pt modelId="{439C498E-DAFD-4019-A0AF-933F83C4B0D1}" type="sibTrans" cxnId="{297D54CD-69DF-4535-866C-E239AADF3AFD}">
      <dgm:prSet/>
      <dgm:spPr/>
      <dgm:t>
        <a:bodyPr/>
        <a:lstStyle/>
        <a:p>
          <a:endParaRPr lang="tr-TR"/>
        </a:p>
      </dgm:t>
    </dgm:pt>
    <dgm:pt modelId="{42EA72C1-BB2D-43E1-86F2-E6001FA15F40}">
      <dgm:prSet phldrT="[Metin]"/>
      <dgm:spPr/>
      <dgm:t>
        <a:bodyPr/>
        <a:lstStyle/>
        <a:p>
          <a:r>
            <a:rPr lang="tr-TR" dirty="0" smtClean="0"/>
            <a:t>DRAMATİK BOYUT</a:t>
          </a:r>
          <a:endParaRPr lang="tr-TR" dirty="0"/>
        </a:p>
      </dgm:t>
    </dgm:pt>
    <dgm:pt modelId="{7FA1AFC2-DAE5-4C7C-9AD6-B4354F12F1FD}" type="parTrans" cxnId="{20AFB254-BFF4-4B70-84C7-368898DE75A0}">
      <dgm:prSet/>
      <dgm:spPr/>
      <dgm:t>
        <a:bodyPr/>
        <a:lstStyle/>
        <a:p>
          <a:endParaRPr lang="tr-TR"/>
        </a:p>
      </dgm:t>
    </dgm:pt>
    <dgm:pt modelId="{4D48FB94-F858-4EC4-8DBC-74780402EF8C}" type="sibTrans" cxnId="{20AFB254-BFF4-4B70-84C7-368898DE75A0}">
      <dgm:prSet/>
      <dgm:spPr/>
      <dgm:t>
        <a:bodyPr/>
        <a:lstStyle/>
        <a:p>
          <a:endParaRPr lang="tr-TR"/>
        </a:p>
      </dgm:t>
    </dgm:pt>
    <dgm:pt modelId="{318B2BB2-9411-4F73-94F5-84FDBF51D659}" type="pres">
      <dgm:prSet presAssocID="{5AB0E913-F1CD-4254-83A5-35595D671CE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AA45B86-9FB6-4721-8FF1-3115878A1912}" type="pres">
      <dgm:prSet presAssocID="{4DE42C1E-9CF3-4133-BD1B-6BFF368A28E0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4D5676-6F0A-4E61-BC73-764C5B58B586}" type="pres">
      <dgm:prSet presAssocID="{4DE42C1E-9CF3-4133-BD1B-6BFF368A28E0}" presName="gear1srcNode" presStyleLbl="node1" presStyleIdx="0" presStyleCnt="2"/>
      <dgm:spPr/>
      <dgm:t>
        <a:bodyPr/>
        <a:lstStyle/>
        <a:p>
          <a:endParaRPr lang="tr-TR"/>
        </a:p>
      </dgm:t>
    </dgm:pt>
    <dgm:pt modelId="{120E2111-DEA6-4DD4-87ED-A31DC543CA23}" type="pres">
      <dgm:prSet presAssocID="{4DE42C1E-9CF3-4133-BD1B-6BFF368A28E0}" presName="gear1dstNode" presStyleLbl="node1" presStyleIdx="0" presStyleCnt="2"/>
      <dgm:spPr/>
      <dgm:t>
        <a:bodyPr/>
        <a:lstStyle/>
        <a:p>
          <a:endParaRPr lang="tr-TR"/>
        </a:p>
      </dgm:t>
    </dgm:pt>
    <dgm:pt modelId="{02AB4CE4-1C35-405B-A054-01FC1F3DDFC5}" type="pres">
      <dgm:prSet presAssocID="{42EA72C1-BB2D-43E1-86F2-E6001FA15F40}" presName="gear2" presStyleLbl="node1" presStyleIdx="1" presStyleCnt="2" custScaleX="132352" custScaleY="134091" custLinFactNeighborX="-7892" custLinFactNeighborY="-789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1D6D17-24A6-471F-87E0-6446D47DDF6D}" type="pres">
      <dgm:prSet presAssocID="{42EA72C1-BB2D-43E1-86F2-E6001FA15F40}" presName="gear2srcNode" presStyleLbl="node1" presStyleIdx="1" presStyleCnt="2"/>
      <dgm:spPr/>
      <dgm:t>
        <a:bodyPr/>
        <a:lstStyle/>
        <a:p>
          <a:endParaRPr lang="tr-TR"/>
        </a:p>
      </dgm:t>
    </dgm:pt>
    <dgm:pt modelId="{0557A50A-D6D0-454C-A2B5-F27504515B10}" type="pres">
      <dgm:prSet presAssocID="{42EA72C1-BB2D-43E1-86F2-E6001FA15F40}" presName="gear2dstNode" presStyleLbl="node1" presStyleIdx="1" presStyleCnt="2"/>
      <dgm:spPr/>
      <dgm:t>
        <a:bodyPr/>
        <a:lstStyle/>
        <a:p>
          <a:endParaRPr lang="tr-TR"/>
        </a:p>
      </dgm:t>
    </dgm:pt>
    <dgm:pt modelId="{4203DD92-3C73-4197-BDF5-D7B63C24BD9B}" type="pres">
      <dgm:prSet presAssocID="{439C498E-DAFD-4019-A0AF-933F83C4B0D1}" presName="connector1" presStyleLbl="sibTrans2D1" presStyleIdx="0" presStyleCnt="2"/>
      <dgm:spPr/>
      <dgm:t>
        <a:bodyPr/>
        <a:lstStyle/>
        <a:p>
          <a:endParaRPr lang="tr-TR"/>
        </a:p>
      </dgm:t>
    </dgm:pt>
    <dgm:pt modelId="{996ECBA8-E8AB-4EC3-8037-C89506643AEC}" type="pres">
      <dgm:prSet presAssocID="{4D48FB94-F858-4EC4-8DBC-74780402EF8C}" presName="connector2" presStyleLbl="sibTrans2D1" presStyleIdx="1" presStyleCnt="2" custLinFactNeighborX="-21819" custLinFactNeighborY="-11452"/>
      <dgm:spPr/>
      <dgm:t>
        <a:bodyPr/>
        <a:lstStyle/>
        <a:p>
          <a:endParaRPr lang="tr-TR"/>
        </a:p>
      </dgm:t>
    </dgm:pt>
  </dgm:ptLst>
  <dgm:cxnLst>
    <dgm:cxn modelId="{20AFB254-BFF4-4B70-84C7-368898DE75A0}" srcId="{5AB0E913-F1CD-4254-83A5-35595D671CEC}" destId="{42EA72C1-BB2D-43E1-86F2-E6001FA15F40}" srcOrd="1" destOrd="0" parTransId="{7FA1AFC2-DAE5-4C7C-9AD6-B4354F12F1FD}" sibTransId="{4D48FB94-F858-4EC4-8DBC-74780402EF8C}"/>
    <dgm:cxn modelId="{94A02B28-4770-4DD7-A6EB-94DD628F658D}" type="presOf" srcId="{439C498E-DAFD-4019-A0AF-933F83C4B0D1}" destId="{4203DD92-3C73-4197-BDF5-D7B63C24BD9B}" srcOrd="0" destOrd="0" presId="urn:microsoft.com/office/officeart/2005/8/layout/gear1"/>
    <dgm:cxn modelId="{2ACF5EB7-243D-4AEE-948E-EED6856F686F}" type="presOf" srcId="{42EA72C1-BB2D-43E1-86F2-E6001FA15F40}" destId="{0557A50A-D6D0-454C-A2B5-F27504515B10}" srcOrd="2" destOrd="0" presId="urn:microsoft.com/office/officeart/2005/8/layout/gear1"/>
    <dgm:cxn modelId="{FF2E6763-2ED2-4D61-9B66-7C295EE5502C}" type="presOf" srcId="{5AB0E913-F1CD-4254-83A5-35595D671CEC}" destId="{318B2BB2-9411-4F73-94F5-84FDBF51D659}" srcOrd="0" destOrd="0" presId="urn:microsoft.com/office/officeart/2005/8/layout/gear1"/>
    <dgm:cxn modelId="{85FF9C73-18FC-425B-AE6C-F561E7562976}" type="presOf" srcId="{42EA72C1-BB2D-43E1-86F2-E6001FA15F40}" destId="{0A1D6D17-24A6-471F-87E0-6446D47DDF6D}" srcOrd="1" destOrd="0" presId="urn:microsoft.com/office/officeart/2005/8/layout/gear1"/>
    <dgm:cxn modelId="{61F5E38C-4A88-4125-9536-77266F02381E}" type="presOf" srcId="{4DE42C1E-9CF3-4133-BD1B-6BFF368A28E0}" destId="{6AA45B86-9FB6-4721-8FF1-3115878A1912}" srcOrd="0" destOrd="0" presId="urn:microsoft.com/office/officeart/2005/8/layout/gear1"/>
    <dgm:cxn modelId="{AB082DA3-A786-439E-8286-6ED1C76C6EA1}" type="presOf" srcId="{4DE42C1E-9CF3-4133-BD1B-6BFF368A28E0}" destId="{120E2111-DEA6-4DD4-87ED-A31DC543CA23}" srcOrd="2" destOrd="0" presId="urn:microsoft.com/office/officeart/2005/8/layout/gear1"/>
    <dgm:cxn modelId="{297D54CD-69DF-4535-866C-E239AADF3AFD}" srcId="{5AB0E913-F1CD-4254-83A5-35595D671CEC}" destId="{4DE42C1E-9CF3-4133-BD1B-6BFF368A28E0}" srcOrd="0" destOrd="0" parTransId="{32B42DD2-74B1-4898-8BD3-9175DAF5F738}" sibTransId="{439C498E-DAFD-4019-A0AF-933F83C4B0D1}"/>
    <dgm:cxn modelId="{D2EEDCB0-CE21-4BA8-BC8E-39664938C3CE}" type="presOf" srcId="{4D48FB94-F858-4EC4-8DBC-74780402EF8C}" destId="{996ECBA8-E8AB-4EC3-8037-C89506643AEC}" srcOrd="0" destOrd="0" presId="urn:microsoft.com/office/officeart/2005/8/layout/gear1"/>
    <dgm:cxn modelId="{B22BFA4A-981F-4C07-8C99-CA7C1B301B4B}" type="presOf" srcId="{4DE42C1E-9CF3-4133-BD1B-6BFF368A28E0}" destId="{764D5676-6F0A-4E61-BC73-764C5B58B586}" srcOrd="1" destOrd="0" presId="urn:microsoft.com/office/officeart/2005/8/layout/gear1"/>
    <dgm:cxn modelId="{FB3601CA-6BFF-42EA-92CC-E10411398433}" type="presOf" srcId="{42EA72C1-BB2D-43E1-86F2-E6001FA15F40}" destId="{02AB4CE4-1C35-405B-A054-01FC1F3DDFC5}" srcOrd="0" destOrd="0" presId="urn:microsoft.com/office/officeart/2005/8/layout/gear1"/>
    <dgm:cxn modelId="{A2D0A380-5727-4C3C-8910-11C45F0B8699}" type="presParOf" srcId="{318B2BB2-9411-4F73-94F5-84FDBF51D659}" destId="{6AA45B86-9FB6-4721-8FF1-3115878A1912}" srcOrd="0" destOrd="0" presId="urn:microsoft.com/office/officeart/2005/8/layout/gear1"/>
    <dgm:cxn modelId="{1D80627F-5670-48AF-B517-4566F5D65E93}" type="presParOf" srcId="{318B2BB2-9411-4F73-94F5-84FDBF51D659}" destId="{764D5676-6F0A-4E61-BC73-764C5B58B586}" srcOrd="1" destOrd="0" presId="urn:microsoft.com/office/officeart/2005/8/layout/gear1"/>
    <dgm:cxn modelId="{DA466675-AA53-4C1F-B8A1-A17DA25CD6EA}" type="presParOf" srcId="{318B2BB2-9411-4F73-94F5-84FDBF51D659}" destId="{120E2111-DEA6-4DD4-87ED-A31DC543CA23}" srcOrd="2" destOrd="0" presId="urn:microsoft.com/office/officeart/2005/8/layout/gear1"/>
    <dgm:cxn modelId="{65240BCC-03F8-42B6-AE4A-E3E8211C1F12}" type="presParOf" srcId="{318B2BB2-9411-4F73-94F5-84FDBF51D659}" destId="{02AB4CE4-1C35-405B-A054-01FC1F3DDFC5}" srcOrd="3" destOrd="0" presId="urn:microsoft.com/office/officeart/2005/8/layout/gear1"/>
    <dgm:cxn modelId="{1483A738-AF18-4AF2-854E-A0979DB08B8D}" type="presParOf" srcId="{318B2BB2-9411-4F73-94F5-84FDBF51D659}" destId="{0A1D6D17-24A6-471F-87E0-6446D47DDF6D}" srcOrd="4" destOrd="0" presId="urn:microsoft.com/office/officeart/2005/8/layout/gear1"/>
    <dgm:cxn modelId="{97AB6B93-B8E1-484A-8AF2-78E918654DC8}" type="presParOf" srcId="{318B2BB2-9411-4F73-94F5-84FDBF51D659}" destId="{0557A50A-D6D0-454C-A2B5-F27504515B10}" srcOrd="5" destOrd="0" presId="urn:microsoft.com/office/officeart/2005/8/layout/gear1"/>
    <dgm:cxn modelId="{C8853F22-39B2-4BCB-8CB9-71F93A1373F8}" type="presParOf" srcId="{318B2BB2-9411-4F73-94F5-84FDBF51D659}" destId="{4203DD92-3C73-4197-BDF5-D7B63C24BD9B}" srcOrd="6" destOrd="0" presId="urn:microsoft.com/office/officeart/2005/8/layout/gear1"/>
    <dgm:cxn modelId="{16833DC8-7174-4F72-9528-77E5D1045F7D}" type="presParOf" srcId="{318B2BB2-9411-4F73-94F5-84FDBF51D659}" destId="{996ECBA8-E8AB-4EC3-8037-C89506643AEC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64DD5F-CD14-40F4-BCDB-CF9EF472B9B3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59A58F1-1993-4A95-9262-121744183436}">
      <dgm:prSet phldrT="[Metin]"/>
      <dgm:spPr/>
      <dgm:t>
        <a:bodyPr/>
        <a:lstStyle/>
        <a:p>
          <a:r>
            <a:rPr lang="tr-TR" dirty="0" smtClean="0"/>
            <a:t>DENEYİM</a:t>
          </a:r>
          <a:endParaRPr lang="tr-TR" dirty="0"/>
        </a:p>
      </dgm:t>
    </dgm:pt>
    <dgm:pt modelId="{A37DE366-9DC2-4E25-8EDF-EDBE9A00EAC7}" type="parTrans" cxnId="{3D01F816-0440-40F9-81E1-F293903B8444}">
      <dgm:prSet/>
      <dgm:spPr/>
      <dgm:t>
        <a:bodyPr/>
        <a:lstStyle/>
        <a:p>
          <a:endParaRPr lang="tr-TR"/>
        </a:p>
      </dgm:t>
    </dgm:pt>
    <dgm:pt modelId="{AC13C6CB-6AD6-4918-B0B7-29757B8E523A}" type="sibTrans" cxnId="{3D01F816-0440-40F9-81E1-F293903B8444}">
      <dgm:prSet/>
      <dgm:spPr/>
      <dgm:t>
        <a:bodyPr/>
        <a:lstStyle/>
        <a:p>
          <a:endParaRPr lang="tr-TR"/>
        </a:p>
      </dgm:t>
    </dgm:pt>
    <dgm:pt modelId="{43F831A9-7956-4DB2-AB65-702EFE8B5BA8}">
      <dgm:prSet phldrT="[Metin]"/>
      <dgm:spPr/>
      <dgm:t>
        <a:bodyPr/>
        <a:lstStyle/>
        <a:p>
          <a:r>
            <a:rPr lang="tr-TR" dirty="0" smtClean="0"/>
            <a:t>KİTAPLAR (ÖĞRETİCİ VE KURMACA)</a:t>
          </a:r>
          <a:endParaRPr lang="tr-TR" dirty="0"/>
        </a:p>
      </dgm:t>
    </dgm:pt>
    <dgm:pt modelId="{86B1F39D-2728-4360-910A-3EE368B2A03F}" type="parTrans" cxnId="{CE8086AA-8099-4B08-8A38-CF4BBC6BA379}">
      <dgm:prSet/>
      <dgm:spPr/>
      <dgm:t>
        <a:bodyPr/>
        <a:lstStyle/>
        <a:p>
          <a:endParaRPr lang="tr-TR"/>
        </a:p>
      </dgm:t>
    </dgm:pt>
    <dgm:pt modelId="{198C0F2D-D2C0-43B9-895D-DF30BED0BFE5}" type="sibTrans" cxnId="{CE8086AA-8099-4B08-8A38-CF4BBC6BA379}">
      <dgm:prSet/>
      <dgm:spPr/>
      <dgm:t>
        <a:bodyPr/>
        <a:lstStyle/>
        <a:p>
          <a:endParaRPr lang="tr-TR"/>
        </a:p>
      </dgm:t>
    </dgm:pt>
    <dgm:pt modelId="{D30E3BFC-62ED-46D4-92F4-3600F765B08E}">
      <dgm:prSet phldrT="[Metin]"/>
      <dgm:spPr/>
      <dgm:t>
        <a:bodyPr/>
        <a:lstStyle/>
        <a:p>
          <a:r>
            <a:rPr lang="tr-TR" dirty="0" smtClean="0"/>
            <a:t>YAŞAM</a:t>
          </a:r>
          <a:endParaRPr lang="tr-TR" dirty="0"/>
        </a:p>
      </dgm:t>
    </dgm:pt>
    <dgm:pt modelId="{C88A664E-710E-4274-9F54-95C8A0B7F7E3}" type="parTrans" cxnId="{209B762B-1453-4A0F-8D68-732B8D73ACD2}">
      <dgm:prSet/>
      <dgm:spPr/>
      <dgm:t>
        <a:bodyPr/>
        <a:lstStyle/>
        <a:p>
          <a:endParaRPr lang="tr-TR"/>
        </a:p>
      </dgm:t>
    </dgm:pt>
    <dgm:pt modelId="{30688CE0-F84D-4A52-A571-8EF7F0861B1C}" type="sibTrans" cxnId="{209B762B-1453-4A0F-8D68-732B8D73ACD2}">
      <dgm:prSet/>
      <dgm:spPr/>
      <dgm:t>
        <a:bodyPr/>
        <a:lstStyle/>
        <a:p>
          <a:endParaRPr lang="tr-TR"/>
        </a:p>
      </dgm:t>
    </dgm:pt>
    <dgm:pt modelId="{024F5E5F-854A-4BA5-853A-069F8653B852}" type="pres">
      <dgm:prSet presAssocID="{D764DD5F-CD14-40F4-BCDB-CF9EF472B9B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5639785-1F1D-40A0-9726-ED132A04C982}" type="pres">
      <dgm:prSet presAssocID="{E59A58F1-1993-4A95-9262-121744183436}" presName="dummy" presStyleCnt="0"/>
      <dgm:spPr/>
    </dgm:pt>
    <dgm:pt modelId="{3C45C0DE-0499-470C-A753-DC642DE00AED}" type="pres">
      <dgm:prSet presAssocID="{E59A58F1-1993-4A95-9262-121744183436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0470E6-C321-4480-A620-E04710E357FF}" type="pres">
      <dgm:prSet presAssocID="{AC13C6CB-6AD6-4918-B0B7-29757B8E523A}" presName="sibTrans" presStyleLbl="node1" presStyleIdx="0" presStyleCnt="3"/>
      <dgm:spPr/>
      <dgm:t>
        <a:bodyPr/>
        <a:lstStyle/>
        <a:p>
          <a:endParaRPr lang="tr-TR"/>
        </a:p>
      </dgm:t>
    </dgm:pt>
    <dgm:pt modelId="{D24084E2-2685-4F78-8B0E-A2BD5F967C04}" type="pres">
      <dgm:prSet presAssocID="{43F831A9-7956-4DB2-AB65-702EFE8B5BA8}" presName="dummy" presStyleCnt="0"/>
      <dgm:spPr/>
    </dgm:pt>
    <dgm:pt modelId="{00EB8C9A-CC2C-4523-A8D7-5C9A94F67D78}" type="pres">
      <dgm:prSet presAssocID="{43F831A9-7956-4DB2-AB65-702EFE8B5BA8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E9E532E-DED6-4A6B-8ADC-EEE0F6A5BF7A}" type="pres">
      <dgm:prSet presAssocID="{198C0F2D-D2C0-43B9-895D-DF30BED0BFE5}" presName="sibTrans" presStyleLbl="node1" presStyleIdx="1" presStyleCnt="3"/>
      <dgm:spPr/>
      <dgm:t>
        <a:bodyPr/>
        <a:lstStyle/>
        <a:p>
          <a:endParaRPr lang="tr-TR"/>
        </a:p>
      </dgm:t>
    </dgm:pt>
    <dgm:pt modelId="{82275D31-FBD5-4F94-BEE7-8F8B460DE2FD}" type="pres">
      <dgm:prSet presAssocID="{D30E3BFC-62ED-46D4-92F4-3600F765B08E}" presName="dummy" presStyleCnt="0"/>
      <dgm:spPr/>
    </dgm:pt>
    <dgm:pt modelId="{1E8975A2-9A95-4866-ABB8-16B0C6E05CCC}" type="pres">
      <dgm:prSet presAssocID="{D30E3BFC-62ED-46D4-92F4-3600F765B08E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14FBEC-D16F-4E50-92AA-F9243E1C6510}" type="pres">
      <dgm:prSet presAssocID="{30688CE0-F84D-4A52-A571-8EF7F0861B1C}" presName="sibTrans" presStyleLbl="node1" presStyleIdx="2" presStyleCnt="3"/>
      <dgm:spPr/>
      <dgm:t>
        <a:bodyPr/>
        <a:lstStyle/>
        <a:p>
          <a:endParaRPr lang="tr-TR"/>
        </a:p>
      </dgm:t>
    </dgm:pt>
  </dgm:ptLst>
  <dgm:cxnLst>
    <dgm:cxn modelId="{F7F45C3D-FA50-45DA-82D1-91B9BE44B80A}" type="presOf" srcId="{D764DD5F-CD14-40F4-BCDB-CF9EF472B9B3}" destId="{024F5E5F-854A-4BA5-853A-069F8653B852}" srcOrd="0" destOrd="0" presId="urn:microsoft.com/office/officeart/2005/8/layout/cycle1"/>
    <dgm:cxn modelId="{1AC8B31B-98C2-4178-8C1A-F1B741199A10}" type="presOf" srcId="{D30E3BFC-62ED-46D4-92F4-3600F765B08E}" destId="{1E8975A2-9A95-4866-ABB8-16B0C6E05CCC}" srcOrd="0" destOrd="0" presId="urn:microsoft.com/office/officeart/2005/8/layout/cycle1"/>
    <dgm:cxn modelId="{8457DB04-5390-41B6-B262-C41291D885C9}" type="presOf" srcId="{198C0F2D-D2C0-43B9-895D-DF30BED0BFE5}" destId="{8E9E532E-DED6-4A6B-8ADC-EEE0F6A5BF7A}" srcOrd="0" destOrd="0" presId="urn:microsoft.com/office/officeart/2005/8/layout/cycle1"/>
    <dgm:cxn modelId="{56204C77-1477-468A-BF06-F1F9C0CB29D6}" type="presOf" srcId="{43F831A9-7956-4DB2-AB65-702EFE8B5BA8}" destId="{00EB8C9A-CC2C-4523-A8D7-5C9A94F67D78}" srcOrd="0" destOrd="0" presId="urn:microsoft.com/office/officeart/2005/8/layout/cycle1"/>
    <dgm:cxn modelId="{209B762B-1453-4A0F-8D68-732B8D73ACD2}" srcId="{D764DD5F-CD14-40F4-BCDB-CF9EF472B9B3}" destId="{D30E3BFC-62ED-46D4-92F4-3600F765B08E}" srcOrd="2" destOrd="0" parTransId="{C88A664E-710E-4274-9F54-95C8A0B7F7E3}" sibTransId="{30688CE0-F84D-4A52-A571-8EF7F0861B1C}"/>
    <dgm:cxn modelId="{CE8086AA-8099-4B08-8A38-CF4BBC6BA379}" srcId="{D764DD5F-CD14-40F4-BCDB-CF9EF472B9B3}" destId="{43F831A9-7956-4DB2-AB65-702EFE8B5BA8}" srcOrd="1" destOrd="0" parTransId="{86B1F39D-2728-4360-910A-3EE368B2A03F}" sibTransId="{198C0F2D-D2C0-43B9-895D-DF30BED0BFE5}"/>
    <dgm:cxn modelId="{3D01F816-0440-40F9-81E1-F293903B8444}" srcId="{D764DD5F-CD14-40F4-BCDB-CF9EF472B9B3}" destId="{E59A58F1-1993-4A95-9262-121744183436}" srcOrd="0" destOrd="0" parTransId="{A37DE366-9DC2-4E25-8EDF-EDBE9A00EAC7}" sibTransId="{AC13C6CB-6AD6-4918-B0B7-29757B8E523A}"/>
    <dgm:cxn modelId="{3C5B55B8-80EB-41E7-976F-D01E69CF5E34}" type="presOf" srcId="{E59A58F1-1993-4A95-9262-121744183436}" destId="{3C45C0DE-0499-470C-A753-DC642DE00AED}" srcOrd="0" destOrd="0" presId="urn:microsoft.com/office/officeart/2005/8/layout/cycle1"/>
    <dgm:cxn modelId="{8434DC48-3B01-4D29-993A-664253845965}" type="presOf" srcId="{AC13C6CB-6AD6-4918-B0B7-29757B8E523A}" destId="{440470E6-C321-4480-A620-E04710E357FF}" srcOrd="0" destOrd="0" presId="urn:microsoft.com/office/officeart/2005/8/layout/cycle1"/>
    <dgm:cxn modelId="{0593F05D-538A-4BB4-B577-13A44AC94045}" type="presOf" srcId="{30688CE0-F84D-4A52-A571-8EF7F0861B1C}" destId="{1B14FBEC-D16F-4E50-92AA-F9243E1C6510}" srcOrd="0" destOrd="0" presId="urn:microsoft.com/office/officeart/2005/8/layout/cycle1"/>
    <dgm:cxn modelId="{1B0474E1-E9DD-485C-98A7-627D4EFC3454}" type="presParOf" srcId="{024F5E5F-854A-4BA5-853A-069F8653B852}" destId="{45639785-1F1D-40A0-9726-ED132A04C982}" srcOrd="0" destOrd="0" presId="urn:microsoft.com/office/officeart/2005/8/layout/cycle1"/>
    <dgm:cxn modelId="{EEB665D1-01EF-461E-B3C6-A65570BFAE6A}" type="presParOf" srcId="{024F5E5F-854A-4BA5-853A-069F8653B852}" destId="{3C45C0DE-0499-470C-A753-DC642DE00AED}" srcOrd="1" destOrd="0" presId="urn:microsoft.com/office/officeart/2005/8/layout/cycle1"/>
    <dgm:cxn modelId="{A8323F64-4E4E-49D7-9A4C-40ED74E4F6E9}" type="presParOf" srcId="{024F5E5F-854A-4BA5-853A-069F8653B852}" destId="{440470E6-C321-4480-A620-E04710E357FF}" srcOrd="2" destOrd="0" presId="urn:microsoft.com/office/officeart/2005/8/layout/cycle1"/>
    <dgm:cxn modelId="{751B1A83-8A70-4E51-888B-6DEFCE6B7981}" type="presParOf" srcId="{024F5E5F-854A-4BA5-853A-069F8653B852}" destId="{D24084E2-2685-4F78-8B0E-A2BD5F967C04}" srcOrd="3" destOrd="0" presId="urn:microsoft.com/office/officeart/2005/8/layout/cycle1"/>
    <dgm:cxn modelId="{3BF55146-CC77-4C8B-91FD-ED22436BF867}" type="presParOf" srcId="{024F5E5F-854A-4BA5-853A-069F8653B852}" destId="{00EB8C9A-CC2C-4523-A8D7-5C9A94F67D78}" srcOrd="4" destOrd="0" presId="urn:microsoft.com/office/officeart/2005/8/layout/cycle1"/>
    <dgm:cxn modelId="{E6E7B69E-CA85-4CB3-8E6A-700F97E66C81}" type="presParOf" srcId="{024F5E5F-854A-4BA5-853A-069F8653B852}" destId="{8E9E532E-DED6-4A6B-8ADC-EEE0F6A5BF7A}" srcOrd="5" destOrd="0" presId="urn:microsoft.com/office/officeart/2005/8/layout/cycle1"/>
    <dgm:cxn modelId="{0C03744C-332A-49BD-8077-4364D6411AA1}" type="presParOf" srcId="{024F5E5F-854A-4BA5-853A-069F8653B852}" destId="{82275D31-FBD5-4F94-BEE7-8F8B460DE2FD}" srcOrd="6" destOrd="0" presId="urn:microsoft.com/office/officeart/2005/8/layout/cycle1"/>
    <dgm:cxn modelId="{928488C2-CE87-47CF-B7B5-62B08C2F8F1D}" type="presParOf" srcId="{024F5E5F-854A-4BA5-853A-069F8653B852}" destId="{1E8975A2-9A95-4866-ABB8-16B0C6E05CCC}" srcOrd="7" destOrd="0" presId="urn:microsoft.com/office/officeart/2005/8/layout/cycle1"/>
    <dgm:cxn modelId="{7D472D8E-605D-4903-B754-141B9895CE7E}" type="presParOf" srcId="{024F5E5F-854A-4BA5-853A-069F8653B852}" destId="{1B14FBEC-D16F-4E50-92AA-F9243E1C6510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45B86-9FB6-4721-8FF1-3115878A1912}">
      <dsp:nvSpPr>
        <dsp:cNvPr id="0" name=""/>
        <dsp:cNvSpPr/>
      </dsp:nvSpPr>
      <dsp:spPr>
        <a:xfrm>
          <a:off x="3888501" y="1584087"/>
          <a:ext cx="2489279" cy="2489279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EĞİTSEL BOYUT</a:t>
          </a:r>
          <a:endParaRPr lang="tr-TR" sz="2000" kern="1200" dirty="0"/>
        </a:p>
      </dsp:txBody>
      <dsp:txXfrm>
        <a:off x="4388957" y="2167189"/>
        <a:ext cx="1488367" cy="1279541"/>
      </dsp:txXfrm>
    </dsp:sp>
    <dsp:sp modelId="{02AB4CE4-1C35-405B-A054-01FC1F3DDFC5}">
      <dsp:nvSpPr>
        <dsp:cNvPr id="0" name=""/>
        <dsp:cNvSpPr/>
      </dsp:nvSpPr>
      <dsp:spPr>
        <a:xfrm>
          <a:off x="2004470" y="544247"/>
          <a:ext cx="2396081" cy="2427563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DRAMATİK BOYUT</a:t>
          </a:r>
          <a:endParaRPr lang="tr-TR" sz="2000" kern="1200" dirty="0"/>
        </a:p>
      </dsp:txBody>
      <dsp:txXfrm>
        <a:off x="2607691" y="1155758"/>
        <a:ext cx="1189639" cy="1204541"/>
      </dsp:txXfrm>
    </dsp:sp>
    <dsp:sp modelId="{4203DD92-3C73-4197-BDF5-D7B63C24BD9B}">
      <dsp:nvSpPr>
        <dsp:cNvPr id="0" name=""/>
        <dsp:cNvSpPr/>
      </dsp:nvSpPr>
      <dsp:spPr>
        <a:xfrm>
          <a:off x="4012854" y="1155087"/>
          <a:ext cx="3061813" cy="3061813"/>
        </a:xfrm>
        <a:prstGeom prst="circularArrow">
          <a:avLst>
            <a:gd name="adj1" fmla="val 4878"/>
            <a:gd name="adj2" fmla="val 312630"/>
            <a:gd name="adj3" fmla="val 3167409"/>
            <a:gd name="adj4" fmla="val 15187974"/>
            <a:gd name="adj5" fmla="val 5691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6ECBA8-E8AB-4EC3-8037-C89506643AEC}">
      <dsp:nvSpPr>
        <dsp:cNvPr id="0" name=""/>
        <dsp:cNvSpPr/>
      </dsp:nvSpPr>
      <dsp:spPr>
        <a:xfrm>
          <a:off x="1614461" y="328601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5C0DE-0499-470C-A753-DC642DE00AED}">
      <dsp:nvSpPr>
        <dsp:cNvPr id="0" name=""/>
        <dsp:cNvSpPr/>
      </dsp:nvSpPr>
      <dsp:spPr>
        <a:xfrm>
          <a:off x="3569623" y="299582"/>
          <a:ext cx="1532929" cy="1532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DENEYİM</a:t>
          </a:r>
          <a:endParaRPr lang="tr-TR" sz="2500" kern="1200" dirty="0"/>
        </a:p>
      </dsp:txBody>
      <dsp:txXfrm>
        <a:off x="3569623" y="299582"/>
        <a:ext cx="1532929" cy="1532929"/>
      </dsp:txXfrm>
    </dsp:sp>
    <dsp:sp modelId="{440470E6-C321-4480-A620-E04710E357FF}">
      <dsp:nvSpPr>
        <dsp:cNvPr id="0" name=""/>
        <dsp:cNvSpPr/>
      </dsp:nvSpPr>
      <dsp:spPr>
        <a:xfrm>
          <a:off x="1236812" y="-1462"/>
          <a:ext cx="3622375" cy="3622375"/>
        </a:xfrm>
        <a:prstGeom prst="circularArrow">
          <a:avLst>
            <a:gd name="adj1" fmla="val 8252"/>
            <a:gd name="adj2" fmla="val 576426"/>
            <a:gd name="adj3" fmla="val 2962443"/>
            <a:gd name="adj4" fmla="val 52669"/>
            <a:gd name="adj5" fmla="val 96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B8C9A-CC2C-4523-A8D7-5C9A94F67D78}">
      <dsp:nvSpPr>
        <dsp:cNvPr id="0" name=""/>
        <dsp:cNvSpPr/>
      </dsp:nvSpPr>
      <dsp:spPr>
        <a:xfrm>
          <a:off x="2281535" y="2530616"/>
          <a:ext cx="1532929" cy="1532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KİTAPLAR (ÖĞRETİCİ VE KURMACA)</a:t>
          </a:r>
          <a:endParaRPr lang="tr-TR" sz="2500" kern="1200" dirty="0"/>
        </a:p>
      </dsp:txBody>
      <dsp:txXfrm>
        <a:off x="2281535" y="2530616"/>
        <a:ext cx="1532929" cy="1532929"/>
      </dsp:txXfrm>
    </dsp:sp>
    <dsp:sp modelId="{8E9E532E-DED6-4A6B-8ADC-EEE0F6A5BF7A}">
      <dsp:nvSpPr>
        <dsp:cNvPr id="0" name=""/>
        <dsp:cNvSpPr/>
      </dsp:nvSpPr>
      <dsp:spPr>
        <a:xfrm>
          <a:off x="1236812" y="-1462"/>
          <a:ext cx="3622375" cy="3622375"/>
        </a:xfrm>
        <a:prstGeom prst="circularArrow">
          <a:avLst>
            <a:gd name="adj1" fmla="val 8252"/>
            <a:gd name="adj2" fmla="val 576426"/>
            <a:gd name="adj3" fmla="val 10170905"/>
            <a:gd name="adj4" fmla="val 7261132"/>
            <a:gd name="adj5" fmla="val 96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8975A2-9A95-4866-ABB8-16B0C6E05CCC}">
      <dsp:nvSpPr>
        <dsp:cNvPr id="0" name=""/>
        <dsp:cNvSpPr/>
      </dsp:nvSpPr>
      <dsp:spPr>
        <a:xfrm>
          <a:off x="993446" y="299582"/>
          <a:ext cx="1532929" cy="1532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YAŞAM</a:t>
          </a:r>
          <a:endParaRPr lang="tr-TR" sz="2500" kern="1200" dirty="0"/>
        </a:p>
      </dsp:txBody>
      <dsp:txXfrm>
        <a:off x="993446" y="299582"/>
        <a:ext cx="1532929" cy="1532929"/>
      </dsp:txXfrm>
    </dsp:sp>
    <dsp:sp modelId="{1B14FBEC-D16F-4E50-92AA-F9243E1C6510}">
      <dsp:nvSpPr>
        <dsp:cNvPr id="0" name=""/>
        <dsp:cNvSpPr/>
      </dsp:nvSpPr>
      <dsp:spPr>
        <a:xfrm>
          <a:off x="1236812" y="-1462"/>
          <a:ext cx="3622375" cy="3622375"/>
        </a:xfrm>
        <a:prstGeom prst="circularArrow">
          <a:avLst>
            <a:gd name="adj1" fmla="val 8252"/>
            <a:gd name="adj2" fmla="val 576426"/>
            <a:gd name="adj3" fmla="val 16855401"/>
            <a:gd name="adj4" fmla="val 14968173"/>
            <a:gd name="adj5" fmla="val 96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YARATICI DRAMADA YAPILANDIRMA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YARATICI DRAMA VE SOSYAL TEORİ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 drama süreçlerinde insani etkileşim ve temas yoğun olarak gerçekleşir.</a:t>
            </a:r>
          </a:p>
          <a:p>
            <a:r>
              <a:rPr lang="tr-TR" dirty="0" smtClean="0"/>
              <a:t>Bu etkileşim ve temasın anlaşılabilmesi için sosyal teori bilmek gerekir. </a:t>
            </a:r>
          </a:p>
          <a:p>
            <a:r>
              <a:rPr lang="tr-TR" dirty="0" smtClean="0"/>
              <a:t>Anlam nasıl inşa ediliyor? Ne üzerine inşa ediliyor?</a:t>
            </a:r>
          </a:p>
          <a:p>
            <a:r>
              <a:rPr lang="tr-TR" dirty="0" smtClean="0"/>
              <a:t>Böylece grubu daha iyi tanımak, grupla daha uyumlu olmak mümkün olabilir.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YARATICI DRAMA VE EĞİTİM BİLİMLERİ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Kazanım (</a:t>
            </a:r>
            <a:r>
              <a:rPr lang="tr-TR" dirty="0" err="1" smtClean="0"/>
              <a:t>Formal</a:t>
            </a:r>
            <a:r>
              <a:rPr lang="tr-TR" dirty="0" smtClean="0"/>
              <a:t> Eğitim- </a:t>
            </a:r>
            <a:r>
              <a:rPr lang="tr-TR" dirty="0" err="1" smtClean="0"/>
              <a:t>İnformal</a:t>
            </a:r>
            <a:r>
              <a:rPr lang="tr-TR" dirty="0" smtClean="0"/>
              <a:t> Eğitim)</a:t>
            </a:r>
          </a:p>
          <a:p>
            <a:endParaRPr lang="tr-TR" dirty="0" smtClean="0"/>
          </a:p>
          <a:p>
            <a:r>
              <a:rPr lang="tr-TR" dirty="0" err="1" smtClean="0"/>
              <a:t>Formal</a:t>
            </a:r>
            <a:r>
              <a:rPr lang="tr-TR" dirty="0" smtClean="0"/>
              <a:t> Eğitim (Önceden tasarlanmış ve kurgulanmış bir bütün, daha kesin)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İnformal</a:t>
            </a:r>
            <a:r>
              <a:rPr lang="tr-TR" dirty="0" smtClean="0"/>
              <a:t> Eğitim (</a:t>
            </a:r>
            <a:r>
              <a:rPr lang="tr-TR" dirty="0" err="1" smtClean="0"/>
              <a:t>Spontan</a:t>
            </a:r>
            <a:r>
              <a:rPr lang="tr-TR" dirty="0" smtClean="0"/>
              <a:t> ve doğal gelişen, gerçekçi problemlerle yoğrulmuş bir süreç sonunda ortaya çıkan, daha muğlak)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761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İSİMLER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 ATÖLYE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656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NEYİ YAPILANDIRIYORUZ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AYRI AYRI MI BİRLİKTE Mİ?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6000" dirty="0" smtClean="0">
                <a:solidFill>
                  <a:schemeClr val="bg2">
                    <a:lumMod val="50000"/>
                  </a:schemeClr>
                </a:solidFill>
              </a:rPr>
              <a:t>Eş zamanlı</a:t>
            </a:r>
          </a:p>
          <a:p>
            <a:pPr>
              <a:buNone/>
            </a:pPr>
            <a:r>
              <a:rPr lang="tr-TR" sz="6000" dirty="0" smtClean="0">
                <a:solidFill>
                  <a:schemeClr val="accent3">
                    <a:lumMod val="75000"/>
                  </a:schemeClr>
                </a:solidFill>
              </a:rPr>
              <a:t>Birbiriyle diyalog halinde</a:t>
            </a:r>
          </a:p>
          <a:p>
            <a:pPr>
              <a:buNone/>
            </a:pPr>
            <a:r>
              <a:rPr lang="tr-TR" sz="6000" dirty="0" smtClean="0">
                <a:solidFill>
                  <a:schemeClr val="accent5">
                    <a:lumMod val="50000"/>
                  </a:schemeClr>
                </a:solidFill>
              </a:rPr>
              <a:t>Birbirini tamamlayacak</a:t>
            </a:r>
          </a:p>
          <a:p>
            <a:pPr>
              <a:buNone/>
            </a:pPr>
            <a:r>
              <a:rPr lang="tr-TR" sz="6000" dirty="0" smtClean="0">
                <a:solidFill>
                  <a:schemeClr val="accent5">
                    <a:lumMod val="50000"/>
                  </a:schemeClr>
                </a:solidFill>
              </a:rPr>
              <a:t>biçimde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tr-TR" sz="2400" dirty="0" smtClean="0"/>
              <a:t>Bağlam </a:t>
            </a: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(Takip-odak- özdeşim kurdurmadan)</a:t>
            </a:r>
          </a:p>
          <a:p>
            <a:pPr algn="ctr">
              <a:buNone/>
            </a:pPr>
            <a:endParaRPr lang="tr-TR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tr-TR" sz="2400" dirty="0" smtClean="0"/>
              <a:t>Role ve kurguya inanç </a:t>
            </a: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(yaptığı işe inanma, </a:t>
            </a:r>
          </a:p>
          <a:p>
            <a:pPr algn="ctr">
              <a:buNone/>
            </a:pP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sahiplenme, sorumluluk alma)</a:t>
            </a:r>
          </a:p>
          <a:p>
            <a:pPr algn="ctr">
              <a:buNone/>
            </a:pPr>
            <a:endParaRPr lang="tr-TR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tr-TR" sz="2400" dirty="0" smtClean="0"/>
              <a:t>Süreci içselleştirme </a:t>
            </a: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(Kurgunun inşası için</a:t>
            </a:r>
          </a:p>
          <a:p>
            <a:pPr algn="ctr">
              <a:buNone/>
            </a:pP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inisiyatif alma, bir şeyler yapmak, bir şeyleri</a:t>
            </a:r>
          </a:p>
          <a:p>
            <a:pPr algn="ctr">
              <a:buNone/>
            </a:pP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değiştirmek konusunda istekli hale gelme)</a:t>
            </a:r>
          </a:p>
          <a:p>
            <a:pPr algn="ctr">
              <a:buNone/>
            </a:pPr>
            <a:endParaRPr lang="tr-TR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tr-TR" sz="2400" dirty="0" smtClean="0"/>
              <a:t>Deneyime derinlemesine bakabilme </a:t>
            </a: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(Çok</a:t>
            </a:r>
          </a:p>
          <a:p>
            <a:pPr algn="ctr">
              <a:buNone/>
            </a:pPr>
            <a:r>
              <a:rPr lang="tr-TR" sz="2400" dirty="0" smtClean="0">
                <a:solidFill>
                  <a:schemeClr val="accent3">
                    <a:lumMod val="75000"/>
                  </a:schemeClr>
                </a:solidFill>
              </a:rPr>
              <a:t>boyutlu sorgulama)</a:t>
            </a:r>
            <a:endParaRPr lang="tr-TR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8292"/>
            <a:ext cx="8229600" cy="2989779"/>
          </a:xfrm>
        </p:spPr>
      </p:pic>
    </p:spTree>
    <p:extLst>
      <p:ext uri="{BB962C8B-B14F-4D97-AF65-F5344CB8AC3E}">
        <p14:creationId xmlns:p14="http://schemas.microsoft.com/office/powerpoint/2010/main" val="1493188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NEREDEN BAŞLAYACAĞIM?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</p:txBody>
      </p:sp>
      <p:graphicFrame>
        <p:nvGraphicFramePr>
          <p:cNvPr id="4" name="3 Diyagram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Yaşamın bilgisini yani deneyimi estetik ve bilimsel olarak ele alabilme yetisini geliştirmek. </a:t>
            </a:r>
          </a:p>
          <a:p>
            <a:r>
              <a:rPr lang="tr-TR" dirty="0" smtClean="0"/>
              <a:t>Böylece yaşamımızla ilgili herhangi bir deneyimi </a:t>
            </a:r>
            <a:r>
              <a:rPr lang="tr-TR" dirty="0" err="1" smtClean="0"/>
              <a:t>dramanın</a:t>
            </a:r>
            <a:r>
              <a:rPr lang="tr-TR" dirty="0" smtClean="0"/>
              <a:t> doğasına uygun bir hale getirerek biçimlendirebiliriz.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YARATICI DRAMANIN DOĞASI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504351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Yaratıcı </a:t>
            </a:r>
            <a:r>
              <a:rPr lang="tr-TR" dirty="0" err="1" smtClean="0"/>
              <a:t>dramanın</a:t>
            </a:r>
            <a:r>
              <a:rPr lang="tr-TR" dirty="0" smtClean="0"/>
              <a:t> doğasını anlayabilmek için;</a:t>
            </a:r>
          </a:p>
          <a:p>
            <a:r>
              <a:rPr lang="tr-TR" dirty="0" smtClean="0"/>
              <a:t>Tiyatro</a:t>
            </a:r>
          </a:p>
          <a:p>
            <a:r>
              <a:rPr lang="tr-TR" dirty="0" smtClean="0"/>
              <a:t>Sosyal Teori</a:t>
            </a:r>
          </a:p>
          <a:p>
            <a:r>
              <a:rPr lang="tr-TR" dirty="0" smtClean="0"/>
              <a:t>Eğitim Bilimleri</a:t>
            </a:r>
          </a:p>
          <a:p>
            <a:r>
              <a:rPr lang="tr-TR" dirty="0" err="1" smtClean="0"/>
              <a:t>Dramanın</a:t>
            </a:r>
            <a:r>
              <a:rPr lang="tr-TR" dirty="0" smtClean="0"/>
              <a:t> Alan Bilgisi gibi konular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Yaratıcı drama, içinde farklı sanatsal ve eğitsel</a:t>
            </a:r>
          </a:p>
          <a:p>
            <a:pPr>
              <a:buNone/>
            </a:pPr>
            <a:r>
              <a:rPr lang="tr-TR" b="1" dirty="0" smtClean="0"/>
              <a:t>yaklaşımların bir sentez halinde kullanılabileceği</a:t>
            </a:r>
          </a:p>
          <a:p>
            <a:pPr>
              <a:buNone/>
            </a:pPr>
            <a:r>
              <a:rPr lang="tr-TR" b="1" dirty="0" smtClean="0"/>
              <a:t>post-modern bir disiplindir. Post-modern</a:t>
            </a:r>
          </a:p>
          <a:p>
            <a:pPr>
              <a:buNone/>
            </a:pPr>
            <a:r>
              <a:rPr lang="tr-TR" b="1" dirty="0" smtClean="0"/>
              <a:t>olmasından kaynaklı kendi başına anlaşılmaktan</a:t>
            </a:r>
          </a:p>
          <a:p>
            <a:pPr>
              <a:buNone/>
            </a:pPr>
            <a:r>
              <a:rPr lang="tr-TR" b="1" dirty="0" smtClean="0"/>
              <a:t>çok </a:t>
            </a:r>
            <a:r>
              <a:rPr lang="tr-TR" b="1" dirty="0" err="1" smtClean="0"/>
              <a:t>disiplinlerarası</a:t>
            </a:r>
            <a:r>
              <a:rPr lang="tr-TR" b="1" dirty="0" smtClean="0"/>
              <a:t> bir yaklaşımla anlaşılabilir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DRAMADA TİYATRO BİLGİSİ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Süreci iyi yapılandırmak için gereklidir. </a:t>
            </a:r>
          </a:p>
          <a:p>
            <a:r>
              <a:rPr lang="tr-TR" dirty="0" smtClean="0"/>
              <a:t>Tiyatro tarihi (Neyi neden yapmışlar?)</a:t>
            </a:r>
          </a:p>
          <a:p>
            <a:r>
              <a:rPr lang="tr-TR" dirty="0" smtClean="0"/>
              <a:t>Farklı icra biçimleri, teatral üretim yaklaşımları, üsluplar (Nasıl yapmışlar?)</a:t>
            </a:r>
          </a:p>
          <a:p>
            <a:r>
              <a:rPr lang="tr-TR" dirty="0" smtClean="0"/>
              <a:t>Teatral üretimin değerlendirilmesi (Yapılan şeyi nasıl değerlendiririm?)</a:t>
            </a:r>
          </a:p>
          <a:p>
            <a:r>
              <a:rPr lang="tr-TR" dirty="0" smtClean="0"/>
              <a:t>Dramaturgi (Yapılacak olan şeyi nasıl yapılandırırım?)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304</Words>
  <Application>Microsoft Office PowerPoint</Application>
  <PresentationFormat>Ekran Gösterisi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YARATICI DRAMADA YAPILANDIRMA</vt:lpstr>
      <vt:lpstr>NEYİ YAPILANDIRIYORUZ</vt:lpstr>
      <vt:lpstr>AYRI AYRI MI BİRLİKTE Mİ?</vt:lpstr>
      <vt:lpstr>NEDEN?</vt:lpstr>
      <vt:lpstr>PowerPoint Sunusu</vt:lpstr>
      <vt:lpstr>NEREDEN BAŞLAYACAĞIM?</vt:lpstr>
      <vt:lpstr>PowerPoint Sunusu</vt:lpstr>
      <vt:lpstr>YARATICI DRAMANIN DOĞASI</vt:lpstr>
      <vt:lpstr>DRAMADA TİYATRO BİLGİSİ</vt:lpstr>
      <vt:lpstr>YARATICI DRAMA VE SOSYAL TEORİ </vt:lpstr>
      <vt:lpstr>YARATICI DRAMA VE EĞİTİM BİLİMLERİ</vt:lpstr>
      <vt:lpstr>İSİMLER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YARATICI DRAMADA YAPILANDIRMA</dc:title>
  <dc:creator>Metin ÇETİNKAYA</dc:creator>
  <cp:lastModifiedBy>Hakem</cp:lastModifiedBy>
  <cp:revision>11</cp:revision>
  <dcterms:created xsi:type="dcterms:W3CDTF">2019-11-18T13:55:03Z</dcterms:created>
  <dcterms:modified xsi:type="dcterms:W3CDTF">2019-11-18T22:13:26Z</dcterms:modified>
</cp:coreProperties>
</file>