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59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953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260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020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312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9627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99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25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914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98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7964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08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785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89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22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5955E-4CF7-4E24-B4F6-8CEAFDDDD4E9}" type="datetimeFigureOut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30.04.2018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3E324-E2ED-441C-8317-FCD263B05E06}" type="slidenum">
              <a:rPr kumimoji="0" lang="tr-T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2596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 txBox="1">
            <a:spLocks/>
          </p:cNvSpPr>
          <p:nvPr/>
        </p:nvSpPr>
        <p:spPr>
          <a:xfrm>
            <a:off x="1371254" y="2453656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1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4371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4. </a:t>
            </a:r>
            <a:r>
              <a:rPr kumimoji="0" 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Galsama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Ağları (Uzatma ağları)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462388" y="3845699"/>
            <a:ext cx="2627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Yüzey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galsama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ağları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Orta su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galsama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ağları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Dip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galsama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ağları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62388" y="3105112"/>
            <a:ext cx="9664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Ağın suda dik bir duvar gibi durması için üst yakaya mantarlar, alt yakaya kurşunlar ile donatılmıştır. Balıklar solungaç kapakları arasından yakalanır.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015" y="3828232"/>
            <a:ext cx="3846647" cy="2274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2" name="Metin kutusu 11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96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İç su ve Denizlerde Avcılık Yöntemleri</a:t>
            </a:r>
            <a:endParaRPr kumimoji="0" lang="tr-TR" sz="4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2423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5. Çevirme Ağlar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37787" y="2840662"/>
            <a:ext cx="5453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Pelajik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balıkların sürülerinin önce çevrelerinin sarılması, daha sonra ağın altının büzülmesi sureti ile kaçmalarını önleyerek avlamayı sağlayan ağlardır. 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137" y="2754657"/>
            <a:ext cx="3513463" cy="13824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3" name="Metin kutusu 12"/>
          <p:cNvSpPr txBox="1"/>
          <p:nvPr/>
        </p:nvSpPr>
        <p:spPr>
          <a:xfrm>
            <a:off x="1352166" y="3856325"/>
            <a:ext cx="6325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Hamsi gırgırı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Ana ağlar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Güçlendirici ağlar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Gırgır teknelerinde bulunan yardımcı av gereçleri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465" y="4384843"/>
            <a:ext cx="3513463" cy="17762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Metin kutusu 8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70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İç su ve Denizlerde Avcılık Yöntemleri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504959" y="2524160"/>
            <a:ext cx="3272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5. Çevirme Ağlar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574520" y="3062853"/>
            <a:ext cx="5453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 smtClean="0"/>
              <a:t>Pelajik</a:t>
            </a:r>
            <a:r>
              <a:rPr lang="tr-TR" sz="2000" dirty="0" smtClean="0"/>
              <a:t> balıkların sürülerinin önce çevrelerinin sarılması, daha sonra ağın altının büzülmesi sureti ile kaçmalarını önleyerek avlamayı sağlayan ağlardır. </a:t>
            </a:r>
            <a:endParaRPr lang="tr-TR" sz="20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51" y="2831569"/>
            <a:ext cx="3513463" cy="13824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3" name="Metin kutusu 12"/>
          <p:cNvSpPr txBox="1"/>
          <p:nvPr/>
        </p:nvSpPr>
        <p:spPr>
          <a:xfrm>
            <a:off x="1514536" y="4445985"/>
            <a:ext cx="6325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Hamsi gırgırı</a:t>
            </a:r>
          </a:p>
          <a:p>
            <a:r>
              <a:rPr lang="tr-TR" dirty="0" smtClean="0"/>
              <a:t>Ana ağlar</a:t>
            </a:r>
          </a:p>
          <a:p>
            <a:r>
              <a:rPr lang="tr-TR" dirty="0" smtClean="0"/>
              <a:t>Güçlendirici ağlar</a:t>
            </a:r>
          </a:p>
          <a:p>
            <a:r>
              <a:rPr lang="tr-TR" dirty="0" smtClean="0"/>
              <a:t>Gırgır teknelerinde bulunan yardımcı av gereçleri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250" y="4350660"/>
            <a:ext cx="3513463" cy="17762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Metin kutusu 8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66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İç su ve Denizlerde Avcılık Yöntemleri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2423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6. Sürükleme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656966" y="2934550"/>
            <a:ext cx="7782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smtClean="0"/>
              <a:t>Aktif kullanılan aletlerdir. Bir veya iki tekne tarafından deniz dibinde veya orta suda sürüklenir. </a:t>
            </a:r>
            <a:endParaRPr lang="tr-TR" sz="20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656966" y="3869422"/>
            <a:ext cx="63259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Direç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 smtClean="0"/>
              <a:t>Kankava</a:t>
            </a:r>
            <a:endParaRPr lang="tr-T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Kirişli troller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70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İç su ve Denizlerde Avcılık Yöntemleri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472885"/>
            <a:ext cx="2423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7. Troller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565526" y="2934550"/>
            <a:ext cx="10641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Trolle avcılık ülkemizde gırgırdan sonra ikinci sıradadır. </a:t>
            </a:r>
            <a:endParaRPr lang="tr-TR" sz="24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985319" y="3974674"/>
            <a:ext cx="63259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Ağların iyi kesilip donatılması,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Ağın boyutları ve özelliği,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Teknenin tonajı, gücü ve boyutu</a:t>
            </a:r>
          </a:p>
          <a:p>
            <a:r>
              <a:rPr lang="tr-TR" sz="2400" dirty="0" smtClean="0"/>
              <a:t>önemlidir.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1640340" y="3375537"/>
            <a:ext cx="4012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Verimli trol avcılığı için;</a:t>
            </a:r>
            <a:endParaRPr lang="tr-TR" sz="240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52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İç su ve Denizlerde Avcılık Yöntemleri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47059" y="2472885"/>
            <a:ext cx="2423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7. Troller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971167" y="3135089"/>
            <a:ext cx="20297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Dip trolleri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Orta su trolleri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647178" y="2531033"/>
            <a:ext cx="2643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Trolün bölümleri:</a:t>
            </a:r>
            <a:endParaRPr lang="tr-TR" sz="240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3505863" y="3008087"/>
            <a:ext cx="202972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Çelik halatlar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Kapılar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Palamar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Maçalar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Kanatlar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Mantar yaka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Kurşun yaka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Omuz ağı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Karın ağı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Tünel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Torba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smtClean="0"/>
              <a:t>Torba muhafazası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0903263" y="629552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16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 txBox="1">
            <a:spLocks/>
          </p:cNvSpPr>
          <p:nvPr/>
        </p:nvSpPr>
        <p:spPr>
          <a:xfrm>
            <a:off x="1284586" y="1303869"/>
            <a:ext cx="9842615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İç su ve Denizlerde Avcılık Yöntemleri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479321" y="2558576"/>
            <a:ext cx="2423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8. Olta ile avcılık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1463482" y="3473168"/>
            <a:ext cx="2844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Gerçek oltalar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/>
              <a:t>Takılan kancalar</a:t>
            </a:r>
          </a:p>
        </p:txBody>
      </p:sp>
      <p:sp>
        <p:nvSpPr>
          <p:cNvPr id="2" name="Metin kutusu 1"/>
          <p:cNvSpPr txBox="1"/>
          <p:nvPr/>
        </p:nvSpPr>
        <p:spPr>
          <a:xfrm>
            <a:off x="3931920" y="3050448"/>
            <a:ext cx="31588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Misinalar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Olta iğneleri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Fırdöndüler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Olta çubukları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Olta makinaları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Ağırlıklar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Yüzdürücüler</a:t>
            </a:r>
            <a:endParaRPr lang="tr-TR" sz="24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4052724" y="2599679"/>
            <a:ext cx="2730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Olta malzemeleri: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7371004" y="2558576"/>
            <a:ext cx="1432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Oltalar:</a:t>
            </a:r>
            <a:endParaRPr lang="tr-TR" sz="2400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7157256" y="2926237"/>
            <a:ext cx="32918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Zoka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Yünlüler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Seğirtme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Kaşık oltası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Sırtı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Çarpma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Çapari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0732347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13.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 Poster Compressed" panose="02070706080601050204" pitchFamily="18" charset="-94"/>
                <a:ea typeface="+mn-ea"/>
                <a:cs typeface="+mn-cs"/>
              </a:rPr>
              <a:t>Hafta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doni MT Poster Compressed" panose="02070706080601050204" pitchFamily="18" charset="-9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304</Words>
  <Application>Microsoft Office PowerPoint</Application>
  <PresentationFormat>Geniş ekran</PresentationFormat>
  <Paragraphs>80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Bodoni MT Poster Compressed</vt:lpstr>
      <vt:lpstr>Garamond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5</cp:revision>
  <dcterms:created xsi:type="dcterms:W3CDTF">2018-04-30T13:48:00Z</dcterms:created>
  <dcterms:modified xsi:type="dcterms:W3CDTF">2018-04-30T13:56:34Z</dcterms:modified>
</cp:coreProperties>
</file>