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59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53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260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20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3122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627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99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25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14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98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96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08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85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89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0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22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596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1371254" y="2453656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1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437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4.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Galsama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Ağları (Uzatma ağları)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462388" y="3845699"/>
            <a:ext cx="2627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Yüzey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galsama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ağları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Orta su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galsama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ağları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Dip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galsama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ağları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62388" y="3105112"/>
            <a:ext cx="966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Ağın suda dik bir duvar gibi durması için üst yakaya mantarlar, alt yakaya kurşunlar ile donatılmıştır. Balıklar solungaç kapakları arasından yakalanır.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15" y="3828232"/>
            <a:ext cx="3846647" cy="2274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Metin kutusu 11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9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242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5. Çevirme Ağlar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37787" y="2840662"/>
            <a:ext cx="545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Pelajik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balıkların sürülerinin önce çevrelerinin sarılması, daha sonra ağın altının büzülmesi sureti ile kaçmalarını önleyerek avlamayı sağlayan ağlardır. 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137" y="2754657"/>
            <a:ext cx="3513463" cy="13824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Metin kutusu 12"/>
          <p:cNvSpPr txBox="1"/>
          <p:nvPr/>
        </p:nvSpPr>
        <p:spPr>
          <a:xfrm>
            <a:off x="1352166" y="3856325"/>
            <a:ext cx="6325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Hamsi gırgırı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Ana ağlar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Güçlendirici ağlar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Gırgır teknelerinde bulunan yardımcı av gereçleri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65" y="4384843"/>
            <a:ext cx="3513463" cy="17762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Metin kutusu 8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0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İç su ve Denizlerde Avcılık Yöntemleri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504959" y="2524160"/>
            <a:ext cx="327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5. Çevirme Ağlar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574520" y="3062853"/>
            <a:ext cx="545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 err="1" smtClean="0"/>
              <a:t>Pelajik</a:t>
            </a:r>
            <a:r>
              <a:rPr lang="tr-TR" sz="2000" dirty="0" smtClean="0"/>
              <a:t> balıkların sürülerinin önce çevrelerinin sarılması, daha sonra ağın altının büzülmesi sureti ile kaçmalarını önleyerek avlamayı sağlayan ağlardır. </a:t>
            </a:r>
            <a:endParaRPr lang="tr-TR" sz="20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51" y="2831569"/>
            <a:ext cx="3513463" cy="13824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Metin kutusu 12"/>
          <p:cNvSpPr txBox="1"/>
          <p:nvPr/>
        </p:nvSpPr>
        <p:spPr>
          <a:xfrm>
            <a:off x="1514536" y="4445985"/>
            <a:ext cx="6325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Hamsi gırgırı</a:t>
            </a:r>
          </a:p>
          <a:p>
            <a:r>
              <a:rPr lang="tr-TR" dirty="0" smtClean="0"/>
              <a:t>Ana ağlar</a:t>
            </a:r>
          </a:p>
          <a:p>
            <a:r>
              <a:rPr lang="tr-TR" dirty="0" smtClean="0"/>
              <a:t>Güçlendirici ağlar</a:t>
            </a:r>
          </a:p>
          <a:p>
            <a:r>
              <a:rPr lang="tr-TR" dirty="0" smtClean="0"/>
              <a:t>Gırgır teknelerinde bulunan yardımcı av gereçleri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50" y="4350660"/>
            <a:ext cx="3513463" cy="17762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Metin kutusu 8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6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İç su ve Denizlerde Avcılık Yöntemleri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242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6. Sürükleme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656966" y="2934550"/>
            <a:ext cx="7782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 smtClean="0"/>
              <a:t>Aktif kullanılan aletlerdir. Bir veya iki tekne tarafından deniz dibinde veya orta suda sürüklenir. </a:t>
            </a:r>
            <a:endParaRPr lang="tr-TR" sz="20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656966" y="3869422"/>
            <a:ext cx="6325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Direç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Kankava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Kirişli troller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7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İç su ve Denizlerde Avcılık Yöntemleri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242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7. Troller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565526" y="2934550"/>
            <a:ext cx="10641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Trolle avcılık ülkemizde gırgırdan sonra ikinci sıradadır. </a:t>
            </a:r>
            <a:endParaRPr lang="tr-TR" sz="2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985319" y="3974674"/>
            <a:ext cx="63259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Ağların iyi kesilip donatılması,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Ağın boyutları ve özelliği,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Teknenin tonajı, gücü ve boyutu</a:t>
            </a:r>
          </a:p>
          <a:p>
            <a:r>
              <a:rPr lang="tr-TR" sz="2400" dirty="0" smtClean="0"/>
              <a:t>önemlidir.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640340" y="3375537"/>
            <a:ext cx="4012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Verimli trol avcılığı için;</a:t>
            </a:r>
            <a:endParaRPr lang="tr-TR" sz="2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5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İç su ve Denizlerde Avcılık Yöntemleri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47059" y="2472885"/>
            <a:ext cx="242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7. Troller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71167" y="3135089"/>
            <a:ext cx="2029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Dip trolleri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Orta su trolleri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647178" y="2531033"/>
            <a:ext cx="2643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Trolün bölümleri:</a:t>
            </a:r>
            <a:endParaRPr lang="tr-TR" sz="2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505863" y="3008087"/>
            <a:ext cx="20297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Çelik halatlar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Kapılar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Palamar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Maçalar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Kanatlar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Mantar yaka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Kurşun yaka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Omuz ağı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Karın ağı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Tünel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Torba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Torba muhafazası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0903263" y="629552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1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İç su ve Denizlerde Avcılık Yöntemleri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558576"/>
            <a:ext cx="242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8. Olta ile avcılık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463482" y="3473168"/>
            <a:ext cx="284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Gerçek oltalar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Takılan kancalar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931920" y="3050448"/>
            <a:ext cx="31588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Misinalar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Olta iğneleri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Fırdöndüler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Olta çubukları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Olta makinaları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Ağırlıklar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Yüzdürücüler</a:t>
            </a:r>
            <a:endParaRPr lang="tr-TR" sz="2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4052724" y="2599679"/>
            <a:ext cx="273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Olta malzemeleri:</a:t>
            </a:r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7371004" y="2558576"/>
            <a:ext cx="143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Oltalar:</a:t>
            </a:r>
            <a:endParaRPr lang="tr-TR" sz="2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7157256" y="2926237"/>
            <a:ext cx="32918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Zoka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Yünlüler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Seğirtme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Kaşık oltası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Sırtı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Çarpma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Çapari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13.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304</Words>
  <Application>Microsoft Office PowerPoint</Application>
  <PresentationFormat>Geniş ekran</PresentationFormat>
  <Paragraphs>80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Bodoni MT Poster Compressed</vt:lpstr>
      <vt:lpstr>Garamond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5</cp:revision>
  <dcterms:created xsi:type="dcterms:W3CDTF">2018-04-30T13:48:00Z</dcterms:created>
  <dcterms:modified xsi:type="dcterms:W3CDTF">2018-04-30T13:56:34Z</dcterms:modified>
</cp:coreProperties>
</file>