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2D800-0712-4D58-AE89-053FED4EA956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C828-B10B-4FEE-80E2-29A92195725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32F8D-28D7-4B2F-B4AC-AA18B86556AF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EA99E-911B-4F58-ABCD-FA6375C22125}" type="slidenum">
              <a:rPr lang="tr-TR" altLang="tr-TR" smtClean="0"/>
              <a:pPr/>
              <a:t>2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altLang="tr-TR" smtClean="0"/>
              <a:t>TÜBİTAK – Bilim Kurulu’nun İlk Toplantısı</a:t>
            </a:r>
          </a:p>
        </p:txBody>
      </p:sp>
      <p:sp>
        <p:nvSpPr>
          <p:cNvPr id="870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16268-50CF-4CF5-A932-C26F02E8BBF3}" type="slidenum">
              <a:rPr lang="tr-TR" altLang="tr-TR" smtClean="0"/>
              <a:pPr/>
              <a:t>3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8806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03AD4-C427-4025-8130-284F6F50EA0E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chemeClr val="hlink"/>
                </a:solidFill>
              </a:rPr>
              <a:t>Marmara Bilimsel ve Endüstriyel Araştırma Enstitüsü</a:t>
            </a:r>
            <a:endParaRPr lang="tr-TR" altLang="tr-TR" smtClean="0"/>
          </a:p>
        </p:txBody>
      </p:sp>
      <p:sp>
        <p:nvSpPr>
          <p:cNvPr id="890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3A7C8-7F8A-4D25-A98E-C6ED765929E9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75A50-FF64-480B-8489-F8F06E6CF54F}" type="slidenum">
              <a:rPr lang="tr-TR" altLang="tr-TR" smtClean="0"/>
              <a:pPr/>
              <a:t>6</a:t>
            </a:fld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36C2-0F43-47A6-897C-E4CAA6E5355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646E-553B-44B4-8A82-69D5D682A10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3200" smtClean="0">
                <a:solidFill>
                  <a:schemeClr val="hlink"/>
                </a:solidFill>
              </a:rPr>
              <a:t>1950-1960</a:t>
            </a:r>
          </a:p>
        </p:txBody>
      </p:sp>
      <p:pic>
        <p:nvPicPr>
          <p:cNvPr id="45059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57338"/>
            <a:ext cx="58293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987675" y="5734050"/>
            <a:ext cx="331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tr-TR" altLang="tr-TR" sz="1600">
                <a:solidFill>
                  <a:schemeClr val="hlink"/>
                </a:solidFill>
              </a:rPr>
              <a:t>Barış İçin Atom Programı 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1950-1960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Barış İçin Atom Programı (1955) (</a:t>
            </a:r>
            <a:r>
              <a:rPr lang="tr-TR" altLang="tr-TR" sz="1600" smtClean="0">
                <a:solidFill>
                  <a:schemeClr val="hlink"/>
                </a:solidFill>
              </a:rPr>
              <a:t>Ziya Akçasu, Feza Gürsey, Erdal İnönü, Rauf Nasuhoğlu, Sait Akpınar, Bahhattin Baysal, Talat Erben, Tarık Kapıcıoğlu, Nurullah Mataracı, Reha Uzel, Ahmet Noyan, Nejat Aybars, İlhan Akalan, Hüseyin Gökçora)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Bilim Tarihi Kürsüsü (1955)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Ege Üniversitesi</a:t>
            </a: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 (1955)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Karadeniz Teknik Üniversitesi</a:t>
            </a: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 (1955)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ODTÜ</a:t>
            </a: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 (1956)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Erzurum Atatürk Üniversitesi (1958)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3200" smtClean="0">
                <a:solidFill>
                  <a:schemeClr val="hlink"/>
                </a:solidFill>
              </a:rPr>
              <a:t>1960-1970</a:t>
            </a:r>
          </a:p>
        </p:txBody>
      </p:sp>
      <p:pic>
        <p:nvPicPr>
          <p:cNvPr id="47107" name="Picture 4" descr="img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500188"/>
            <a:ext cx="60499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4 Dikdörtgen"/>
          <p:cNvSpPr>
            <a:spLocks noChangeArrowheads="1"/>
          </p:cNvSpPr>
          <p:nvPr/>
        </p:nvSpPr>
        <p:spPr bwMode="auto">
          <a:xfrm rot="10800000" flipV="1">
            <a:off x="2266950" y="5419725"/>
            <a:ext cx="403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>
                <a:solidFill>
                  <a:schemeClr val="hlink"/>
                </a:solidFill>
              </a:rPr>
              <a:t>TÜBİTAK – Bilim Kurulu’nun İlk Toplantısı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1960-1970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27 Mayıs 1960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147’likler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Çekmece Nükleer Araştırma </a:t>
            </a: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 ve Eğitim </a:t>
            </a:r>
            <a:r>
              <a:rPr lang="tr-TR" altLang="tr-TR" sz="2000" smtClean="0">
                <a:solidFill>
                  <a:schemeClr val="hlink"/>
                </a:solidFill>
              </a:rPr>
              <a:t>Merkezi (1962)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TÜBİTAK (1963) </a:t>
            </a:r>
            <a:r>
              <a:rPr lang="tr-TR" altLang="tr-TR" sz="1600" smtClean="0">
                <a:solidFill>
                  <a:schemeClr val="hlink"/>
                </a:solidFill>
              </a:rPr>
              <a:t>(Bilim Kurulu Üyeleri: Cahit Arf, Feza Gürsey, Hikmet Binark, Atıf Şengün, Mecit Çağatay, Ratip Berker, Erdal İnönü, Mustafa İnan, Reşat Garan, İhsan Topaloğlu, Orhan Işık)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OECD Pilot Takımlar Projesi (1963)</a:t>
            </a:r>
            <a:endParaRPr lang="tr-TR" altLang="tr-TR" sz="200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  <a:latin typeface="Arial" panose="020B0604020202020204" pitchFamily="34" charset="0"/>
              </a:rPr>
              <a:t>Hacettepe Üniversitesi (1967)</a:t>
            </a:r>
          </a:p>
          <a:p>
            <a:pPr eaLnBrk="1" hangingPunct="1">
              <a:defRPr/>
            </a:pPr>
            <a:r>
              <a:rPr lang="tr-TR" altLang="tr-TR" sz="2000" smtClean="0">
                <a:solidFill>
                  <a:schemeClr val="hlink"/>
                </a:solidFill>
              </a:rPr>
              <a:t>Öğrenci Olayları (1968)</a:t>
            </a:r>
          </a:p>
          <a:p>
            <a:pPr eaLnBrk="1" hangingPunct="1">
              <a:defRPr/>
            </a:pPr>
            <a:endParaRPr lang="tr-TR" altLang="tr-TR" sz="2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3200" smtClean="0">
                <a:solidFill>
                  <a:schemeClr val="hlink"/>
                </a:solidFill>
              </a:rPr>
              <a:t>1970-1980</a:t>
            </a:r>
          </a:p>
        </p:txBody>
      </p:sp>
      <p:pic>
        <p:nvPicPr>
          <p:cNvPr id="49155" name="Picture 3" descr="img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14500"/>
            <a:ext cx="551021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7 Dikdörtgen"/>
          <p:cNvSpPr>
            <a:spLocks noChangeArrowheads="1"/>
          </p:cNvSpPr>
          <p:nvPr/>
        </p:nvSpPr>
        <p:spPr bwMode="auto">
          <a:xfrm flipH="1">
            <a:off x="2268538" y="5429250"/>
            <a:ext cx="532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>
                <a:solidFill>
                  <a:schemeClr val="hlink"/>
                </a:solidFill>
              </a:rPr>
              <a:t>Marmara Bilimsel ve Endüstriyel Araştırma Enstitüsü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1970-1980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12 Mart 1971</a:t>
            </a:r>
          </a:p>
          <a:p>
            <a:pPr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Marmara Bilimsel ve Endüstriyel Araştırma Enstitüsü (1972)</a:t>
            </a:r>
          </a:p>
          <a:p>
            <a:pPr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1750 Sayılı Yükseköğretim Kanunu (1973)</a:t>
            </a:r>
            <a:endParaRPr lang="tr-TR" sz="200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tr-TR" sz="2000" smtClean="0">
                <a:solidFill>
                  <a:schemeClr val="hlink"/>
                </a:solidFill>
                <a:latin typeface="Arial" charset="0"/>
              </a:rPr>
              <a:t>Yeni Üniversiteler</a:t>
            </a:r>
          </a:p>
          <a:p>
            <a:pPr eaLnBrk="1" hangingPunct="1">
              <a:defRPr/>
            </a:pPr>
            <a:r>
              <a:rPr lang="tr-TR" sz="2000" smtClean="0">
                <a:solidFill>
                  <a:schemeClr val="hlink"/>
                </a:solidFill>
              </a:rPr>
              <a:t>Terör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212</Words>
  <Application>Microsoft Office PowerPoint</Application>
  <PresentationFormat>Ekran Gösterisi (4:3)</PresentationFormat>
  <Paragraphs>35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1950-1960</vt:lpstr>
      <vt:lpstr>1950-1960</vt:lpstr>
      <vt:lpstr>1960-1970</vt:lpstr>
      <vt:lpstr>1960-1970</vt:lpstr>
      <vt:lpstr>1970-1980</vt:lpstr>
      <vt:lpstr>1970-1980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1950-1960</dc:title>
  <dc:creator>pc</dc:creator>
  <cp:lastModifiedBy>pc</cp:lastModifiedBy>
  <cp:revision>1</cp:revision>
  <dcterms:created xsi:type="dcterms:W3CDTF">2017-12-12T19:54:02Z</dcterms:created>
  <dcterms:modified xsi:type="dcterms:W3CDTF">2017-12-12T19:55:25Z</dcterms:modified>
</cp:coreProperties>
</file>