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3"/>
  </p:notesMasterIdLst>
  <p:handoutMasterIdLst>
    <p:handoutMasterId r:id="rId14"/>
  </p:handoutMasterIdLst>
  <p:sldIdLst>
    <p:sldId id="668" r:id="rId4"/>
    <p:sldId id="672" r:id="rId5"/>
    <p:sldId id="673" r:id="rId6"/>
    <p:sldId id="675" r:id="rId7"/>
    <p:sldId id="674" r:id="rId8"/>
    <p:sldId id="676" r:id="rId9"/>
    <p:sldId id="677" r:id="rId10"/>
    <p:sldId id="678" r:id="rId11"/>
    <p:sldId id="679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2" autoAdjust="0"/>
    <p:restoredTop sz="94660"/>
  </p:normalViewPr>
  <p:slideViewPr>
    <p:cSldViewPr snapToGrid="0">
      <p:cViewPr varScale="1">
        <p:scale>
          <a:sx n="87" d="100"/>
          <a:sy n="87" d="100"/>
        </p:scale>
        <p:origin x="-1650" y="-78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09.03.2020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accent1">
                  <a:lumMod val="75000"/>
                </a:schemeClr>
              </a:solidFill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A4806-C0C3-4E15-8C68-E13CE0F0F188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8580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3/9/2020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3/9/2020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3/9/2020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3/9/2020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3/9/2020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3/9/2020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3/9/2020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3/9/2020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3/9/2020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3/9/2020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3/9/2020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GGY464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MENKUL KIYMETLEŞTİRME</a:t>
            </a: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Hüseyin YURDAKUL</a:t>
            </a:r>
            <a:endParaRPr lang="tr-TR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84652" y="1082891"/>
            <a:ext cx="8449434" cy="4248472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Portföy riskinin ölçülmesi, tek bir finansal varlık riskinin ölçülmesinden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oldukça farklı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daha karmaşıktır. Bu açıdan, portföy riskinin ölçülmesinde portföyde yer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alan finansal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varlıkların getirileri arasındaki ilişki, istatistiki açıdan önem kazanmakta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ancak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şekilde çeşitlendirme ile riskin ne ölçüde düşürülebileceğini tahmin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etmek mümkün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olmaktadır (Sevil, 2001). </a:t>
            </a:r>
            <a:endParaRPr lang="tr-TR" alt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Portföy Riski ve Getirisi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75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84652" y="1082891"/>
            <a:ext cx="8449434" cy="4248472"/>
          </a:xfrm>
        </p:spPr>
        <p:txBody>
          <a:bodyPr>
            <a:noAutofit/>
          </a:bodyPr>
          <a:lstStyle/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Markowitz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belli varsayımlar altında, bir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portföyün beklenen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getirilerinin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varyansının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söz konusu portföyün riskinin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ölçülmesinde kullanılabilecek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iyi bir araç olacağını düşünmüş ve bir portföy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varyansının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ölçülmesi için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gerekli formülü ortaya koymuştur. </a:t>
            </a:r>
            <a:endParaRPr lang="tr-TR" alt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Geleneksel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portföy kuramında, portföy ne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kadar çok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sayıda hisse senedine ve sektöre dağıtılırsa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çeşitlendirme de o derece başarılıdır (Konuralp, 2005).</a:t>
            </a:r>
            <a:endParaRPr lang="tr-TR" alt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Portföy Riski ve Getirisi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1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84652" y="1082891"/>
            <a:ext cx="8449434" cy="4248472"/>
          </a:xfrm>
        </p:spPr>
        <p:txBody>
          <a:bodyPr>
            <a:noAutofit/>
          </a:bodyPr>
          <a:lstStyle/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porföyün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performans seviyesinin, çoğu kez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CAPM temel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alınarak belirlenmekte olduğunu vurgularken, söz konusu portföy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performansını etkileyen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 faktör üzerinde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durmaktadır (Sevil, 2001). Bunlar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Portföy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hedeflenen risk düzeyi,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Hisse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senedi piyasasının performans düzeyi ve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Portföy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yönetmenin becerisidir. </a:t>
            </a:r>
            <a:endParaRPr lang="tr-TR" alt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Portföy Riski ve Getirisi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99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84652" y="1082891"/>
            <a:ext cx="8449434" cy="4248472"/>
          </a:xfrm>
        </p:spPr>
        <p:txBody>
          <a:bodyPr>
            <a:noAutofit/>
          </a:bodyPr>
          <a:lstStyle/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Senaryo analizi, belli bir dönemde,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piyasa şartlarında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ortaya çıkabilecek çeşitli değişikliklerin (hisse senedi fiyatları, faiz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oranlar ve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döviz kurları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vbg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portföyün değerini nasıl etkilediğini ölçmekte kullanılan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tekniktir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Dowd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2002;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Pyle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1997). </a:t>
            </a:r>
            <a:endParaRPr lang="tr-TR" alt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bakımdan senaryo analizleri, banka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yönetimini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belirli piyasa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şartlarında gerçekleşebilecek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kazanç ve kayıplar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hakkında bilgilendirir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alt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Senaryo Analizi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46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84652" y="1082891"/>
            <a:ext cx="8449434" cy="4248472"/>
          </a:xfrm>
        </p:spPr>
        <p:txBody>
          <a:bodyPr>
            <a:noAutofit/>
          </a:bodyPr>
          <a:lstStyle/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 Komitesi tarafından tavsiye edilen,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BDDK’nın “Risk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Ölçüm Modelleri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Piyasa Riskinin Hesaplanmasına ve Risk Ölçüm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Modellerinin Değerlendirilmesine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İlişkin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Tebliği”nde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belirtilen kantitatif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 ve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RmD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uygulamalarında geniş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ölçüde kullanım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alanı bulan Monte Carlo (MC) Simülasyon </a:t>
            </a:r>
            <a:r>
              <a:rPr lang="tr-TR" alt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Metodu’dur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(Aktan, 2007).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endParaRPr lang="tr-TR" alt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Monte Carlo Simülasyon Metodu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9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84652" y="1082891"/>
            <a:ext cx="8449434" cy="4248472"/>
          </a:xfrm>
        </p:spPr>
        <p:txBody>
          <a:bodyPr>
            <a:noAutofit/>
          </a:bodyPr>
          <a:lstStyle/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Monte Carlo, “parametrelerin olasılık dağılımları ile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modellenebileceği varsayımına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dayalı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stokastik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simülasyon tekniğidir” (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Fıkırkoca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2003: 404).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Robinson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(2004) simülasyonu çok genel anlamda;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«sistemin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taklit/temsil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edilmesi» olarak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tanımlamaktadır. </a:t>
            </a:r>
            <a:endParaRPr lang="tr-TR" alt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alt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Simülasyon’un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amacı, bir gerçek dünya sistemini girdi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çıktılarıyla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matematiksel olarak ifade etmek, gerçek sistemi kurulan model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tanıyıp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araştırmak, değişik kararları ve seçenekleri gerçek sistemde hiçbir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değişiklik yapmadan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deneyebilmektir (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Hançerlioğlu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2006). </a:t>
            </a:r>
            <a:endParaRPr lang="tr-TR" alt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Monte Carlo Simülasyon Metodu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54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84652" y="1267948"/>
            <a:ext cx="8449434" cy="4248472"/>
          </a:xfrm>
        </p:spPr>
        <p:txBody>
          <a:bodyPr>
            <a:noAutofit/>
          </a:bodyPr>
          <a:lstStyle/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Monte Carlo Simülasyon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metodlarının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temelindeki yapı, mümkün olan pek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çok durumu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içeren ve sahip olduğu olasılık dağılımının bilindiği varsayılan,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finansal değişkenlerin 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tekrarlı bir </a:t>
            </a:r>
            <a:r>
              <a:rPr lang="tr-TR" alt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rassal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sürecinin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simülasyonudur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(Aktan, 2007).</a:t>
            </a:r>
            <a:endParaRPr lang="tr-TR" alt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Monte Carlo Simülasyon Metodu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35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384652" y="1267948"/>
            <a:ext cx="8449434" cy="4248472"/>
          </a:xfrm>
        </p:spPr>
        <p:txBody>
          <a:bodyPr>
            <a:noAutofit/>
          </a:bodyPr>
          <a:lstStyle/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alt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Aktan, B. </a:t>
            </a:r>
            <a:r>
              <a:rPr lang="tr-TR" alt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2007. </a:t>
            </a:r>
            <a:r>
              <a:rPr lang="tr-TR" alt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Ticarî Bankalarda Risk Yönetimi ve Monte Carlo Var Simülasyon Yöntemiyle Portföy </a:t>
            </a:r>
            <a:r>
              <a:rPr lang="tr-TR" alt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Riskinin Hesaplanması, Yüksek Lisans Tezi, </a:t>
            </a:r>
            <a:r>
              <a:rPr lang="tr-TR" alt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Adnan Menderes Üniversitesi, Sosyal Bilimler Enstitüsü, İşletme Ana Bilim Dalı, Aydın.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US" alt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Dowd</a:t>
            </a:r>
            <a:r>
              <a:rPr lang="en-US" alt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 (2002) An Introduction to Market Risk Measurement, John Wiley </a:t>
            </a:r>
            <a:r>
              <a:rPr lang="en-US" alt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tr-TR" alt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Sons</a:t>
            </a:r>
            <a:r>
              <a:rPr lang="en-US" alt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West Sussex. </a:t>
            </a:r>
            <a:endParaRPr lang="tr-TR" alt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alt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Fıkırkoca</a:t>
            </a:r>
            <a:r>
              <a:rPr lang="tr-TR" alt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(2003) Bütünsel Risk Yönetimi, Pozitif Matbaacılık: Ankara. </a:t>
            </a:r>
            <a:endParaRPr lang="tr-TR" alt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alt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Hançerlioğlu</a:t>
            </a:r>
            <a:r>
              <a:rPr lang="tr-TR" alt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(2006) “Monte Carlo Simülasyon Metodu ve MCNP </a:t>
            </a:r>
            <a:r>
              <a:rPr lang="tr-TR" alt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 Sistemi</a:t>
            </a:r>
            <a:r>
              <a:rPr lang="tr-TR" alt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Kastamonu Eğitim Dergisi, c. 14, s. 2, </a:t>
            </a:r>
            <a:r>
              <a:rPr lang="tr-TR" alt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tr-TR" alt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454-556. 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alt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Konuralp</a:t>
            </a:r>
            <a:r>
              <a:rPr lang="tr-TR" alt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(2005) Sermaye Piyasaları: Analizler, Kurumlar ve </a:t>
            </a:r>
            <a:r>
              <a:rPr lang="tr-TR" alt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Portföy Yönetimi</a:t>
            </a:r>
            <a:r>
              <a:rPr lang="tr-TR" alt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(2. Basım), Alfa Yayınları: İstanbul. </a:t>
            </a:r>
            <a:endParaRPr lang="tr-TR" alt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US" alt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Robinson, S. (2004) Simulation: The Practice of Model Development and </a:t>
            </a:r>
            <a:r>
              <a:rPr lang="en-US" alt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Use,</a:t>
            </a:r>
            <a:r>
              <a:rPr lang="tr-TR" alt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</a:t>
            </a:r>
            <a:r>
              <a:rPr lang="en-US" alt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Wiley&amp;Sons</a:t>
            </a:r>
            <a:r>
              <a:rPr lang="en-US" alt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West Sussex. </a:t>
            </a:r>
            <a:endParaRPr lang="tr-TR" alt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tr-TR" alt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Sevil</a:t>
            </a:r>
            <a:r>
              <a:rPr lang="tr-TR" alt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(2001) Finansal Risk Yönetimi Çerçevesinde Piyasa </a:t>
            </a:r>
            <a:r>
              <a:rPr lang="tr-TR" alt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Volatilitesinin Tahmini </a:t>
            </a:r>
            <a:r>
              <a:rPr lang="tr-TR" alt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Portföy </a:t>
            </a:r>
            <a:r>
              <a:rPr lang="tr-TR" altLang="tr-T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tr-TR" altLang="tr-T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Hesaplamaları, Anadolu Üniversitesi Yayınları: Eskişehir. </a:t>
            </a:r>
            <a:endParaRPr lang="tr-TR" alt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şlık 1"/>
          <p:cNvSpPr>
            <a:spLocks noGrp="1"/>
          </p:cNvSpPr>
          <p:nvPr>
            <p:ph type="title"/>
          </p:nvPr>
        </p:nvSpPr>
        <p:spPr>
          <a:xfrm>
            <a:off x="395536" y="111932"/>
            <a:ext cx="7643192" cy="936104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3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25902</TotalTime>
  <Words>612</Words>
  <Application>Microsoft Office PowerPoint</Application>
  <PresentationFormat>Ekran Gösterisi (4:3)</PresentationFormat>
  <Paragraphs>41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ekonomi</vt:lpstr>
      <vt:lpstr>1_Rics</vt:lpstr>
      <vt:lpstr>h.t.</vt:lpstr>
      <vt:lpstr>PowerPoint Sunusu</vt:lpstr>
      <vt:lpstr>Portföy Riski ve Getirisi</vt:lpstr>
      <vt:lpstr>Portföy Riski ve Getirisi</vt:lpstr>
      <vt:lpstr>Portföy Riski ve Getirisi</vt:lpstr>
      <vt:lpstr>Senaryo Analizi</vt:lpstr>
      <vt:lpstr>Monte Carlo Simülasyon Metodu</vt:lpstr>
      <vt:lpstr>Monte Carlo Simülasyon Metodu</vt:lpstr>
      <vt:lpstr>Monte Carlo Simülasyon Metodu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asus</cp:lastModifiedBy>
  <cp:revision>952</cp:revision>
  <cp:lastPrinted>2016-10-24T07:53:35Z</cp:lastPrinted>
  <dcterms:created xsi:type="dcterms:W3CDTF">2016-09-18T09:35:24Z</dcterms:created>
  <dcterms:modified xsi:type="dcterms:W3CDTF">2020-03-09T11:13:21Z</dcterms:modified>
</cp:coreProperties>
</file>