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03" r:id="rId1"/>
  </p:sldMasterIdLst>
  <p:sldIdLst>
    <p:sldId id="256" r:id="rId2"/>
    <p:sldId id="268" r:id="rId3"/>
    <p:sldId id="269" r:id="rId4"/>
    <p:sldId id="266" r:id="rId5"/>
    <p:sldId id="267" r:id="rId6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5C77D"/>
    <a:srgbClr val="20478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85" autoAdjust="0"/>
    <p:restoredTop sz="96433" autoAdjust="0"/>
  </p:normalViewPr>
  <p:slideViewPr>
    <p:cSldViewPr snapToGrid="0">
      <p:cViewPr varScale="1">
        <p:scale>
          <a:sx n="87" d="100"/>
          <a:sy n="87" d="100"/>
        </p:scale>
        <p:origin x="648" y="90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" y="6334316"/>
            <a:ext cx="12192000" cy="66484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ctr">
              <a:lnSpc>
                <a:spcPct val="85000"/>
              </a:lnSpc>
              <a:defRPr sz="3200" b="0" spc="-50" baseline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dirty="0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1"/>
            <a:ext cx="10058400" cy="1143000"/>
          </a:xfrm>
        </p:spPr>
        <p:txBody>
          <a:bodyPr lIns="91440" rIns="91440">
            <a:normAutofit/>
          </a:bodyPr>
          <a:lstStyle>
            <a:lvl1pPr marL="0" indent="0" algn="ctr">
              <a:buNone/>
              <a:defRPr sz="1800" cap="all" spc="200" baseline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tr-TR" dirty="0" smtClean="0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4AD21F69-E93F-40C2-85AE-E33A1B82552E}" type="datetimeFigureOut">
              <a:rPr lang="tr-TR" smtClean="0"/>
              <a:pPr/>
              <a:t>28.11.2017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8F3592AE-DCF9-45D3-B358-91B0C2FA4252}" type="slidenum">
              <a:rPr lang="tr-TR" smtClean="0"/>
              <a:pPr/>
              <a:t>‹#›</a:t>
            </a:fld>
            <a:endParaRPr lang="tr-TR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Resim 10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91391" y="826686"/>
            <a:ext cx="1527835" cy="1527835"/>
          </a:xfrm>
          <a:prstGeom prst="rect">
            <a:avLst/>
          </a:prstGeom>
        </p:spPr>
      </p:pic>
      <p:sp>
        <p:nvSpPr>
          <p:cNvPr id="12" name="Metin kutusu 11"/>
          <p:cNvSpPr txBox="1"/>
          <p:nvPr userDrawn="1"/>
        </p:nvSpPr>
        <p:spPr>
          <a:xfrm>
            <a:off x="3929604" y="1051995"/>
            <a:ext cx="5188408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sz="3200" b="0" dirty="0" smtClean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Ankara Üniversitesi</a:t>
            </a:r>
          </a:p>
          <a:p>
            <a:pPr algn="ctr"/>
            <a:r>
              <a:rPr lang="tr-TR" sz="3200" b="0" dirty="0" smtClean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Nallıhan</a:t>
            </a:r>
            <a:r>
              <a:rPr lang="tr-TR" sz="3200" b="0" baseline="0" dirty="0" smtClean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Meslek Yüksekokulu</a:t>
            </a:r>
            <a:endParaRPr lang="tr-TR" sz="3200" b="0" dirty="0">
              <a:solidFill>
                <a:srgbClr val="204788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413103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21F69-E93F-40C2-85AE-E33A1B82552E}" type="datetimeFigureOut">
              <a:rPr lang="tr-TR" smtClean="0"/>
              <a:t>28.11.2017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592AE-DCF9-45D3-B358-91B0C2FA42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2687333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2302"/>
            <a:ext cx="2628900" cy="575989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2302"/>
            <a:ext cx="7734300" cy="5759898"/>
          </a:xfrm>
        </p:spPr>
        <p:txBody>
          <a:bodyPr vert="eaVert" lIns="45720" tIns="0" rIns="45720" bIns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21F69-E93F-40C2-85AE-E33A1B82552E}" type="datetimeFigureOut">
              <a:rPr lang="tr-TR" smtClean="0"/>
              <a:t>28.11.2017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592AE-DCF9-45D3-B358-91B0C2FA42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761378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4AD21F69-E93F-40C2-85AE-E33A1B82552E}" type="datetimeFigureOut">
              <a:rPr lang="tr-TR" smtClean="0"/>
              <a:pPr/>
              <a:t>28.11.2017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8F3592AE-DCF9-45D3-B358-91B0C2FA4252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457567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3600" b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dirty="0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1800" cap="all" spc="200" baseline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4AD21F69-E93F-40C2-85AE-E33A1B82552E}" type="datetimeFigureOut">
              <a:rPr lang="tr-TR" smtClean="0"/>
              <a:pPr/>
              <a:t>28.11.2017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8F3592AE-DCF9-45D3-B358-91B0C2FA4252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026285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tr-TR" dirty="0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80" y="1845734"/>
            <a:ext cx="4937760" cy="4023359"/>
          </a:xfrm>
        </p:spPr>
        <p:txBody>
          <a:bodyPr/>
          <a:lstStyle/>
          <a:p>
            <a:pPr lvl="0"/>
            <a:r>
              <a:rPr lang="tr-TR" dirty="0" smtClean="0"/>
              <a:t>Asıl metin stillerini düzenlemek için tıklatın</a:t>
            </a:r>
          </a:p>
          <a:p>
            <a:pPr lvl="1"/>
            <a:r>
              <a:rPr lang="tr-TR" dirty="0" smtClean="0"/>
              <a:t>İkinci düzey</a:t>
            </a:r>
          </a:p>
          <a:p>
            <a:pPr lvl="2"/>
            <a:r>
              <a:rPr lang="tr-TR" dirty="0" smtClean="0"/>
              <a:t>Üçüncü düzey</a:t>
            </a:r>
          </a:p>
          <a:p>
            <a:pPr lvl="3"/>
            <a:r>
              <a:rPr lang="tr-TR" dirty="0" smtClean="0"/>
              <a:t>Dördüncü düzey</a:t>
            </a:r>
          </a:p>
          <a:p>
            <a:pPr lvl="4"/>
            <a:r>
              <a:rPr lang="tr-TR" dirty="0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21F69-E93F-40C2-85AE-E33A1B82552E}" type="datetimeFigureOut">
              <a:rPr lang="tr-TR" smtClean="0"/>
              <a:t>28.11.2017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592AE-DCF9-45D3-B358-91B0C2FA42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19802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5"/>
            <a:ext cx="4937760" cy="328676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28676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21F69-E93F-40C2-85AE-E33A1B82552E}" type="datetimeFigureOut">
              <a:rPr lang="tr-TR" smtClean="0"/>
              <a:t>28.11.2017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592AE-DCF9-45D3-B358-91B0C2FA42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591425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dirty="0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21F69-E93F-40C2-85AE-E33A1B82552E}" type="datetimeFigureOut">
              <a:rPr lang="tr-TR" smtClean="0"/>
              <a:t>28.11.2017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592AE-DCF9-45D3-B358-91B0C2FA42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896202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21F69-E93F-40C2-85AE-E33A1B82552E}" type="datetimeFigureOut">
              <a:rPr lang="tr-TR" smtClean="0"/>
              <a:t>28.11.2017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592AE-DCF9-45D3-B358-91B0C2FA42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492813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>
            <a:lvl1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4AD21F69-E93F-40C2-85AE-E33A1B82552E}" type="datetimeFigureOut">
              <a:rPr lang="tr-TR" smtClean="0"/>
              <a:pPr/>
              <a:t>28.11.2017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8F3592AE-DCF9-45D3-B358-91B0C2FA4252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231924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645" cy="822960"/>
          </a:xfrm>
        </p:spPr>
        <p:txBody>
          <a:bodyPr tIns="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solidFill>
            <a:schemeClr val="bg2">
              <a:lumMod val="90000"/>
            </a:schemeClr>
          </a:solidFill>
        </p:spPr>
        <p:txBody>
          <a:bodyPr lIns="457200" tIns="45720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4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21F69-E93F-40C2-85AE-E33A1B82552E}" type="datetimeFigureOut">
              <a:rPr lang="tr-TR" smtClean="0"/>
              <a:t>28.11.2017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592AE-DCF9-45D3-B358-91B0C2FA42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650226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tr-TR" dirty="0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4AD21F69-E93F-40C2-85AE-E33A1B82552E}" type="datetimeFigureOut">
              <a:rPr lang="tr-TR" smtClean="0"/>
              <a:pPr/>
              <a:t>28.11.2017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8F3592AE-DCF9-45D3-B358-91B0C2FA4252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037866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4" r:id="rId1"/>
    <p:sldLayoutId id="2147483805" r:id="rId2"/>
    <p:sldLayoutId id="2147483806" r:id="rId3"/>
    <p:sldLayoutId id="2147483807" r:id="rId4"/>
    <p:sldLayoutId id="2147483808" r:id="rId5"/>
    <p:sldLayoutId id="2147483809" r:id="rId6"/>
    <p:sldLayoutId id="2147483810" r:id="rId7"/>
    <p:sldLayoutId id="2147483811" r:id="rId8"/>
    <p:sldLayoutId id="2147483812" r:id="rId9"/>
    <p:sldLayoutId id="2147483813" r:id="rId10"/>
    <p:sldLayoutId id="2147483814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3600" kern="1200" spc="-50" baseline="0">
          <a:solidFill>
            <a:srgbClr val="204788"/>
          </a:solidFill>
          <a:latin typeface="Times New Roman" panose="02020603050405020304" pitchFamily="18" charset="0"/>
          <a:ea typeface="+mj-ea"/>
          <a:cs typeface="Times New Roman" panose="02020603050405020304" pitchFamily="18" charset="0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hyperlink" Target="http://www.netes.com.tr/upload_x/dosyalar/DD30049FC1E8F66A55794EB13AAC7AED.pdf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Uygulamalar</a:t>
            </a:r>
            <a:endParaRPr lang="tr-TR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smtClean="0"/>
              <a:t>NET 205 GÜÇ ELEKTRONİĞİ</a:t>
            </a:r>
            <a:endParaRPr lang="tr-TR" dirty="0"/>
          </a:p>
          <a:p>
            <a:r>
              <a:rPr lang="tr-TR" dirty="0" err="1"/>
              <a:t>Öğr</a:t>
            </a:r>
            <a:r>
              <a:rPr lang="tr-TR" dirty="0"/>
              <a:t>. Gör. Taner DİNDAR</a:t>
            </a:r>
          </a:p>
        </p:txBody>
      </p:sp>
    </p:spTree>
    <p:extLst>
      <p:ext uri="{BB962C8B-B14F-4D97-AF65-F5344CB8AC3E}">
        <p14:creationId xmlns:p14="http://schemas.microsoft.com/office/powerpoint/2010/main" val="27590128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UYGULAMA</a:t>
            </a:r>
            <a:endParaRPr lang="tr-TR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52899" y="1882868"/>
            <a:ext cx="5550973" cy="252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Metin kutusu 3"/>
          <p:cNvSpPr txBox="1"/>
          <p:nvPr/>
        </p:nvSpPr>
        <p:spPr>
          <a:xfrm>
            <a:off x="3630706" y="4908176"/>
            <a:ext cx="626633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000" spc="-50" dirty="0">
                <a:solidFill>
                  <a:srgbClr val="204788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Alçaltan anahtarlamalı güç kaynağı [1]</a:t>
            </a:r>
          </a:p>
        </p:txBody>
      </p:sp>
    </p:spTree>
    <p:extLst>
      <p:ext uri="{BB962C8B-B14F-4D97-AF65-F5344CB8AC3E}">
        <p14:creationId xmlns:p14="http://schemas.microsoft.com/office/powerpoint/2010/main" val="5936465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UYGULAMA</a:t>
            </a:r>
            <a:endParaRPr lang="tr-TR" dirty="0"/>
          </a:p>
        </p:txBody>
      </p:sp>
      <p:sp>
        <p:nvSpPr>
          <p:cNvPr id="4" name="Metin kutusu 3"/>
          <p:cNvSpPr txBox="1"/>
          <p:nvPr/>
        </p:nvSpPr>
        <p:spPr>
          <a:xfrm>
            <a:off x="3630706" y="4908176"/>
            <a:ext cx="626633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000" spc="-50" dirty="0" smtClean="0">
                <a:solidFill>
                  <a:srgbClr val="204788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Yükselten </a:t>
            </a:r>
            <a:r>
              <a:rPr lang="tr-TR" sz="2000" spc="-50" dirty="0">
                <a:solidFill>
                  <a:srgbClr val="204788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anahtarlamalı güç kaynağı [1]</a:t>
            </a:r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77603" y="2138082"/>
            <a:ext cx="4591050" cy="2228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574322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KAYNAKLAR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[</a:t>
            </a:r>
            <a:r>
              <a:rPr lang="tr-TR" dirty="0" smtClean="0"/>
              <a:t>1</a:t>
            </a:r>
            <a:r>
              <a:rPr lang="tr-TR" dirty="0"/>
              <a:t>] </a:t>
            </a:r>
            <a:r>
              <a:rPr lang="tr-TR" dirty="0">
                <a:hlinkClick r:id="rId2"/>
              </a:rPr>
              <a:t>http://</a:t>
            </a:r>
            <a:r>
              <a:rPr lang="tr-TR" dirty="0" smtClean="0">
                <a:hlinkClick r:id="rId2"/>
              </a:rPr>
              <a:t>www.netes.com.tr/upload_x/dosyalar/DD30049FC1E8F66A55794EB13AAC7AED.pdf</a:t>
            </a:r>
            <a:r>
              <a:rPr lang="tr-TR" dirty="0" smtClean="0"/>
              <a:t>  (</a:t>
            </a:r>
            <a:r>
              <a:rPr lang="tr-TR" dirty="0"/>
              <a:t>Erişim tar: </a:t>
            </a:r>
            <a:r>
              <a:rPr lang="tr-TR" dirty="0" smtClean="0"/>
              <a:t>24.11.2017)</a:t>
            </a:r>
          </a:p>
          <a:p>
            <a:endParaRPr lang="tr-TR" dirty="0" smtClean="0"/>
          </a:p>
          <a:p>
            <a:endParaRPr lang="tr-TR" dirty="0"/>
          </a:p>
          <a:p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9223146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DİNLEDİĞİNİZ İÇİN TEŞEKKÜRLER…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b="1" dirty="0" smtClean="0">
                <a:solidFill>
                  <a:schemeClr val="bg1"/>
                </a:solidFill>
              </a:rPr>
              <a:t>(1791 </a:t>
            </a:r>
            <a:r>
              <a:rPr lang="tr-TR" b="1" dirty="0">
                <a:solidFill>
                  <a:schemeClr val="bg1"/>
                </a:solidFill>
              </a:rPr>
              <a:t>- 1867)</a:t>
            </a:r>
            <a:br>
              <a:rPr lang="tr-TR" b="1" dirty="0">
                <a:solidFill>
                  <a:schemeClr val="bg1"/>
                </a:solidFill>
              </a:rPr>
            </a:br>
            <a:endParaRPr lang="tr-TR" sz="2800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9707903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Geçmişe bakış">
  <a:themeElements>
    <a:clrScheme name="Sıcak Mavi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4A66AC"/>
      </a:accent1>
      <a:accent2>
        <a:srgbClr val="629DD1"/>
      </a:accent2>
      <a:accent3>
        <a:srgbClr val="297FD5"/>
      </a:accent3>
      <a:accent4>
        <a:srgbClr val="7F8FA9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Geçmişe bakış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eçmişe bakış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9CC26709-368C-4D72-9060-94E5B3FF3CD6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2022</TotalTime>
  <Words>49</Words>
  <Application>Microsoft Office PowerPoint</Application>
  <PresentationFormat>Geniş ekran</PresentationFormat>
  <Paragraphs>13</Paragraphs>
  <Slides>5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2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5</vt:i4>
      </vt:variant>
    </vt:vector>
  </HeadingPairs>
  <TitlesOfParts>
    <vt:vector size="8" baseType="lpstr">
      <vt:lpstr>Calibri</vt:lpstr>
      <vt:lpstr>Times New Roman</vt:lpstr>
      <vt:lpstr>Geçmişe bakış</vt:lpstr>
      <vt:lpstr>Uygulamalar</vt:lpstr>
      <vt:lpstr>UYGULAMA</vt:lpstr>
      <vt:lpstr>UYGULAMA</vt:lpstr>
      <vt:lpstr>KAYNAKLAR</vt:lpstr>
      <vt:lpstr>DİNLEDİĞİNİZ İÇİN TEŞEKKÜRLER…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HAFTA KONU</dc:title>
  <dc:creator>ufuk</dc:creator>
  <cp:lastModifiedBy>Taner</cp:lastModifiedBy>
  <cp:revision>115</cp:revision>
  <dcterms:created xsi:type="dcterms:W3CDTF">2017-11-14T11:12:27Z</dcterms:created>
  <dcterms:modified xsi:type="dcterms:W3CDTF">2017-11-28T17:18:49Z</dcterms:modified>
</cp:coreProperties>
</file>