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66" r:id="rId5"/>
    <p:sldId id="267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tes.com.tr/upload_x/dosyalar/DD30049FC1E8F66A55794EB13AAC7AED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Uygulamalar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899" y="1882868"/>
            <a:ext cx="5550973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630706" y="4908176"/>
            <a:ext cx="6266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pc="-50" dirty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Alçaltan anahtarlamalı güç kaynağı [1]</a:t>
            </a:r>
          </a:p>
        </p:txBody>
      </p:sp>
    </p:spTree>
    <p:extLst>
      <p:ext uri="{BB962C8B-B14F-4D97-AF65-F5344CB8AC3E}">
        <p14:creationId xmlns:p14="http://schemas.microsoft.com/office/powerpoint/2010/main" val="59364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630706" y="4908176"/>
            <a:ext cx="6266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pc="-50" dirty="0" smtClean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Yükselten </a:t>
            </a:r>
            <a:r>
              <a:rPr lang="tr-TR" sz="2000" spc="-50" dirty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anahtarlamalı güç kaynağı [1]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603" y="2138082"/>
            <a:ext cx="45910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43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</a:t>
            </a:r>
            <a:r>
              <a:rPr lang="tr-TR" dirty="0"/>
              <a:t>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www.netes.com.tr/upload_x/dosyalar/DD30049FC1E8F66A55794EB13AAC7AED.pdf</a:t>
            </a:r>
            <a:r>
              <a:rPr lang="tr-TR" dirty="0" smtClean="0"/>
              <a:t>  (</a:t>
            </a:r>
            <a:r>
              <a:rPr lang="tr-TR" dirty="0"/>
              <a:t>Erişim tar: </a:t>
            </a:r>
            <a:r>
              <a:rPr lang="tr-TR" dirty="0" smtClean="0"/>
              <a:t>24.11.2017)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2022</TotalTime>
  <Words>49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Calibri</vt:lpstr>
      <vt:lpstr>Times New Roman</vt:lpstr>
      <vt:lpstr>Geçmişe bakış</vt:lpstr>
      <vt:lpstr>Uygulamalar</vt:lpstr>
      <vt:lpstr>UYGULAMA</vt:lpstr>
      <vt:lpstr>UYGULAMA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115</cp:revision>
  <dcterms:created xsi:type="dcterms:W3CDTF">2017-11-14T11:12:27Z</dcterms:created>
  <dcterms:modified xsi:type="dcterms:W3CDTF">2017-11-28T17:18:49Z</dcterms:modified>
</cp:coreProperties>
</file>