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25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0FBFD-C59C-44E6-9776-33C7CA45795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639FD-C381-410B-B1D8-F4CE6626A3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536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639FD-C381-410B-B1D8-F4CE6626A31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846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37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800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436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850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544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8932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30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952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280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121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896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98258-2A13-4B24-A31D-F2ECCE4622B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D1228-0DDE-45C7-B9CD-74DF57D41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77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Dini hitabetin türleri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230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Dini Hitabetin Çeşitleri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Dini Hitabetin bütün çeşitlerinin temel niteliği, «</a:t>
            </a:r>
            <a:r>
              <a:rPr lang="tr-TR" dirty="0" err="1" smtClean="0"/>
              <a:t>dînî</a:t>
            </a:r>
            <a:r>
              <a:rPr lang="tr-TR" dirty="0" smtClean="0"/>
              <a:t>» olmaktır. </a:t>
            </a:r>
          </a:p>
          <a:p>
            <a:r>
              <a:rPr lang="tr-TR" dirty="0" smtClean="0"/>
              <a:t>Hz. Peygamber hem </a:t>
            </a:r>
            <a:r>
              <a:rPr lang="tr-TR" dirty="0" err="1" smtClean="0"/>
              <a:t>mabed</a:t>
            </a:r>
            <a:r>
              <a:rPr lang="tr-TR" dirty="0" smtClean="0"/>
              <a:t> içinde hem dışında konuşmuştur. Bu demektir ki her yerde </a:t>
            </a:r>
            <a:r>
              <a:rPr lang="tr-TR" dirty="0" err="1" smtClean="0"/>
              <a:t>dînî</a:t>
            </a:r>
            <a:r>
              <a:rPr lang="tr-TR" dirty="0" smtClean="0"/>
              <a:t> konuşma yapılabilir.</a:t>
            </a:r>
          </a:p>
          <a:p>
            <a:r>
              <a:rPr lang="tr-TR" dirty="0" err="1" smtClean="0"/>
              <a:t>Dînî</a:t>
            </a:r>
            <a:r>
              <a:rPr lang="tr-TR" dirty="0" smtClean="0"/>
              <a:t> hitabet, </a:t>
            </a:r>
            <a:r>
              <a:rPr lang="tr-TR" dirty="0" err="1" smtClean="0"/>
              <a:t>dînî</a:t>
            </a:r>
            <a:r>
              <a:rPr lang="tr-TR" dirty="0" smtClean="0"/>
              <a:t> bir mekanda din görevlisi tarafından </a:t>
            </a:r>
            <a:r>
              <a:rPr lang="tr-TR" dirty="0" err="1" smtClean="0"/>
              <a:t>dînî</a:t>
            </a:r>
            <a:r>
              <a:rPr lang="tr-TR" dirty="0" smtClean="0"/>
              <a:t> gerçekleri duyurmak, açıklamak ve anlatmak için yapılan konuşma olarak açıklanabilir.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9410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</a:t>
            </a:r>
            <a:r>
              <a:rPr lang="tr-TR" dirty="0" err="1" smtClean="0"/>
              <a:t>Mâbed</a:t>
            </a:r>
            <a:r>
              <a:rPr lang="tr-TR" dirty="0" smtClean="0"/>
              <a:t> İçi </a:t>
            </a:r>
            <a:r>
              <a:rPr lang="tr-TR" dirty="0" err="1" smtClean="0"/>
              <a:t>Dînî</a:t>
            </a:r>
            <a:r>
              <a:rPr lang="tr-TR" dirty="0" smtClean="0"/>
              <a:t> Hitabet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1. Hutbe:  HTB kökünden mastar olan hutbe, konuşmak, sözü başkasına yöneltmek, söz söylemek gibi anlamlara gelmektedir.</a:t>
            </a:r>
          </a:p>
          <a:p>
            <a:r>
              <a:rPr lang="tr-TR" dirty="0" smtClean="0"/>
              <a:t>Hutbe, terim olarak «</a:t>
            </a:r>
            <a:r>
              <a:rPr lang="tr-TR" dirty="0" err="1" smtClean="0"/>
              <a:t>hatib</a:t>
            </a:r>
            <a:r>
              <a:rPr lang="tr-TR" dirty="0" smtClean="0"/>
              <a:t> tarafından </a:t>
            </a:r>
            <a:r>
              <a:rPr lang="tr-TR" dirty="0" err="1" smtClean="0"/>
              <a:t>irâd</a:t>
            </a:r>
            <a:r>
              <a:rPr lang="tr-TR" dirty="0" smtClean="0"/>
              <a:t> edilen </a:t>
            </a:r>
            <a:r>
              <a:rPr lang="tr-TR" dirty="0" err="1" smtClean="0"/>
              <a:t>mev’iza</a:t>
            </a:r>
            <a:r>
              <a:rPr lang="tr-TR" dirty="0" smtClean="0"/>
              <a:t> veya hitabedir.</a:t>
            </a:r>
          </a:p>
          <a:p>
            <a:r>
              <a:rPr lang="tr-TR" dirty="0" smtClean="0"/>
              <a:t>Belli zaman ve yerlerde, yetkililer tarafından cemaate karşı </a:t>
            </a:r>
            <a:r>
              <a:rPr lang="tr-TR" dirty="0" err="1" smtClean="0"/>
              <a:t>irâd</a:t>
            </a:r>
            <a:r>
              <a:rPr lang="tr-TR" dirty="0" smtClean="0"/>
              <a:t> edilen mukaddime ve </a:t>
            </a:r>
            <a:r>
              <a:rPr lang="tr-TR" dirty="0" err="1" smtClean="0"/>
              <a:t>mev’iza</a:t>
            </a:r>
            <a:r>
              <a:rPr lang="tr-TR" dirty="0" smtClean="0"/>
              <a:t> bölümlerinden oluşan </a:t>
            </a:r>
            <a:r>
              <a:rPr lang="tr-TR" dirty="0" err="1" smtClean="0"/>
              <a:t>dînî</a:t>
            </a:r>
            <a:r>
              <a:rPr lang="tr-TR" dirty="0" smtClean="0"/>
              <a:t> bir nutuktur.</a:t>
            </a:r>
          </a:p>
          <a:p>
            <a:r>
              <a:rPr lang="tr-TR" dirty="0" smtClean="0"/>
              <a:t>Hem zikir ve ibadet hem de vaaz ve ibrettir.</a:t>
            </a:r>
          </a:p>
          <a:p>
            <a:r>
              <a:rPr lang="tr-TR" dirty="0" smtClean="0"/>
              <a:t>Cuma namazında hutbe, namazdan önce, bayram namazları ile yağmur ve güneş tutulması dualarında namazdan sonra </a:t>
            </a:r>
            <a:r>
              <a:rPr lang="tr-TR" dirty="0" err="1" smtClean="0"/>
              <a:t>irâdedilir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Hutbe farzdır.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517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432A30"/>
                </a:solidFill>
              </a:rPr>
              <a:t>1. </a:t>
            </a:r>
            <a:r>
              <a:rPr lang="tr-TR" dirty="0" err="1">
                <a:solidFill>
                  <a:srgbClr val="432A30"/>
                </a:solidFill>
              </a:rPr>
              <a:t>Mâbed</a:t>
            </a:r>
            <a:r>
              <a:rPr lang="tr-TR" dirty="0">
                <a:solidFill>
                  <a:srgbClr val="432A30"/>
                </a:solidFill>
              </a:rPr>
              <a:t> İçi </a:t>
            </a:r>
            <a:r>
              <a:rPr lang="tr-TR" dirty="0" err="1">
                <a:solidFill>
                  <a:srgbClr val="432A30"/>
                </a:solidFill>
              </a:rPr>
              <a:t>Dînî</a:t>
            </a:r>
            <a:r>
              <a:rPr lang="tr-TR" dirty="0">
                <a:solidFill>
                  <a:srgbClr val="432A30"/>
                </a:solidFill>
              </a:rPr>
              <a:t> Hitabet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2. VAAZ</a:t>
            </a:r>
          </a:p>
          <a:p>
            <a:r>
              <a:rPr lang="tr-TR" dirty="0" smtClean="0"/>
              <a:t>Vaaz, </a:t>
            </a:r>
            <a:r>
              <a:rPr lang="tr-TR" dirty="0" err="1" smtClean="0"/>
              <a:t>mâbed</a:t>
            </a:r>
            <a:r>
              <a:rPr lang="tr-TR" dirty="0" smtClean="0"/>
              <a:t> içi </a:t>
            </a:r>
            <a:r>
              <a:rPr lang="tr-TR" dirty="0" err="1" smtClean="0"/>
              <a:t>dînî</a:t>
            </a:r>
            <a:r>
              <a:rPr lang="tr-TR" dirty="0" smtClean="0"/>
              <a:t> hitabetin ikinci çeşididir.</a:t>
            </a:r>
          </a:p>
          <a:p>
            <a:r>
              <a:rPr lang="tr-TR" dirty="0" smtClean="0"/>
              <a:t>Camilerde veya toplu ibadet edilen yerlerde yetkili din adamları tarafından ibadet öncesi veya sonrasında yapılan dini konuşmalardır.</a:t>
            </a:r>
          </a:p>
          <a:p>
            <a:r>
              <a:rPr lang="tr-TR" dirty="0" smtClean="0"/>
              <a:t>Dini telkinin vasıtasıdır.</a:t>
            </a:r>
          </a:p>
          <a:p>
            <a:r>
              <a:rPr lang="tr-TR" dirty="0" smtClean="0"/>
              <a:t>Kalpleri yumuşatacak şekilde tatlı sözlerle, hitabet tekniği içinde cemaate öğüt vermektir.</a:t>
            </a:r>
          </a:p>
          <a:p>
            <a:r>
              <a:rPr lang="tr-TR" dirty="0" smtClean="0"/>
              <a:t>Vaazın amacı halkı din konusunda aydınlatmaktır.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0250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tr-TR" dirty="0" err="1" smtClean="0"/>
              <a:t>Mabed</a:t>
            </a:r>
            <a:r>
              <a:rPr lang="tr-TR" dirty="0" smtClean="0"/>
              <a:t> Dışı </a:t>
            </a:r>
            <a:r>
              <a:rPr lang="tr-TR" dirty="0" err="1" smtClean="0"/>
              <a:t>Dînî</a:t>
            </a:r>
            <a:r>
              <a:rPr lang="tr-TR" dirty="0" smtClean="0"/>
              <a:t> Hitabet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</a:t>
            </a:r>
            <a:r>
              <a:rPr lang="tr-TR" dirty="0" err="1" smtClean="0"/>
              <a:t>Dînî</a:t>
            </a:r>
            <a:r>
              <a:rPr lang="tr-TR" dirty="0" smtClean="0"/>
              <a:t> Konferans: </a:t>
            </a:r>
            <a:r>
              <a:rPr lang="tr-TR" dirty="0" err="1" smtClean="0"/>
              <a:t>Dînî</a:t>
            </a:r>
            <a:r>
              <a:rPr lang="tr-TR" dirty="0" smtClean="0"/>
              <a:t> konuların akademik muhteva ve </a:t>
            </a:r>
            <a:r>
              <a:rPr lang="tr-TR" dirty="0" err="1" smtClean="0"/>
              <a:t>uslûb</a:t>
            </a:r>
            <a:r>
              <a:rPr lang="tr-TR" dirty="0" smtClean="0"/>
              <a:t> içinde, </a:t>
            </a:r>
            <a:r>
              <a:rPr lang="tr-TR" dirty="0" err="1" smtClean="0"/>
              <a:t>dînî</a:t>
            </a:r>
            <a:r>
              <a:rPr lang="tr-TR" dirty="0" smtClean="0"/>
              <a:t> zeminler dışında sunulmasıdır. Vaazdan, içerik, </a:t>
            </a:r>
            <a:r>
              <a:rPr lang="tr-TR" dirty="0" err="1" smtClean="0"/>
              <a:t>uslûb</a:t>
            </a:r>
            <a:r>
              <a:rPr lang="tr-TR" dirty="0" smtClean="0"/>
              <a:t> ve mekan açısından farklıdır. </a:t>
            </a:r>
          </a:p>
          <a:p>
            <a:r>
              <a:rPr lang="tr-TR" dirty="0" smtClean="0"/>
              <a:t>2. Sohbet: Vaaz ve hutbeden karşılıklı konuşma olmasıyla ayrılmaktadır. Konusunu günlük olaylardan alır.</a:t>
            </a:r>
          </a:p>
          <a:p>
            <a:r>
              <a:rPr lang="tr-TR" dirty="0" smtClean="0"/>
              <a:t>3. Sesli ve Görsel Medyada </a:t>
            </a:r>
            <a:r>
              <a:rPr lang="tr-TR" dirty="0" err="1" smtClean="0"/>
              <a:t>Dînî</a:t>
            </a:r>
            <a:r>
              <a:rPr lang="tr-TR" dirty="0" smtClean="0"/>
              <a:t> Konuşmalar: Resmi ve özel </a:t>
            </a:r>
            <a:r>
              <a:rPr lang="tr-TR" dirty="0" err="1" smtClean="0"/>
              <a:t>tv</a:t>
            </a:r>
            <a:r>
              <a:rPr lang="tr-TR" dirty="0" smtClean="0"/>
              <a:t>, radyo, sosyal medyada yapılan konuşmalar.</a:t>
            </a:r>
          </a:p>
          <a:p>
            <a:r>
              <a:rPr lang="tr-TR" dirty="0" smtClean="0"/>
              <a:t>4. Açılış, Karşılama- Uğurlama, Anma ve Veda Konuşmaları: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9012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İsmail Lütfi Çakan, Dini Hitabet Çeşitleri- İlkeleri- Örnekleri, İFAV Yay., İst. 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2011.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6566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315</Words>
  <Application>Microsoft Office PowerPoint</Application>
  <PresentationFormat>Geniş ekran</PresentationFormat>
  <Paragraphs>27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Teması</vt:lpstr>
      <vt:lpstr>Dini hitabetin türleri</vt:lpstr>
      <vt:lpstr>Dini Hitabetin Çeşitleri</vt:lpstr>
      <vt:lpstr>1. Mâbed İçi Dînî Hitabet</vt:lpstr>
      <vt:lpstr>1. Mâbed İçi Dînî Hitabet</vt:lpstr>
      <vt:lpstr>2. Mabed Dışı Dînî Hitabet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Dini hitabetin türleri</dc:title>
  <dc:creator>user</dc:creator>
  <cp:lastModifiedBy>user</cp:lastModifiedBy>
  <cp:revision>7</cp:revision>
  <dcterms:created xsi:type="dcterms:W3CDTF">2020-08-22T17:36:13Z</dcterms:created>
  <dcterms:modified xsi:type="dcterms:W3CDTF">2020-08-22T18:41:51Z</dcterms:modified>
</cp:coreProperties>
</file>