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5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14.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37" y="247650"/>
            <a:ext cx="6867525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1624012"/>
            <a:ext cx="7000875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890587"/>
            <a:ext cx="691515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138237"/>
            <a:ext cx="681990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271587"/>
            <a:ext cx="699135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123950"/>
            <a:ext cx="66675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971550"/>
            <a:ext cx="695325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293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65</Words>
  <Application>Microsoft Office PowerPoint</Application>
  <PresentationFormat>Ekran Gösterisi (4:3)</PresentationFormat>
  <Paragraphs>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Ofis Teması</vt:lpstr>
      <vt:lpstr>TURİZM VE OTEL İŞLETMECİLİĞİ GENEL MUHASEBE 14.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2020-05-05T20:47:11Z</dcterms:modified>
</cp:coreProperties>
</file>