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64" r:id="rId5"/>
    <p:sldId id="259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14.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8237" y="247650"/>
            <a:ext cx="6867525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62" y="1624012"/>
            <a:ext cx="7000875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890587"/>
            <a:ext cx="6915150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0" y="1138237"/>
            <a:ext cx="68199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325" y="1271587"/>
            <a:ext cx="6991350" cy="431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1123950"/>
            <a:ext cx="66675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375" y="971550"/>
            <a:ext cx="69532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93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Ekran Gösterisi (4:3)</PresentationFormat>
  <Paragraphs>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Ofis Teması</vt:lpstr>
      <vt:lpstr>TURİZM VE OTEL İŞLETMECİLİĞİ GENEL MUHASEBE 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2020-05-05T20:47:11Z</dcterms:modified>
</cp:coreProperties>
</file>