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23C7EE-E806-4564-8B7C-94C40BA8249E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00BE3E-461C-4A7B-BCB5-E5962AA80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629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59648-F564-4C10-B594-084D7F44CB2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D5DC-D95A-402C-BFC3-380655703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728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59648-F564-4C10-B594-084D7F44CB2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D5DC-D95A-402C-BFC3-380655703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104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59648-F564-4C10-B594-084D7F44CB2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D5DC-D95A-402C-BFC3-380655703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4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59648-F564-4C10-B594-084D7F44CB2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D5DC-D95A-402C-BFC3-380655703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575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59648-F564-4C10-B594-084D7F44CB2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D5DC-D95A-402C-BFC3-380655703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097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59648-F564-4C10-B594-084D7F44CB2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D5DC-D95A-402C-BFC3-380655703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73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59648-F564-4C10-B594-084D7F44CB2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D5DC-D95A-402C-BFC3-380655703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399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59648-F564-4C10-B594-084D7F44CB2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D5DC-D95A-402C-BFC3-380655703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12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59648-F564-4C10-B594-084D7F44CB2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D5DC-D95A-402C-BFC3-380655703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88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59648-F564-4C10-B594-084D7F44CB2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D5DC-D95A-402C-BFC3-380655703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04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59648-F564-4C10-B594-084D7F44CB2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D5DC-D95A-402C-BFC3-380655703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675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D59648-F564-4C10-B594-084D7F44CB2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FD5DC-D95A-402C-BFC3-380655703E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487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Kaz Irkları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3600"/>
              </a:spcBef>
            </a:pPr>
            <a:r>
              <a:rPr lang="tr-TR" dirty="0" err="1" smtClean="0"/>
              <a:t>Toulouse</a:t>
            </a:r>
            <a:r>
              <a:rPr lang="tr-TR" dirty="0" smtClean="0"/>
              <a:t>, Emden, Afrika, </a:t>
            </a:r>
            <a:r>
              <a:rPr lang="tr-TR" dirty="0" err="1" smtClean="0"/>
              <a:t>Pilgrim</a:t>
            </a:r>
            <a:r>
              <a:rPr lang="tr-TR" dirty="0" smtClean="0"/>
              <a:t> ve Çin kazları ticari yetiştiriciliği en çok yapılan ırklardandır.</a:t>
            </a:r>
          </a:p>
          <a:p>
            <a:pPr>
              <a:spcBef>
                <a:spcPts val="3600"/>
              </a:spcBef>
            </a:pPr>
            <a:r>
              <a:rPr lang="tr-TR" dirty="0" smtClean="0"/>
              <a:t>Kaz ırkları; ağır, orta ağır ve hafif ırklar olarak ayrılır.</a:t>
            </a:r>
          </a:p>
          <a:p>
            <a:pPr>
              <a:spcBef>
                <a:spcPts val="3600"/>
              </a:spcBef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636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Afrika Kazı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tr-TR" dirty="0" smtClean="0"/>
              <a:t>En büyük kaz ırklarından biridir. </a:t>
            </a:r>
          </a:p>
          <a:p>
            <a:pPr>
              <a:spcBef>
                <a:spcPts val="1800"/>
              </a:spcBef>
            </a:pPr>
            <a:r>
              <a:rPr lang="tr-TR" dirty="0" smtClean="0"/>
              <a:t>Hızlı büyür ve çabuk gelişir, fakat ticari yetiştiriciler tüyleri renkli olduğu için pek tercih etmez.</a:t>
            </a:r>
          </a:p>
          <a:p>
            <a:pPr>
              <a:spcBef>
                <a:spcPts val="1800"/>
              </a:spcBef>
            </a:pPr>
            <a:r>
              <a:rPr lang="tr-TR" dirty="0" smtClean="0"/>
              <a:t>Erkeklerde ergin canlı ağırlık ortalama 9 kg, </a:t>
            </a:r>
          </a:p>
          <a:p>
            <a:pPr>
              <a:spcBef>
                <a:spcPts val="1800"/>
              </a:spcBef>
            </a:pPr>
            <a:r>
              <a:rPr lang="tr-TR" dirty="0" smtClean="0"/>
              <a:t>Dişilerde ise 8 </a:t>
            </a:r>
            <a:r>
              <a:rPr lang="tr-TR" dirty="0" err="1" smtClean="0"/>
              <a:t>kg’dır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577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Beyaz İtalyan Kazı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tr-TR" dirty="0" smtClean="0"/>
              <a:t>Avrupa’da yaygın bir ırktır.</a:t>
            </a:r>
          </a:p>
          <a:p>
            <a:pPr>
              <a:spcBef>
                <a:spcPts val="1800"/>
              </a:spcBef>
            </a:pPr>
            <a:r>
              <a:rPr lang="tr-TR" dirty="0" smtClean="0"/>
              <a:t>Civcivlerinde cinsiyet 10 gün içinde yumuşak tüy rengine bakılarak belirlenebilir.</a:t>
            </a:r>
          </a:p>
          <a:p>
            <a:pPr>
              <a:spcBef>
                <a:spcPts val="1800"/>
              </a:spcBef>
            </a:pPr>
            <a:r>
              <a:rPr lang="tr-TR" dirty="0" smtClean="0"/>
              <a:t>Erkekler dişilerden daha açık renklidir.</a:t>
            </a:r>
          </a:p>
          <a:p>
            <a:pPr>
              <a:spcBef>
                <a:spcPts val="1800"/>
              </a:spcBef>
            </a:pPr>
            <a:r>
              <a:rPr lang="tr-TR" dirty="0" smtClean="0"/>
              <a:t>Ergin erkekler ortalama 7 kg, dişile ise 6kg’dır.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082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Amerikan </a:t>
            </a:r>
            <a:r>
              <a:rPr lang="tr-TR" dirty="0" err="1" smtClean="0"/>
              <a:t>Buff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Ağır ırklardandır.</a:t>
            </a:r>
          </a:p>
          <a:p>
            <a:r>
              <a:rPr lang="tr-TR" dirty="0" smtClean="0"/>
              <a:t>Amerika'da geliştirilmiştir.</a:t>
            </a:r>
          </a:p>
          <a:p>
            <a:r>
              <a:rPr lang="tr-TR" dirty="0" smtClean="0"/>
              <a:t>Farklı renk varyeteleri olmakla birlikte tüy rengi açık kahvedir.</a:t>
            </a:r>
          </a:p>
          <a:p>
            <a:r>
              <a:rPr lang="tr-TR" dirty="0" smtClean="0"/>
              <a:t>Bir yumurtlama sezonu boyunca 20-40 yumurta verir.</a:t>
            </a:r>
          </a:p>
          <a:p>
            <a:r>
              <a:rPr lang="tr-TR" dirty="0" smtClean="0"/>
              <a:t>Erkekler 8 kg.</a:t>
            </a:r>
          </a:p>
          <a:p>
            <a:r>
              <a:rPr lang="tr-TR" dirty="0" smtClean="0"/>
              <a:t>Dişiler 7 kg CA ulaşır.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767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Emden (</a:t>
            </a:r>
            <a:r>
              <a:rPr lang="tr-TR" dirty="0" err="1" smtClean="0"/>
              <a:t>Embden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Almanya’nın Hannover şehrinden köken almıştır.</a:t>
            </a:r>
          </a:p>
          <a:p>
            <a:r>
              <a:rPr lang="tr-TR" dirty="0" smtClean="0"/>
              <a:t>Ağır ırklardandır.</a:t>
            </a:r>
          </a:p>
          <a:p>
            <a:r>
              <a:rPr lang="tr-TR" dirty="0" smtClean="0"/>
              <a:t>Sakin mizaçlıdır.</a:t>
            </a:r>
          </a:p>
          <a:p>
            <a:r>
              <a:rPr lang="tr-TR" dirty="0" smtClean="0"/>
              <a:t>Bir yumurtlama sezonunda 30-40 yumurta verir.</a:t>
            </a:r>
          </a:p>
          <a:p>
            <a:r>
              <a:rPr lang="tr-TR" dirty="0" smtClean="0"/>
              <a:t>Yumurta ağırlığı 170 </a:t>
            </a:r>
            <a:r>
              <a:rPr lang="tr-TR" dirty="0" err="1" smtClean="0"/>
              <a:t>g’dır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Kuluçkaya yatma özelliği iyidir.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855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Toulouse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2060848"/>
            <a:ext cx="8229600" cy="451368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tr-TR" dirty="0" smtClean="0"/>
              <a:t>Fransa'dan köken almış ağır ırklardandır.</a:t>
            </a:r>
          </a:p>
          <a:p>
            <a:pPr>
              <a:spcBef>
                <a:spcPts val="1200"/>
              </a:spcBef>
            </a:pPr>
            <a:r>
              <a:rPr lang="tr-TR" dirty="0" smtClean="0"/>
              <a:t>Tüy rengi bakımından iki varyetesi vardır.</a:t>
            </a:r>
          </a:p>
          <a:p>
            <a:pPr>
              <a:spcBef>
                <a:spcPts val="1200"/>
              </a:spcBef>
            </a:pPr>
            <a:r>
              <a:rPr lang="tr-TR" dirty="0" smtClean="0"/>
              <a:t>Gri ve Kahverengi</a:t>
            </a:r>
          </a:p>
          <a:p>
            <a:pPr>
              <a:spcBef>
                <a:spcPts val="1200"/>
              </a:spcBef>
            </a:pPr>
            <a:r>
              <a:rPr lang="tr-TR" dirty="0" smtClean="0"/>
              <a:t>Ağır ırklar içerisinde yumurta verimi en iyi olan ırktır.</a:t>
            </a:r>
          </a:p>
          <a:p>
            <a:pPr>
              <a:spcBef>
                <a:spcPts val="1200"/>
              </a:spcBef>
            </a:pPr>
            <a:r>
              <a:rPr lang="tr-TR" dirty="0" smtClean="0"/>
              <a:t>Bedenin aşırı büyük olması iyi otlamasına engel olur.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817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35560" y="692696"/>
            <a:ext cx="8229600" cy="1066800"/>
          </a:xfrm>
        </p:spPr>
        <p:txBody>
          <a:bodyPr/>
          <a:lstStyle/>
          <a:p>
            <a:r>
              <a:rPr lang="tr-TR" dirty="0" smtClean="0"/>
              <a:t>Çin Kazı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700808"/>
            <a:ext cx="8229600" cy="4873728"/>
          </a:xfrm>
        </p:spPr>
        <p:txBody>
          <a:bodyPr>
            <a:normAutofit/>
          </a:bodyPr>
          <a:lstStyle/>
          <a:p>
            <a:pPr>
              <a:spcBef>
                <a:spcPts val="3000"/>
              </a:spcBef>
            </a:pPr>
            <a:r>
              <a:rPr lang="tr-TR" dirty="0" smtClean="0"/>
              <a:t>Çin den köken almış bir ırktır.</a:t>
            </a:r>
          </a:p>
          <a:p>
            <a:pPr>
              <a:spcBef>
                <a:spcPts val="3000"/>
              </a:spcBef>
            </a:pPr>
            <a:r>
              <a:rPr lang="tr-TR" dirty="0" smtClean="0"/>
              <a:t>Hafif ırklardandır.</a:t>
            </a:r>
          </a:p>
          <a:p>
            <a:pPr>
              <a:spcBef>
                <a:spcPts val="3000"/>
              </a:spcBef>
            </a:pPr>
            <a:r>
              <a:rPr lang="tr-TR" dirty="0" smtClean="0"/>
              <a:t>2 renk varyetesi vardır (kahverengi ve beyaz)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661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238</Words>
  <Application>Microsoft Office PowerPoint</Application>
  <PresentationFormat>Geniş ekran</PresentationFormat>
  <Paragraphs>44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Kaz Irkları</vt:lpstr>
      <vt:lpstr>Afrika Kazı</vt:lpstr>
      <vt:lpstr>Beyaz İtalyan Kazı</vt:lpstr>
      <vt:lpstr>Amerikan Buff</vt:lpstr>
      <vt:lpstr>Emden (Embden)</vt:lpstr>
      <vt:lpstr>Toulouse</vt:lpstr>
      <vt:lpstr>Çin Kazı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Kaz Irkları</dc:title>
  <dc:creator>user</dc:creator>
  <cp:lastModifiedBy>user</cp:lastModifiedBy>
  <cp:revision>2</cp:revision>
  <dcterms:created xsi:type="dcterms:W3CDTF">2017-11-15T09:57:20Z</dcterms:created>
  <dcterms:modified xsi:type="dcterms:W3CDTF">2017-11-15T09:59:21Z</dcterms:modified>
</cp:coreProperties>
</file>