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997B7-3C5C-4B21-863D-B72596286B95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224F0-7896-41FD-872A-AC4CCDCC6E8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GÜVENLİK SOSYOLOJİSİ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</a:p>
          <a:p>
            <a:r>
              <a:rPr lang="tr-TR" dirty="0"/>
              <a:t>Sosyal Güvenlik Sosyolojisinin sosyal sorunlarla ilişkisi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sorunlar toplumun farklı kesimlerini farklı şekilde etkileyen olgulardır.</a:t>
            </a:r>
          </a:p>
          <a:p>
            <a:r>
              <a:rPr lang="tr-TR" dirty="0" smtClean="0"/>
              <a:t>Bu olguların temel özellikleri, doğrudan özne ya da suje biçiminde olmayan kimseleri de ilgilendirmeleridir.</a:t>
            </a:r>
          </a:p>
          <a:p>
            <a:r>
              <a:rPr lang="tr-TR" dirty="0" smtClean="0"/>
              <a:t>Örneğin bir toplumda yaygınlaşmış bir yoksulluk, zenginleri de etkiler. Zira toplumsal barışı bozucu etkileri çok şidddetli olabilir.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Belli başlı sosyal sorunları bilmek onlara yönelik sosyal güvenlik sosyolojisinin bakışını anlamamızı kolaylaştırır.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Göç</a:t>
            </a:r>
          </a:p>
          <a:p>
            <a:r>
              <a:rPr lang="tr-TR" dirty="0" smtClean="0"/>
              <a:t>Çarpık kentleşme</a:t>
            </a:r>
          </a:p>
          <a:p>
            <a:r>
              <a:rPr lang="tr-TR" dirty="0" smtClean="0"/>
              <a:t>Çevre kirliliği ve sorunları </a:t>
            </a:r>
          </a:p>
          <a:p>
            <a:r>
              <a:rPr lang="tr-TR" dirty="0" smtClean="0"/>
              <a:t>İşsizlik</a:t>
            </a:r>
          </a:p>
          <a:p>
            <a:r>
              <a:rPr lang="tr-TR" dirty="0" smtClean="0"/>
              <a:t>Yoksulluk</a:t>
            </a:r>
          </a:p>
          <a:p>
            <a:r>
              <a:rPr lang="tr-TR" dirty="0" smtClean="0"/>
              <a:t>Eğitim sorunları </a:t>
            </a:r>
          </a:p>
          <a:p>
            <a:r>
              <a:rPr lang="tr-TR" dirty="0" smtClean="0"/>
              <a:t>Yaşlılık</a:t>
            </a:r>
          </a:p>
          <a:p>
            <a:r>
              <a:rPr lang="tr-TR" dirty="0" smtClean="0"/>
              <a:t>Aileye ilişkin problemler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Salgın hastalıklar</a:t>
            </a:r>
          </a:p>
          <a:p>
            <a:r>
              <a:rPr lang="tr-TR" dirty="0" smtClean="0"/>
              <a:t>Şiddet ve şiddetten kaynaklanan mağduriyetler</a:t>
            </a:r>
          </a:p>
          <a:p>
            <a:r>
              <a:rPr lang="tr-TR" dirty="0" smtClean="0"/>
              <a:t>Sağlıksız yaşam ve gıda sorunları </a:t>
            </a:r>
          </a:p>
          <a:p>
            <a:r>
              <a:rPr lang="tr-TR" dirty="0" smtClean="0"/>
              <a:t>Bağımlılık</a:t>
            </a:r>
          </a:p>
          <a:p>
            <a:endParaRPr lang="tr-TR" dirty="0"/>
          </a:p>
          <a:p>
            <a:r>
              <a:rPr lang="tr-TR" dirty="0" smtClean="0"/>
              <a:t>Bu listeyi uzatmak mümkündür. Ama özellikle aile, yaşlılık, sağlık gibi alanlar sosyal güvenlik sosyolojisi açısından daha fazla dikkate alınan konulardır.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sorunlar toplumdan topluma belli farklılıklar gösterdiği gibi aynı toplumda dönemden döneme de farklılık gösterir.</a:t>
            </a:r>
          </a:p>
          <a:p>
            <a:r>
              <a:rPr lang="tr-TR" dirty="0" smtClean="0"/>
              <a:t>Ama neredeyse bütün toplumlar bir şekilde bu sorunlarla yüzleşir.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Günümüzde küreselleşen dünyada su, gıda ve enerji sıkıntısı ve yoksulluk, iklim değişikliği, göç ve terör gibi ekolojik, ekonomik, sosyal ve politik meydan okumalar etkisini artırmaktadır (Balkenende, 2008: 171-172 den aktaran Gülcan, 2017).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AB’nin ekonomik, sosyal, hukuksal ve demografik yapısı için temel risk oluşturan alanlar; genişleme, nüfusun yaşlanması ve küreselleşme biçiminde sıralanmaktadır. Bu üç meydan okuma alanı sosyal güvenlik sistemlerinin karşılaştığı sorunlara da kaynak oluşturmaktadır (EC, 2004: 7-9, 16, 19-30 dan aktaran Gülcan, 2017).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245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SOSYAL GÜVENLİK SOSYOLOJİSİ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GÜVENLİK SOSYOLOJİSİ</dc:title>
  <dc:creator>Tuğba&amp;Cihan</dc:creator>
  <cp:lastModifiedBy>Tuğba&amp;Cihan</cp:lastModifiedBy>
  <cp:revision>1</cp:revision>
  <dcterms:created xsi:type="dcterms:W3CDTF">2020-05-08T18:31:16Z</dcterms:created>
  <dcterms:modified xsi:type="dcterms:W3CDTF">2020-05-08T18:54:02Z</dcterms:modified>
</cp:coreProperties>
</file>