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5178EB0-6418-417F-B95B-B294E20C8D36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44EE240-4C53-4F3D-8278-8E33D21C0BE0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1724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78EB0-6418-417F-B95B-B294E20C8D36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E240-4C53-4F3D-8278-8E33D21C0B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8242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78EB0-6418-417F-B95B-B294E20C8D36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E240-4C53-4F3D-8278-8E33D21C0BE0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7295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78EB0-6418-417F-B95B-B294E20C8D36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E240-4C53-4F3D-8278-8E33D21C0BE0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64500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78EB0-6418-417F-B95B-B294E20C8D36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E240-4C53-4F3D-8278-8E33D21C0B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3518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78EB0-6418-417F-B95B-B294E20C8D36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E240-4C53-4F3D-8278-8E33D21C0BE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782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78EB0-6418-417F-B95B-B294E20C8D36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E240-4C53-4F3D-8278-8E33D21C0BE0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5047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78EB0-6418-417F-B95B-B294E20C8D36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E240-4C53-4F3D-8278-8E33D21C0BE0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06773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78EB0-6418-417F-B95B-B294E20C8D36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E240-4C53-4F3D-8278-8E33D21C0BE0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5666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78EB0-6418-417F-B95B-B294E20C8D36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E240-4C53-4F3D-8278-8E33D21C0B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0709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78EB0-6418-417F-B95B-B294E20C8D36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E240-4C53-4F3D-8278-8E33D21C0BE0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2380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78EB0-6418-417F-B95B-B294E20C8D36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E240-4C53-4F3D-8278-8E33D21C0B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403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78EB0-6418-417F-B95B-B294E20C8D36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E240-4C53-4F3D-8278-8E33D21C0BE0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3018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78EB0-6418-417F-B95B-B294E20C8D36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E240-4C53-4F3D-8278-8E33D21C0BE0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2775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78EB0-6418-417F-B95B-B294E20C8D36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E240-4C53-4F3D-8278-8E33D21C0B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3378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78EB0-6418-417F-B95B-B294E20C8D36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E240-4C53-4F3D-8278-8E33D21C0BE0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802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78EB0-6418-417F-B95B-B294E20C8D36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EE240-4C53-4F3D-8278-8E33D21C0B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1777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5178EB0-6418-417F-B95B-B294E20C8D36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44EE240-4C53-4F3D-8278-8E33D21C0B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775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Kırlara Doğru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517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Noktalı notalar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684" y="2582472"/>
            <a:ext cx="6658631" cy="3267856"/>
          </a:xfrm>
        </p:spPr>
      </p:pic>
    </p:spTree>
    <p:extLst>
      <p:ext uri="{BB962C8B-B14F-4D97-AF65-F5344CB8AC3E}">
        <p14:creationId xmlns:p14="http://schemas.microsoft.com/office/powerpoint/2010/main" val="2424651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Renklerle aynı </a:t>
            </a:r>
            <a:r>
              <a:rPr lang="tr-TR" dirty="0" err="1" smtClean="0"/>
              <a:t>akorlar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684" y="2582472"/>
            <a:ext cx="6658631" cy="3267856"/>
          </a:xfrm>
        </p:spPr>
      </p:pic>
    </p:spTree>
    <p:extLst>
      <p:ext uri="{BB962C8B-B14F-4D97-AF65-F5344CB8AC3E}">
        <p14:creationId xmlns:p14="http://schemas.microsoft.com/office/powerpoint/2010/main" val="1172839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Kullanılan </a:t>
            </a:r>
            <a:r>
              <a:rPr lang="tr-TR" dirty="0" err="1" smtClean="0"/>
              <a:t>akorlar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572" y="3844553"/>
            <a:ext cx="6508856" cy="743694"/>
          </a:xfrm>
        </p:spPr>
      </p:pic>
    </p:spTree>
    <p:extLst>
      <p:ext uri="{BB962C8B-B14F-4D97-AF65-F5344CB8AC3E}">
        <p14:creationId xmlns:p14="http://schemas.microsoft.com/office/powerpoint/2010/main" val="3577278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Atlamaya dikkat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684" y="2582472"/>
            <a:ext cx="6658631" cy="3267856"/>
          </a:xfrm>
        </p:spPr>
      </p:pic>
    </p:spTree>
    <p:extLst>
      <p:ext uri="{BB962C8B-B14F-4D97-AF65-F5344CB8AC3E}">
        <p14:creationId xmlns:p14="http://schemas.microsoft.com/office/powerpoint/2010/main" val="2421986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Diyez ve </a:t>
            </a:r>
            <a:r>
              <a:rPr lang="tr-TR" dirty="0" err="1" smtClean="0"/>
              <a:t>natural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684" y="2582472"/>
            <a:ext cx="6658631" cy="3267856"/>
          </a:xfrm>
        </p:spPr>
      </p:pic>
    </p:spTree>
    <p:extLst>
      <p:ext uri="{BB962C8B-B14F-4D97-AF65-F5344CB8AC3E}">
        <p14:creationId xmlns:p14="http://schemas.microsoft.com/office/powerpoint/2010/main" val="4488200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Dikkatli çalalım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500" y="2581400"/>
            <a:ext cx="6663000" cy="3270000"/>
          </a:xfrm>
        </p:spPr>
      </p:pic>
    </p:spTree>
    <p:extLst>
      <p:ext uri="{BB962C8B-B14F-4D97-AF65-F5344CB8AC3E}">
        <p14:creationId xmlns:p14="http://schemas.microsoft.com/office/powerpoint/2010/main" val="2136387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500" y="2581400"/>
            <a:ext cx="6663000" cy="3270000"/>
          </a:xfrm>
        </p:spPr>
      </p:pic>
    </p:spTree>
    <p:extLst>
      <p:ext uri="{BB962C8B-B14F-4D97-AF65-F5344CB8AC3E}">
        <p14:creationId xmlns:p14="http://schemas.microsoft.com/office/powerpoint/2010/main" val="423688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8’ </a:t>
            </a:r>
            <a:r>
              <a:rPr lang="tr-TR" dirty="0" err="1" smtClean="0"/>
              <a:t>lik</a:t>
            </a:r>
            <a:r>
              <a:rPr lang="tr-TR" dirty="0" smtClean="0"/>
              <a:t> notalar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684" y="2582472"/>
            <a:ext cx="6658631" cy="3267856"/>
          </a:xfrm>
        </p:spPr>
      </p:pic>
    </p:spTree>
    <p:extLst>
      <p:ext uri="{BB962C8B-B14F-4D97-AF65-F5344CB8AC3E}">
        <p14:creationId xmlns:p14="http://schemas.microsoft.com/office/powerpoint/2010/main" val="1806069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4’ lük notalar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684" y="2582472"/>
            <a:ext cx="6658631" cy="3267856"/>
          </a:xfrm>
        </p:spPr>
      </p:pic>
    </p:spTree>
    <p:extLst>
      <p:ext uri="{BB962C8B-B14F-4D97-AF65-F5344CB8AC3E}">
        <p14:creationId xmlns:p14="http://schemas.microsoft.com/office/powerpoint/2010/main" val="366380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Vuruş değerleri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014" y="2557463"/>
            <a:ext cx="2345972" cy="3317875"/>
          </a:xfrm>
        </p:spPr>
      </p:pic>
    </p:spTree>
    <p:extLst>
      <p:ext uri="{BB962C8B-B14F-4D97-AF65-F5344CB8AC3E}">
        <p14:creationId xmlns:p14="http://schemas.microsoft.com/office/powerpoint/2010/main" val="336284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Ölçü ve toplam vuruş sayısı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684" y="2582472"/>
            <a:ext cx="6658631" cy="3267856"/>
          </a:xfrm>
        </p:spPr>
      </p:pic>
    </p:spTree>
    <p:extLst>
      <p:ext uri="{BB962C8B-B14F-4D97-AF65-F5344CB8AC3E}">
        <p14:creationId xmlns:p14="http://schemas.microsoft.com/office/powerpoint/2010/main" val="2775531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Eksik ölçü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684" y="2582472"/>
            <a:ext cx="6658631" cy="3267856"/>
          </a:xfrm>
        </p:spPr>
      </p:pic>
    </p:spTree>
    <p:extLst>
      <p:ext uri="{BB962C8B-B14F-4D97-AF65-F5344CB8AC3E}">
        <p14:creationId xmlns:p14="http://schemas.microsoft.com/office/powerpoint/2010/main" val="2840155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 ölçü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39" y="2221346"/>
            <a:ext cx="6022077" cy="8516938"/>
          </a:xfrm>
        </p:spPr>
      </p:pic>
    </p:spTree>
    <p:extLst>
      <p:ext uri="{BB962C8B-B14F-4D97-AF65-F5344CB8AC3E}">
        <p14:creationId xmlns:p14="http://schemas.microsoft.com/office/powerpoint/2010/main" val="591802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Akor</a:t>
            </a:r>
            <a:r>
              <a:rPr lang="tr-TR" dirty="0" smtClean="0"/>
              <a:t> gidişine dikkat!!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684" y="2582472"/>
            <a:ext cx="6658631" cy="3267856"/>
          </a:xfrm>
        </p:spPr>
      </p:pic>
    </p:spTree>
    <p:extLst>
      <p:ext uri="{BB962C8B-B14F-4D97-AF65-F5344CB8AC3E}">
        <p14:creationId xmlns:p14="http://schemas.microsoft.com/office/powerpoint/2010/main" val="34653845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</TotalTime>
  <Words>40</Words>
  <Application>Microsoft Office PowerPoint</Application>
  <PresentationFormat>Geniş ekran</PresentationFormat>
  <Paragraphs>14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8" baseType="lpstr">
      <vt:lpstr>Arial</vt:lpstr>
      <vt:lpstr>Garamond</vt:lpstr>
      <vt:lpstr>Organik</vt:lpstr>
      <vt:lpstr>Kırlara Doğru</vt:lpstr>
      <vt:lpstr>PowerPoint Sunusu</vt:lpstr>
      <vt:lpstr>8’ lik notalar</vt:lpstr>
      <vt:lpstr>4’ lük notalar</vt:lpstr>
      <vt:lpstr>Vuruş değerleri</vt:lpstr>
      <vt:lpstr>Ölçü ve toplam vuruş sayısı</vt:lpstr>
      <vt:lpstr>Eksik ölçü</vt:lpstr>
      <vt:lpstr>1. ölçü</vt:lpstr>
      <vt:lpstr>Akor gidişine dikkat!!</vt:lpstr>
      <vt:lpstr>Noktalı notalar</vt:lpstr>
      <vt:lpstr>Renklerle aynı akorlar</vt:lpstr>
      <vt:lpstr>Kullanılan akorlar</vt:lpstr>
      <vt:lpstr>Atlamaya dikkat</vt:lpstr>
      <vt:lpstr>Diyez ve natural</vt:lpstr>
      <vt:lpstr>Dikkatli çalalım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Kırlara Doğru</dc:title>
  <dc:creator>svr</dc:creator>
  <cp:lastModifiedBy>svr</cp:lastModifiedBy>
  <cp:revision>1</cp:revision>
  <dcterms:created xsi:type="dcterms:W3CDTF">2018-04-01T19:03:38Z</dcterms:created>
  <dcterms:modified xsi:type="dcterms:W3CDTF">2018-04-01T19:12:15Z</dcterms:modified>
</cp:coreProperties>
</file>