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2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24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5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51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8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4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7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6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70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40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7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37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0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77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178EB0-6418-417F-B95B-B294E20C8D36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EE240-4C53-4F3D-8278-8E33D21C0B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Kırlara Doğru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5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Noktalı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242465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Renklerle aynı </a:t>
            </a:r>
            <a:r>
              <a:rPr lang="tr-TR" dirty="0" err="1" smtClean="0"/>
              <a:t>akorlar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117283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Kullanılan </a:t>
            </a:r>
            <a:r>
              <a:rPr lang="tr-TR" dirty="0" err="1" smtClean="0"/>
              <a:t>akorlar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72" y="3844553"/>
            <a:ext cx="6508856" cy="743694"/>
          </a:xfrm>
        </p:spPr>
      </p:pic>
    </p:spTree>
    <p:extLst>
      <p:ext uri="{BB962C8B-B14F-4D97-AF65-F5344CB8AC3E}">
        <p14:creationId xmlns:p14="http://schemas.microsoft.com/office/powerpoint/2010/main" val="357727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Atlamaya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242198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Diyez ve </a:t>
            </a:r>
            <a:r>
              <a:rPr lang="tr-TR" dirty="0" err="1" smtClean="0"/>
              <a:t>natural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44882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Dikkatli çalalım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0" y="2581400"/>
            <a:ext cx="6663000" cy="3270000"/>
          </a:xfrm>
        </p:spPr>
      </p:pic>
    </p:spTree>
    <p:extLst>
      <p:ext uri="{BB962C8B-B14F-4D97-AF65-F5344CB8AC3E}">
        <p14:creationId xmlns:p14="http://schemas.microsoft.com/office/powerpoint/2010/main" val="213638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0" y="2581400"/>
            <a:ext cx="6663000" cy="3270000"/>
          </a:xfrm>
        </p:spPr>
      </p:pic>
    </p:spTree>
    <p:extLst>
      <p:ext uri="{BB962C8B-B14F-4D97-AF65-F5344CB8AC3E}">
        <p14:creationId xmlns:p14="http://schemas.microsoft.com/office/powerpoint/2010/main" val="42368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 </a:t>
            </a:r>
            <a:r>
              <a:rPr lang="tr-TR" dirty="0" err="1" smtClean="0"/>
              <a:t>lik</a:t>
            </a:r>
            <a:r>
              <a:rPr lang="tr-TR" dirty="0" smtClean="0"/>
              <a:t>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18060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 lük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3663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Vuruş değerleri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14" y="2557463"/>
            <a:ext cx="2345972" cy="3317875"/>
          </a:xfrm>
        </p:spPr>
      </p:pic>
    </p:spTree>
    <p:extLst>
      <p:ext uri="{BB962C8B-B14F-4D97-AF65-F5344CB8AC3E}">
        <p14:creationId xmlns:p14="http://schemas.microsoft.com/office/powerpoint/2010/main" val="33628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 ve toplam vuruş sayısı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277553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Eksik 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284015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2221346"/>
            <a:ext cx="6022077" cy="8516938"/>
          </a:xfrm>
        </p:spPr>
      </p:pic>
    </p:spTree>
    <p:extLst>
      <p:ext uri="{BB962C8B-B14F-4D97-AF65-F5344CB8AC3E}">
        <p14:creationId xmlns:p14="http://schemas.microsoft.com/office/powerpoint/2010/main" val="59180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Akor</a:t>
            </a:r>
            <a:r>
              <a:rPr lang="tr-TR" dirty="0" smtClean="0"/>
              <a:t> gidişine dikkat!!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84" y="2582472"/>
            <a:ext cx="6658631" cy="3267856"/>
          </a:xfrm>
        </p:spPr>
      </p:pic>
    </p:spTree>
    <p:extLst>
      <p:ext uri="{BB962C8B-B14F-4D97-AF65-F5344CB8AC3E}">
        <p14:creationId xmlns:p14="http://schemas.microsoft.com/office/powerpoint/2010/main" val="3465384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40</Words>
  <Application>Microsoft Office PowerPoint</Application>
  <PresentationFormat>Geniş ekran</PresentationFormat>
  <Paragraphs>14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</vt:lpstr>
      <vt:lpstr>Kırlara Doğru</vt:lpstr>
      <vt:lpstr>PowerPoint Sunusu</vt:lpstr>
      <vt:lpstr>8’ lik notalar</vt:lpstr>
      <vt:lpstr>4’ lük notalar</vt:lpstr>
      <vt:lpstr>Vuruş değerleri</vt:lpstr>
      <vt:lpstr>Ölçü ve toplam vuruş sayısı</vt:lpstr>
      <vt:lpstr>Eksik ölçü</vt:lpstr>
      <vt:lpstr>1. ölçü</vt:lpstr>
      <vt:lpstr>Akor gidişine dikkat!!</vt:lpstr>
      <vt:lpstr>Noktalı notalar</vt:lpstr>
      <vt:lpstr>Renklerle aynı akorlar</vt:lpstr>
      <vt:lpstr>Kullanılan akorlar</vt:lpstr>
      <vt:lpstr>Atlamaya dikkat</vt:lpstr>
      <vt:lpstr>Diyez ve natural</vt:lpstr>
      <vt:lpstr>Dikkatli çalalım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Kırlara Doğru</dc:title>
  <dc:creator>svr</dc:creator>
  <cp:lastModifiedBy>svr</cp:lastModifiedBy>
  <cp:revision>1</cp:revision>
  <dcterms:created xsi:type="dcterms:W3CDTF">2018-04-01T19:03:38Z</dcterms:created>
  <dcterms:modified xsi:type="dcterms:W3CDTF">2018-04-01T19:12:15Z</dcterms:modified>
</cp:coreProperties>
</file>