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9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/>
              <a:t>اردو طنز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r-PK" dirty="0"/>
              <a:t>اردو طنزو ظرافت </a:t>
            </a:r>
            <a:endParaRPr lang="tr-TR" dirty="0"/>
          </a:p>
        </p:txBody>
      </p:sp>
      <p:pic>
        <p:nvPicPr>
          <p:cNvPr id="5" name="Resim 4" descr="metin, beyaz tahta içeren bir resim&#10;&#10;Açıklama otomatik olarak oluşturuldu">
            <a:extLst>
              <a:ext uri="{FF2B5EF4-FFF2-40B4-BE49-F238E27FC236}">
                <a16:creationId xmlns:a16="http://schemas.microsoft.com/office/drawing/2014/main" id="{FEF51CEB-4C2E-4AEF-8C0A-539FA04FF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23999" y="1142999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7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kap, sepet içeren bir resim&#10;&#10;Açıklama otomatik olarak oluşturuldu">
            <a:extLst>
              <a:ext uri="{FF2B5EF4-FFF2-40B4-BE49-F238E27FC236}">
                <a16:creationId xmlns:a16="http://schemas.microsoft.com/office/drawing/2014/main" id="{8C198C6B-B042-4ED1-86C8-E66E11F019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29740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kap içeren bir resim&#10;&#10;Açıklama otomatik olarak oluşturuldu">
            <a:extLst>
              <a:ext uri="{FF2B5EF4-FFF2-40B4-BE49-F238E27FC236}">
                <a16:creationId xmlns:a16="http://schemas.microsoft.com/office/drawing/2014/main" id="{85DCF8D3-9148-47EA-8409-CFB9F2000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66255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kedi içeren bir resim&#10;&#10;Açıklama otomatik olarak oluşturuldu">
            <a:extLst>
              <a:ext uri="{FF2B5EF4-FFF2-40B4-BE49-F238E27FC236}">
                <a16:creationId xmlns:a16="http://schemas.microsoft.com/office/drawing/2014/main" id="{EE4200AA-0F91-4382-A1FF-E3549632F7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79859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kap, sepet içeren bir resim&#10;&#10;Açıklama otomatik olarak oluşturuldu">
            <a:extLst>
              <a:ext uri="{FF2B5EF4-FFF2-40B4-BE49-F238E27FC236}">
                <a16:creationId xmlns:a16="http://schemas.microsoft.com/office/drawing/2014/main" id="{E625D76C-EA09-43D1-B124-A66D109BCB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52251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kap içeren bir resim&#10;&#10;Açıklama otomatik olarak oluşturuldu">
            <a:extLst>
              <a:ext uri="{FF2B5EF4-FFF2-40B4-BE49-F238E27FC236}">
                <a16:creationId xmlns:a16="http://schemas.microsoft.com/office/drawing/2014/main" id="{51A9F668-C0BA-48CC-9947-EEAC609941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08610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Ekran Gösterisi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اردو طنز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اردو طنز</dc:title>
  <dc:creator>user</dc:creator>
  <cp:lastModifiedBy>Serkan Başarır</cp:lastModifiedBy>
  <cp:revision>2</cp:revision>
  <dcterms:created xsi:type="dcterms:W3CDTF">2020-05-10T12:08:02Z</dcterms:created>
  <dcterms:modified xsi:type="dcterms:W3CDTF">2022-12-01T18:24:03Z</dcterms:modified>
</cp:coreProperties>
</file>