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AA6ED-EF22-4235-96EC-AB9889B68CEC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CE3E3-02AA-4E74-82F2-DF423EA3B1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1248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AA6ED-EF22-4235-96EC-AB9889B68CEC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CE3E3-02AA-4E74-82F2-DF423EA3B1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2699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AA6ED-EF22-4235-96EC-AB9889B68CEC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CE3E3-02AA-4E74-82F2-DF423EA3B1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4567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AA6ED-EF22-4235-96EC-AB9889B68CEC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CE3E3-02AA-4E74-82F2-DF423EA3B1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5440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AA6ED-EF22-4235-96EC-AB9889B68CEC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CE3E3-02AA-4E74-82F2-DF423EA3B1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1749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AA6ED-EF22-4235-96EC-AB9889B68CEC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CE3E3-02AA-4E74-82F2-DF423EA3B1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318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AA6ED-EF22-4235-96EC-AB9889B68CEC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CE3E3-02AA-4E74-82F2-DF423EA3B1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5249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AA6ED-EF22-4235-96EC-AB9889B68CEC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CE3E3-02AA-4E74-82F2-DF423EA3B1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6723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AA6ED-EF22-4235-96EC-AB9889B68CEC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CE3E3-02AA-4E74-82F2-DF423EA3B1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1272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AA6ED-EF22-4235-96EC-AB9889B68CEC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CE3E3-02AA-4E74-82F2-DF423EA3B1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6630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AA6ED-EF22-4235-96EC-AB9889B68CEC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CE3E3-02AA-4E74-82F2-DF423EA3B1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0363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3AA6ED-EF22-4235-96EC-AB9889B68CEC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DCE3E3-02AA-4E74-82F2-DF423EA3B1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3369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dirty="0">
                <a:solidFill>
                  <a:srgbClr val="FF0000"/>
                </a:solidFill>
              </a:rPr>
              <a:t>Medya Emek Piyasası: </a:t>
            </a:r>
            <a:endParaRPr lang="tr-TR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tr-TR" dirty="0" smtClean="0">
                <a:solidFill>
                  <a:srgbClr val="FF0000"/>
                </a:solidFill>
              </a:rPr>
              <a:t>İstihdam</a:t>
            </a:r>
            <a:r>
              <a:rPr lang="tr-TR" dirty="0">
                <a:solidFill>
                  <a:srgbClr val="FF0000"/>
                </a:solidFill>
              </a:rPr>
              <a:t>, Ücretler, Çalışma Süreleri ve Sosyal Güvenlik</a:t>
            </a:r>
            <a:r>
              <a:rPr lang="en-US" dirty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95109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Medya</a:t>
            </a:r>
            <a:r>
              <a:rPr lang="en-US" dirty="0" smtClean="0"/>
              <a:t> </a:t>
            </a:r>
            <a:r>
              <a:rPr lang="en-US" dirty="0" err="1" smtClean="0"/>
              <a:t>Emek</a:t>
            </a:r>
            <a:r>
              <a:rPr lang="en-US" dirty="0" smtClean="0"/>
              <a:t> </a:t>
            </a:r>
            <a:r>
              <a:rPr lang="en-US" dirty="0" err="1" smtClean="0"/>
              <a:t>Piyasası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err="1" smtClean="0"/>
              <a:t>Emeğini</a:t>
            </a:r>
            <a:r>
              <a:rPr lang="en-US" dirty="0" smtClean="0"/>
              <a:t> </a:t>
            </a:r>
            <a:r>
              <a:rPr lang="en-US" dirty="0" err="1" smtClean="0"/>
              <a:t>arz</a:t>
            </a:r>
            <a:r>
              <a:rPr lang="en-US" dirty="0" smtClean="0"/>
              <a:t> </a:t>
            </a:r>
            <a:r>
              <a:rPr lang="en-US" dirty="0" err="1" smtClean="0"/>
              <a:t>edenler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err="1"/>
              <a:t>i</a:t>
            </a:r>
            <a:r>
              <a:rPr lang="en-US" dirty="0" err="1" smtClean="0"/>
              <a:t>le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err="1" smtClean="0"/>
              <a:t>Emeği</a:t>
            </a:r>
            <a:r>
              <a:rPr lang="en-US" dirty="0" smtClean="0"/>
              <a:t> </a:t>
            </a:r>
            <a:r>
              <a:rPr lang="en-US" dirty="0" err="1" smtClean="0"/>
              <a:t>talep</a:t>
            </a:r>
            <a:r>
              <a:rPr lang="en-US" dirty="0" smtClean="0"/>
              <a:t> </a:t>
            </a:r>
            <a:r>
              <a:rPr lang="en-US" dirty="0" err="1" smtClean="0"/>
              <a:t>edenlerin</a:t>
            </a:r>
            <a:r>
              <a:rPr lang="en-US" dirty="0" smtClean="0"/>
              <a:t> </a:t>
            </a:r>
            <a:r>
              <a:rPr lang="en-US" dirty="0" err="1" smtClean="0"/>
              <a:t>buluştuğu</a:t>
            </a:r>
            <a:r>
              <a:rPr lang="en-US" dirty="0" smtClean="0"/>
              <a:t> </a:t>
            </a:r>
            <a:r>
              <a:rPr lang="en-US" dirty="0" err="1" smtClean="0"/>
              <a:t>yer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5655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Medya</a:t>
            </a:r>
            <a:r>
              <a:rPr lang="en-US" dirty="0" smtClean="0"/>
              <a:t> </a:t>
            </a:r>
            <a:r>
              <a:rPr lang="en-US" dirty="0" err="1" smtClean="0"/>
              <a:t>Emek</a:t>
            </a:r>
            <a:r>
              <a:rPr lang="en-US" dirty="0" smtClean="0"/>
              <a:t> </a:t>
            </a:r>
            <a:r>
              <a:rPr lang="en-US" dirty="0" err="1" smtClean="0"/>
              <a:t>Piyasası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NACE </a:t>
            </a:r>
            <a:r>
              <a:rPr lang="en-US" dirty="0" err="1" smtClean="0"/>
              <a:t>Sınıflandırması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err="1" smtClean="0"/>
              <a:t>Gazete</a:t>
            </a:r>
            <a:r>
              <a:rPr lang="en-US" dirty="0" smtClean="0"/>
              <a:t> </a:t>
            </a:r>
            <a:r>
              <a:rPr lang="en-US" dirty="0" err="1" smtClean="0"/>
              <a:t>Yayıncılığı</a:t>
            </a:r>
            <a:endParaRPr lang="en-US" dirty="0" smtClean="0"/>
          </a:p>
          <a:p>
            <a:r>
              <a:rPr lang="en-US" dirty="0" err="1" smtClean="0"/>
              <a:t>Dergi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süreli</a:t>
            </a:r>
            <a:r>
              <a:rPr lang="en-US" dirty="0" smtClean="0"/>
              <a:t> </a:t>
            </a:r>
            <a:r>
              <a:rPr lang="en-US" dirty="0" err="1" smtClean="0"/>
              <a:t>yayıncılığı</a:t>
            </a:r>
            <a:endParaRPr lang="en-US" dirty="0" smtClean="0"/>
          </a:p>
          <a:p>
            <a:r>
              <a:rPr lang="en-US" dirty="0" err="1" smtClean="0"/>
              <a:t>Sinema</a:t>
            </a:r>
            <a:r>
              <a:rPr lang="en-US" dirty="0" smtClean="0"/>
              <a:t> </a:t>
            </a:r>
            <a:r>
              <a:rPr lang="en-US" dirty="0" err="1" smtClean="0"/>
              <a:t>filmi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Ses</a:t>
            </a:r>
            <a:r>
              <a:rPr lang="en-US" dirty="0" smtClean="0"/>
              <a:t> </a:t>
            </a:r>
            <a:r>
              <a:rPr lang="en-US" dirty="0" err="1" smtClean="0"/>
              <a:t>kaydı</a:t>
            </a:r>
            <a:endParaRPr lang="en-US" dirty="0"/>
          </a:p>
          <a:p>
            <a:r>
              <a:rPr lang="en-US" dirty="0" err="1" smtClean="0"/>
              <a:t>Radyo</a:t>
            </a:r>
            <a:r>
              <a:rPr lang="en-US" dirty="0" smtClean="0"/>
              <a:t> </a:t>
            </a:r>
            <a:r>
              <a:rPr lang="en-US" dirty="0" err="1" smtClean="0"/>
              <a:t>yayıncılığı</a:t>
            </a:r>
            <a:endParaRPr lang="en-US" dirty="0" smtClean="0"/>
          </a:p>
          <a:p>
            <a:r>
              <a:rPr lang="en-US" dirty="0" smtClean="0"/>
              <a:t>Web </a:t>
            </a:r>
            <a:r>
              <a:rPr lang="en-US" dirty="0" err="1" smtClean="0"/>
              <a:t>portalları</a:t>
            </a:r>
            <a:endParaRPr lang="en-US" dirty="0" smtClean="0"/>
          </a:p>
          <a:p>
            <a:r>
              <a:rPr lang="en-US" dirty="0" err="1" smtClean="0"/>
              <a:t>Televizyon</a:t>
            </a:r>
            <a:r>
              <a:rPr lang="en-US" dirty="0" smtClean="0"/>
              <a:t> </a:t>
            </a:r>
            <a:r>
              <a:rPr lang="en-US" dirty="0" err="1" smtClean="0"/>
              <a:t>Yayıncılığı</a:t>
            </a:r>
            <a:r>
              <a:rPr lang="en-US" dirty="0" smtClean="0"/>
              <a:t> </a:t>
            </a:r>
            <a:r>
              <a:rPr lang="en-US" dirty="0" err="1" smtClean="0"/>
              <a:t>programcılığı</a:t>
            </a:r>
            <a:endParaRPr lang="en-US" dirty="0" smtClean="0"/>
          </a:p>
          <a:p>
            <a:r>
              <a:rPr lang="en-US" dirty="0" smtClean="0"/>
              <a:t>Haber </a:t>
            </a:r>
            <a:r>
              <a:rPr lang="en-US" dirty="0" err="1" smtClean="0"/>
              <a:t>ajansları</a:t>
            </a:r>
            <a:endParaRPr lang="en-US" dirty="0" smtClean="0"/>
          </a:p>
          <a:p>
            <a:r>
              <a:rPr lang="en-US" dirty="0" err="1" smtClean="0"/>
              <a:t>Reklamcılık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063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Tüm</a:t>
            </a:r>
            <a:r>
              <a:rPr lang="en-US" dirty="0" smtClean="0"/>
              <a:t> </a:t>
            </a:r>
            <a:r>
              <a:rPr lang="en-US" dirty="0" err="1" smtClean="0"/>
              <a:t>istihdam</a:t>
            </a:r>
            <a:r>
              <a:rPr lang="en-US" dirty="0" smtClean="0"/>
              <a:t>: 20 </a:t>
            </a:r>
            <a:r>
              <a:rPr lang="en-US" dirty="0" err="1" smtClean="0"/>
              <a:t>milyon</a:t>
            </a:r>
            <a:endParaRPr lang="en-US" dirty="0" smtClean="0"/>
          </a:p>
          <a:p>
            <a:r>
              <a:rPr lang="en-US" dirty="0" err="1" smtClean="0"/>
              <a:t>Medyada</a:t>
            </a:r>
            <a:r>
              <a:rPr lang="en-US" dirty="0" smtClean="0"/>
              <a:t> </a:t>
            </a:r>
            <a:r>
              <a:rPr lang="en-US" dirty="0" err="1" smtClean="0"/>
              <a:t>SGK’lı</a:t>
            </a:r>
            <a:r>
              <a:rPr lang="en-US" dirty="0" smtClean="0"/>
              <a:t> </a:t>
            </a:r>
            <a:r>
              <a:rPr lang="en-US" dirty="0" err="1" smtClean="0"/>
              <a:t>çalışan</a:t>
            </a:r>
            <a:r>
              <a:rPr lang="en-US" dirty="0" smtClean="0"/>
              <a:t>….22 bin </a:t>
            </a:r>
            <a:r>
              <a:rPr lang="en-US" dirty="0" err="1" smtClean="0"/>
              <a:t>kişi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(</a:t>
            </a:r>
            <a:r>
              <a:rPr lang="en-US" dirty="0" err="1" smtClean="0"/>
              <a:t>Kayıtdışı</a:t>
            </a:r>
            <a:r>
              <a:rPr lang="en-US" dirty="0" smtClean="0"/>
              <a:t> </a:t>
            </a:r>
            <a:r>
              <a:rPr lang="en-US" dirty="0" err="1" smtClean="0"/>
              <a:t>veriler</a:t>
            </a:r>
            <a:r>
              <a:rPr lang="en-US" dirty="0" smtClean="0"/>
              <a:t> </a:t>
            </a:r>
            <a:r>
              <a:rPr lang="en-US" dirty="0" err="1" smtClean="0"/>
              <a:t>yok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595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2010 </a:t>
            </a:r>
            <a:r>
              <a:rPr lang="en-US" dirty="0" err="1" smtClean="0"/>
              <a:t>verileri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err="1" smtClean="0"/>
              <a:t>Özel</a:t>
            </a:r>
            <a:r>
              <a:rPr lang="en-US" dirty="0" smtClean="0"/>
              <a:t> </a:t>
            </a:r>
            <a:r>
              <a:rPr lang="en-US" dirty="0" err="1" smtClean="0"/>
              <a:t>sektör</a:t>
            </a:r>
            <a:r>
              <a:rPr lang="en-US" dirty="0" smtClean="0"/>
              <a:t> ( </a:t>
            </a:r>
            <a:r>
              <a:rPr lang="en-US" dirty="0" err="1" smtClean="0"/>
              <a:t>yüzde</a:t>
            </a:r>
            <a:r>
              <a:rPr lang="en-US" dirty="0" smtClean="0"/>
              <a:t> 98) </a:t>
            </a:r>
            <a:r>
              <a:rPr lang="en-US" dirty="0" err="1" smtClean="0"/>
              <a:t>kamu</a:t>
            </a:r>
            <a:r>
              <a:rPr lang="en-US" dirty="0" smtClean="0"/>
              <a:t> </a:t>
            </a:r>
            <a:r>
              <a:rPr lang="en-US" dirty="0" err="1" smtClean="0"/>
              <a:t>sektörü</a:t>
            </a:r>
            <a:r>
              <a:rPr lang="en-US" dirty="0" smtClean="0"/>
              <a:t> (</a:t>
            </a:r>
            <a:r>
              <a:rPr lang="en-US" dirty="0" err="1" smtClean="0"/>
              <a:t>yüzde</a:t>
            </a:r>
            <a:r>
              <a:rPr lang="en-US" dirty="0" smtClean="0"/>
              <a:t> 2)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err="1" smtClean="0"/>
              <a:t>Kadın</a:t>
            </a:r>
            <a:r>
              <a:rPr lang="en-US" dirty="0" smtClean="0"/>
              <a:t> (</a:t>
            </a:r>
            <a:r>
              <a:rPr lang="en-US" dirty="0" err="1" smtClean="0"/>
              <a:t>yüzde</a:t>
            </a:r>
            <a:r>
              <a:rPr lang="en-US" dirty="0" smtClean="0"/>
              <a:t> 45), </a:t>
            </a:r>
            <a:r>
              <a:rPr lang="en-US" dirty="0" err="1" smtClean="0"/>
              <a:t>erkek</a:t>
            </a:r>
            <a:r>
              <a:rPr lang="en-US" dirty="0" smtClean="0"/>
              <a:t> (</a:t>
            </a:r>
            <a:r>
              <a:rPr lang="en-US" dirty="0" err="1" smtClean="0"/>
              <a:t>yüzde</a:t>
            </a:r>
            <a:r>
              <a:rPr lang="en-US" dirty="0" smtClean="0"/>
              <a:t> 55)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45 </a:t>
            </a:r>
            <a:r>
              <a:rPr lang="en-US" dirty="0" err="1" smtClean="0"/>
              <a:t>yaş</a:t>
            </a:r>
            <a:r>
              <a:rPr lang="en-US" dirty="0" smtClean="0"/>
              <a:t> </a:t>
            </a:r>
            <a:r>
              <a:rPr lang="en-US" dirty="0" err="1" smtClean="0"/>
              <a:t>altı</a:t>
            </a:r>
            <a:r>
              <a:rPr lang="en-US" dirty="0" smtClean="0"/>
              <a:t> (</a:t>
            </a:r>
            <a:r>
              <a:rPr lang="en-US" dirty="0" err="1" smtClean="0"/>
              <a:t>yüzde</a:t>
            </a:r>
            <a:r>
              <a:rPr lang="en-US" dirty="0" smtClean="0"/>
              <a:t> 66) 45 </a:t>
            </a:r>
            <a:r>
              <a:rPr lang="en-US" dirty="0" err="1" smtClean="0"/>
              <a:t>yaş</a:t>
            </a:r>
            <a:r>
              <a:rPr lang="en-US" dirty="0" smtClean="0"/>
              <a:t> </a:t>
            </a:r>
            <a:r>
              <a:rPr lang="en-US" dirty="0" err="1" smtClean="0"/>
              <a:t>üstü</a:t>
            </a:r>
            <a:r>
              <a:rPr lang="en-US" dirty="0" smtClean="0"/>
              <a:t> (</a:t>
            </a:r>
            <a:r>
              <a:rPr lang="en-US" dirty="0" err="1" smtClean="0"/>
              <a:t>yüzde</a:t>
            </a:r>
            <a:r>
              <a:rPr lang="en-US" dirty="0" smtClean="0"/>
              <a:t> 44)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err="1" smtClean="0"/>
              <a:t>Çalışanların</a:t>
            </a:r>
            <a:r>
              <a:rPr lang="en-US" dirty="0" smtClean="0"/>
              <a:t> </a:t>
            </a:r>
            <a:r>
              <a:rPr lang="en-US" dirty="0" err="1" smtClean="0"/>
              <a:t>illere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dağılımı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	İstanbul (</a:t>
            </a:r>
            <a:r>
              <a:rPr lang="en-US" dirty="0" err="1" smtClean="0"/>
              <a:t>yüzde</a:t>
            </a:r>
            <a:r>
              <a:rPr lang="en-US" dirty="0" smtClean="0"/>
              <a:t> 65)</a:t>
            </a:r>
          </a:p>
          <a:p>
            <a:pPr marL="0" indent="0">
              <a:buNone/>
            </a:pPr>
            <a:r>
              <a:rPr lang="en-US" dirty="0" smtClean="0"/>
              <a:t>	Ankara ( </a:t>
            </a:r>
            <a:r>
              <a:rPr lang="en-US" dirty="0" err="1" smtClean="0"/>
              <a:t>yüzde</a:t>
            </a:r>
            <a:r>
              <a:rPr lang="en-US" dirty="0" smtClean="0"/>
              <a:t> 11)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İzmir (</a:t>
            </a:r>
            <a:r>
              <a:rPr lang="en-US" dirty="0" err="1" smtClean="0"/>
              <a:t>yüzde</a:t>
            </a:r>
            <a:r>
              <a:rPr lang="en-US" dirty="0" smtClean="0"/>
              <a:t> 3)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Diğer</a:t>
            </a:r>
            <a:r>
              <a:rPr lang="en-US" dirty="0" smtClean="0"/>
              <a:t> (</a:t>
            </a:r>
            <a:r>
              <a:rPr lang="en-US" dirty="0" err="1" smtClean="0"/>
              <a:t>yüzde</a:t>
            </a:r>
            <a:r>
              <a:rPr lang="en-US" dirty="0" smtClean="0"/>
              <a:t> 21)</a:t>
            </a:r>
          </a:p>
          <a:p>
            <a:endParaRPr lang="en-US" dirty="0" smtClean="0"/>
          </a:p>
          <a:p>
            <a:r>
              <a:rPr lang="en-US" dirty="0" err="1" smtClean="0"/>
              <a:t>Çalışanların</a:t>
            </a:r>
            <a:r>
              <a:rPr lang="en-US" dirty="0" smtClean="0"/>
              <a:t> </a:t>
            </a:r>
            <a:r>
              <a:rPr lang="en-US" dirty="0" err="1" smtClean="0"/>
              <a:t>çoğunluğu</a:t>
            </a:r>
            <a:r>
              <a:rPr lang="en-US" dirty="0" smtClean="0"/>
              <a:t> </a:t>
            </a:r>
            <a:r>
              <a:rPr lang="en-US" dirty="0" err="1" smtClean="0"/>
              <a:t>küçük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orta</a:t>
            </a:r>
            <a:r>
              <a:rPr lang="en-US" dirty="0" smtClean="0"/>
              <a:t> </a:t>
            </a:r>
            <a:r>
              <a:rPr lang="en-US" dirty="0" err="1" smtClean="0"/>
              <a:t>ölçekli</a:t>
            </a:r>
            <a:r>
              <a:rPr lang="en-US" dirty="0" smtClean="0"/>
              <a:t> </a:t>
            </a:r>
            <a:r>
              <a:rPr lang="en-US" dirty="0" err="1" smtClean="0"/>
              <a:t>işletmelerde</a:t>
            </a:r>
            <a:r>
              <a:rPr lang="en-US" dirty="0" smtClean="0"/>
              <a:t> </a:t>
            </a:r>
            <a:r>
              <a:rPr lang="en-US" dirty="0" err="1" smtClean="0"/>
              <a:t>çalışıyor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Reklamcılıkta</a:t>
            </a:r>
            <a:r>
              <a:rPr lang="en-US" dirty="0"/>
              <a:t> </a:t>
            </a:r>
            <a:r>
              <a:rPr lang="en-US" dirty="0" err="1" smtClean="0"/>
              <a:t>işverenlerin</a:t>
            </a:r>
            <a:r>
              <a:rPr lang="en-US" dirty="0" smtClean="0"/>
              <a:t> </a:t>
            </a:r>
            <a:r>
              <a:rPr lang="en-US" dirty="0" err="1" smtClean="0"/>
              <a:t>önemli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bölümü</a:t>
            </a:r>
            <a:r>
              <a:rPr lang="en-US" dirty="0" smtClean="0"/>
              <a:t> </a:t>
            </a:r>
            <a:r>
              <a:rPr lang="en-US" dirty="0" err="1" smtClean="0"/>
              <a:t>yabancı</a:t>
            </a:r>
            <a:r>
              <a:rPr lang="en-US" dirty="0" smtClean="0"/>
              <a:t> </a:t>
            </a:r>
            <a:r>
              <a:rPr lang="en-US" dirty="0" err="1" smtClean="0"/>
              <a:t>sermaye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50249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Çalışma</a:t>
            </a:r>
            <a:r>
              <a:rPr lang="en-US" dirty="0" smtClean="0"/>
              <a:t> </a:t>
            </a:r>
            <a:r>
              <a:rPr lang="en-US" dirty="0" err="1" smtClean="0"/>
              <a:t>Koşullarının</a:t>
            </a:r>
            <a:r>
              <a:rPr lang="en-US" dirty="0" smtClean="0"/>
              <a:t> En </a:t>
            </a:r>
            <a:r>
              <a:rPr lang="en-US" dirty="0" err="1" smtClean="0"/>
              <a:t>Zor</a:t>
            </a:r>
            <a:r>
              <a:rPr lang="en-US" dirty="0" smtClean="0"/>
              <a:t> </a:t>
            </a:r>
            <a:r>
              <a:rPr lang="en-US" dirty="0" err="1" smtClean="0"/>
              <a:t>Olduğu</a:t>
            </a:r>
            <a:r>
              <a:rPr lang="en-US" dirty="0" smtClean="0"/>
              <a:t> </a:t>
            </a:r>
            <a:r>
              <a:rPr lang="en-US" dirty="0" err="1" smtClean="0"/>
              <a:t>Altsektörler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İnternet </a:t>
            </a:r>
            <a:r>
              <a:rPr lang="en-US" dirty="0" err="1" smtClean="0"/>
              <a:t>yayıncılığı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Basın </a:t>
            </a:r>
            <a:r>
              <a:rPr lang="en-US" dirty="0" err="1" smtClean="0"/>
              <a:t>İş</a:t>
            </a:r>
            <a:r>
              <a:rPr lang="en-US" dirty="0" smtClean="0"/>
              <a:t> </a:t>
            </a:r>
            <a:r>
              <a:rPr lang="en-US" dirty="0" err="1" smtClean="0"/>
              <a:t>Kanunu</a:t>
            </a:r>
            <a:r>
              <a:rPr lang="en-US" dirty="0" smtClean="0"/>
              <a:t> </a:t>
            </a:r>
            <a:r>
              <a:rPr lang="en-US" dirty="0" err="1" smtClean="0"/>
              <a:t>kapsamına</a:t>
            </a:r>
            <a:r>
              <a:rPr lang="en-US" dirty="0" smtClean="0"/>
              <a:t> </a:t>
            </a:r>
            <a:r>
              <a:rPr lang="en-US" dirty="0" err="1" smtClean="0"/>
              <a:t>girmiyor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Akreditasyon</a:t>
            </a:r>
            <a:r>
              <a:rPr lang="en-US" dirty="0" smtClean="0"/>
              <a:t> </a:t>
            </a:r>
            <a:r>
              <a:rPr lang="en-US" dirty="0" err="1" smtClean="0"/>
              <a:t>alamıyorlar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 err="1" smtClean="0"/>
              <a:t>Dizi</a:t>
            </a:r>
            <a:r>
              <a:rPr lang="en-US" dirty="0" smtClean="0"/>
              <a:t> </a:t>
            </a:r>
            <a:r>
              <a:rPr lang="en-US" dirty="0" err="1" smtClean="0"/>
              <a:t>yapım</a:t>
            </a:r>
            <a:r>
              <a:rPr lang="en-US" dirty="0" smtClean="0"/>
              <a:t> </a:t>
            </a:r>
            <a:r>
              <a:rPr lang="en-US" dirty="0" err="1" smtClean="0"/>
              <a:t>sektörü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uzun</a:t>
            </a:r>
            <a:r>
              <a:rPr lang="en-US" dirty="0" smtClean="0"/>
              <a:t> </a:t>
            </a:r>
            <a:r>
              <a:rPr lang="en-US" dirty="0" err="1" smtClean="0"/>
              <a:t>çalışma</a:t>
            </a:r>
            <a:r>
              <a:rPr lang="en-US" dirty="0" smtClean="0"/>
              <a:t> </a:t>
            </a:r>
            <a:r>
              <a:rPr lang="en-US" dirty="0" err="1" smtClean="0"/>
              <a:t>saatleri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Ücretler</a:t>
            </a:r>
            <a:r>
              <a:rPr lang="en-US" dirty="0" smtClean="0"/>
              <a:t> </a:t>
            </a:r>
            <a:r>
              <a:rPr lang="en-US" dirty="0" err="1" smtClean="0"/>
              <a:t>arası</a:t>
            </a:r>
            <a:r>
              <a:rPr lang="en-US" dirty="0" smtClean="0"/>
              <a:t> </a:t>
            </a:r>
            <a:r>
              <a:rPr lang="en-US" dirty="0" err="1" smtClean="0"/>
              <a:t>uçurum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Cast (</a:t>
            </a:r>
            <a:r>
              <a:rPr lang="en-US" dirty="0" err="1" smtClean="0"/>
              <a:t>oyuncu</a:t>
            </a:r>
            <a:r>
              <a:rPr lang="en-US" dirty="0" smtClean="0"/>
              <a:t>) </a:t>
            </a:r>
            <a:r>
              <a:rPr lang="en-US" dirty="0" err="1" smtClean="0"/>
              <a:t>ajanslarında</a:t>
            </a:r>
            <a:r>
              <a:rPr lang="en-US" dirty="0" smtClean="0"/>
              <a:t> </a:t>
            </a:r>
            <a:r>
              <a:rPr lang="en-US" dirty="0" err="1" smtClean="0"/>
              <a:t>çalışanlar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2307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Medya</a:t>
            </a:r>
            <a:r>
              <a:rPr lang="en-US" dirty="0" smtClean="0"/>
              <a:t> </a:t>
            </a:r>
            <a:r>
              <a:rPr lang="en-US" dirty="0" err="1" smtClean="0"/>
              <a:t>Emek</a:t>
            </a:r>
            <a:r>
              <a:rPr lang="en-US" dirty="0" smtClean="0"/>
              <a:t> </a:t>
            </a:r>
            <a:r>
              <a:rPr lang="en-US" dirty="0" err="1" smtClean="0"/>
              <a:t>Piyasasında</a:t>
            </a:r>
            <a:r>
              <a:rPr lang="en-US" dirty="0" smtClean="0"/>
              <a:t> </a:t>
            </a:r>
            <a:r>
              <a:rPr lang="en-US" dirty="0" err="1" smtClean="0"/>
              <a:t>Kadınlar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Basın </a:t>
            </a:r>
            <a:r>
              <a:rPr lang="en-US" dirty="0" err="1" smtClean="0"/>
              <a:t>kartı</a:t>
            </a:r>
            <a:r>
              <a:rPr lang="en-US" dirty="0" smtClean="0"/>
              <a:t> </a:t>
            </a:r>
            <a:r>
              <a:rPr lang="en-US" dirty="0" err="1" smtClean="0"/>
              <a:t>sayısı</a:t>
            </a:r>
            <a:r>
              <a:rPr lang="en-US" dirty="0" smtClean="0"/>
              <a:t> </a:t>
            </a:r>
            <a:r>
              <a:rPr lang="en-US" dirty="0" err="1" smtClean="0"/>
              <a:t>az</a:t>
            </a:r>
            <a:endParaRPr lang="en-US" dirty="0" smtClean="0"/>
          </a:p>
          <a:p>
            <a:r>
              <a:rPr lang="en-US" dirty="0" err="1" smtClean="0"/>
              <a:t>Gazetecilik</a:t>
            </a:r>
            <a:r>
              <a:rPr lang="en-US" dirty="0" smtClean="0"/>
              <a:t> </a:t>
            </a:r>
            <a:r>
              <a:rPr lang="en-US" dirty="0" err="1" smtClean="0"/>
              <a:t>alandında</a:t>
            </a:r>
            <a:r>
              <a:rPr lang="en-US" dirty="0" smtClean="0"/>
              <a:t> </a:t>
            </a: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yayın</a:t>
            </a:r>
            <a:r>
              <a:rPr lang="en-US" dirty="0" smtClean="0"/>
              <a:t> </a:t>
            </a:r>
            <a:r>
              <a:rPr lang="en-US" dirty="0" err="1" smtClean="0"/>
              <a:t>yönetmenliği</a:t>
            </a:r>
            <a:r>
              <a:rPr lang="en-US" dirty="0" smtClean="0"/>
              <a:t>, </a:t>
            </a:r>
            <a:r>
              <a:rPr lang="en-US" dirty="0" err="1" smtClean="0"/>
              <a:t>yazı</a:t>
            </a:r>
            <a:r>
              <a:rPr lang="en-US" dirty="0" smtClean="0"/>
              <a:t> </a:t>
            </a:r>
            <a:r>
              <a:rPr lang="en-US" dirty="0" err="1" smtClean="0"/>
              <a:t>işleri</a:t>
            </a:r>
            <a:r>
              <a:rPr lang="en-US" dirty="0" smtClean="0"/>
              <a:t> </a:t>
            </a:r>
            <a:r>
              <a:rPr lang="en-US" dirty="0" err="1" smtClean="0"/>
              <a:t>müdürlüğü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kadrolarda</a:t>
            </a:r>
            <a:r>
              <a:rPr lang="en-US" dirty="0" smtClean="0"/>
              <a:t> </a:t>
            </a:r>
            <a:r>
              <a:rPr lang="en-US" dirty="0" err="1" smtClean="0"/>
              <a:t>erkekler</a:t>
            </a:r>
            <a:r>
              <a:rPr lang="en-US" dirty="0" smtClean="0"/>
              <a:t>, </a:t>
            </a:r>
            <a:r>
              <a:rPr lang="en-US" dirty="0" err="1" smtClean="0"/>
              <a:t>grafiker</a:t>
            </a:r>
            <a:r>
              <a:rPr lang="en-US" dirty="0" smtClean="0"/>
              <a:t>, </a:t>
            </a:r>
            <a:r>
              <a:rPr lang="en-US" dirty="0" err="1" smtClean="0"/>
              <a:t>düzeltmen</a:t>
            </a:r>
            <a:r>
              <a:rPr lang="en-US" dirty="0" smtClean="0"/>
              <a:t>, </a:t>
            </a:r>
            <a:r>
              <a:rPr lang="en-US" dirty="0" err="1" smtClean="0"/>
              <a:t>redaktör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kadrolarda</a:t>
            </a:r>
            <a:r>
              <a:rPr lang="en-US" dirty="0" smtClean="0"/>
              <a:t> </a:t>
            </a:r>
            <a:r>
              <a:rPr lang="en-US" dirty="0" err="1" smtClean="0"/>
              <a:t>kadınlar</a:t>
            </a:r>
            <a:endParaRPr lang="en-US" dirty="0" smtClean="0"/>
          </a:p>
          <a:p>
            <a:r>
              <a:rPr lang="en-US" dirty="0" smtClean="0"/>
              <a:t>Cam </a:t>
            </a:r>
            <a:r>
              <a:rPr lang="en-US" dirty="0" err="1" smtClean="0"/>
              <a:t>Tavan</a:t>
            </a:r>
            <a:r>
              <a:rPr lang="en-US" dirty="0" smtClean="0"/>
              <a:t> </a:t>
            </a:r>
            <a:r>
              <a:rPr lang="en-US" dirty="0" err="1" smtClean="0"/>
              <a:t>uygulaması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546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Medya</a:t>
            </a:r>
            <a:r>
              <a:rPr lang="en-US" dirty="0"/>
              <a:t> </a:t>
            </a:r>
            <a:r>
              <a:rPr lang="en-US" dirty="0" err="1"/>
              <a:t>Emek</a:t>
            </a:r>
            <a:r>
              <a:rPr lang="en-US" dirty="0"/>
              <a:t> </a:t>
            </a:r>
            <a:r>
              <a:rPr lang="en-US" dirty="0" err="1"/>
              <a:t>Piyasasında</a:t>
            </a:r>
            <a:r>
              <a:rPr lang="en-US" dirty="0"/>
              <a:t> </a:t>
            </a:r>
            <a:r>
              <a:rPr lang="en-US" dirty="0" err="1" smtClean="0"/>
              <a:t>Gençler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İnternet </a:t>
            </a:r>
            <a:r>
              <a:rPr lang="en-US" dirty="0" err="1" smtClean="0"/>
              <a:t>yayıncılığı</a:t>
            </a:r>
            <a:r>
              <a:rPr lang="en-US" dirty="0" smtClean="0"/>
              <a:t> </a:t>
            </a:r>
            <a:r>
              <a:rPr lang="en-US" dirty="0" err="1" smtClean="0"/>
              <a:t>sektöründe</a:t>
            </a:r>
            <a:r>
              <a:rPr lang="en-US" dirty="0" smtClean="0"/>
              <a:t> </a:t>
            </a:r>
            <a:r>
              <a:rPr lang="en-US" dirty="0" err="1" smtClean="0"/>
              <a:t>gençler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0746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229</Words>
  <Application>Microsoft Office PowerPoint</Application>
  <PresentationFormat>Geniş ekran</PresentationFormat>
  <Paragraphs>55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PowerPoint Sunusu</vt:lpstr>
      <vt:lpstr>Medya Emek Piyasası</vt:lpstr>
      <vt:lpstr>Medya Emek Piyasası</vt:lpstr>
      <vt:lpstr>2010</vt:lpstr>
      <vt:lpstr>2010 verileri</vt:lpstr>
      <vt:lpstr>Çalışma Koşullarının En Zor Olduğu Altsektörler</vt:lpstr>
      <vt:lpstr>Medya Emek Piyasasında Kadınlar</vt:lpstr>
      <vt:lpstr>Medya Emek Piyasasında Gençler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Windows Kullanıcısı</cp:lastModifiedBy>
  <cp:revision>2</cp:revision>
  <dcterms:created xsi:type="dcterms:W3CDTF">2020-02-12T14:12:47Z</dcterms:created>
  <dcterms:modified xsi:type="dcterms:W3CDTF">2020-02-12T14:13:16Z</dcterms:modified>
</cp:coreProperties>
</file>