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8"/>
  </p:notesMasterIdLst>
  <p:sldIdLst>
    <p:sldId id="1082" r:id="rId4"/>
    <p:sldId id="1107" r:id="rId5"/>
    <p:sldId id="1140" r:id="rId6"/>
    <p:sldId id="1141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99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909405" y="448450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Arsa Payı Karşılığı İnşaat Yapım Sözleşmesi: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tr-TR" alt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Yüklenicinin Sorumlulukları:</a:t>
            </a:r>
          </a:p>
          <a:p>
            <a:pPr marL="914400" lvl="1" indent="-457200" fontAlgn="auto">
              <a:spcBef>
                <a:spcPts val="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AutoNum type="alphaLcParenR"/>
              <a:defRPr/>
            </a:pP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Eseri meydana getirme</a:t>
            </a:r>
          </a:p>
          <a:p>
            <a:pPr marL="914400" lvl="1" indent="-457200" fontAlgn="auto">
              <a:spcBef>
                <a:spcPts val="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AutoNum type="alphaLcParenR"/>
              <a:defRPr/>
            </a:pP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Meydana getirilen eserin teslimi</a:t>
            </a:r>
          </a:p>
          <a:p>
            <a:pPr marL="914400" lvl="1" indent="-457200" fontAlgn="auto">
              <a:spcBef>
                <a:spcPts val="0"/>
              </a:spcBef>
              <a:spcAft>
                <a:spcPts val="1800"/>
              </a:spcAft>
              <a:buSzPct val="90000"/>
              <a:buFont typeface="Arial" panose="020B0604020202020204" pitchFamily="34" charset="0"/>
              <a:buAutoNum type="alphaLcParenR"/>
              <a:defRPr/>
            </a:pP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Kusurlu inşa edilen eserin kusur ve eksikliklerinin giderilmesi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2" y="448450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Standart Dışı Sözleşmeler</a:t>
            </a:r>
            <a:endParaRPr lang="tr-TR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03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78B673-AF6D-4777-8A59-16AC0282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34EF16-24A0-49C2-A0ED-12C57F7B6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249680"/>
            <a:ext cx="7912608" cy="4114800"/>
          </a:xfrm>
        </p:spPr>
        <p:txBody>
          <a:bodyPr/>
          <a:lstStyle/>
          <a:p>
            <a:pPr marL="457200" lvl="1" indent="0" fontAlgn="auto">
              <a:spcBef>
                <a:spcPts val="0"/>
              </a:spcBef>
              <a:spcAft>
                <a:spcPts val="1800"/>
              </a:spcAft>
              <a:buSzPct val="90000"/>
              <a:buNone/>
              <a:defRPr/>
            </a:pPr>
            <a:r>
              <a:rPr lang="tr-TR" altLang="tr-TR" sz="2400" dirty="0"/>
              <a:t>Yapı sahibinin s</a:t>
            </a:r>
            <a:r>
              <a:rPr lang="tr-TR" sz="2400" dirty="0"/>
              <a:t>orumlulukları:</a:t>
            </a:r>
          </a:p>
          <a:p>
            <a:pPr marL="985838" lvl="2" indent="-514350" fontAlgn="auto">
              <a:spcBef>
                <a:spcPts val="0"/>
              </a:spcBef>
              <a:spcAft>
                <a:spcPts val="600"/>
              </a:spcAft>
              <a:buSzPct val="90000"/>
              <a:buFont typeface="Wingdings 2" pitchFamily="18" charset="2"/>
              <a:buNone/>
              <a:defRPr/>
            </a:pPr>
            <a:r>
              <a:rPr lang="tr-TR" sz="2400" dirty="0"/>
              <a:t>a) Arsanın inşaata elverişli ve kusursuz olarak teslim etmesi</a:t>
            </a:r>
          </a:p>
          <a:p>
            <a:pPr marL="985838" lvl="2" indent="-514350" fontAlgn="auto">
              <a:spcBef>
                <a:spcPts val="0"/>
              </a:spcBef>
              <a:spcAft>
                <a:spcPts val="600"/>
              </a:spcAft>
              <a:buSzPct val="90000"/>
              <a:buFont typeface="Wingdings 2" pitchFamily="18" charset="2"/>
              <a:buNone/>
              <a:defRPr/>
            </a:pPr>
            <a:r>
              <a:rPr lang="tr-TR" sz="2400" dirty="0"/>
              <a:t>b) Gerektiğinde yükleniciye vekâlet verilmesi</a:t>
            </a:r>
          </a:p>
          <a:p>
            <a:pPr marL="985838" lvl="2" indent="-514350" fontAlgn="auto">
              <a:spcBef>
                <a:spcPts val="0"/>
              </a:spcBef>
              <a:spcAft>
                <a:spcPts val="600"/>
              </a:spcAft>
              <a:buSzPct val="90000"/>
              <a:buFont typeface="Wingdings 2" pitchFamily="18" charset="2"/>
              <a:buNone/>
              <a:defRPr/>
            </a:pPr>
            <a:r>
              <a:rPr lang="tr-TR" sz="2400" dirty="0"/>
              <a:t>c) İmar durumuna ve sözleşmeye uygun plan ve projelerin yapılması</a:t>
            </a:r>
          </a:p>
          <a:p>
            <a:pPr marL="985838" lvl="2" indent="-514350" fontAlgn="auto">
              <a:spcBef>
                <a:spcPts val="0"/>
              </a:spcBef>
              <a:spcAft>
                <a:spcPts val="600"/>
              </a:spcAft>
              <a:buSzPct val="90000"/>
              <a:buFont typeface="Wingdings 2" pitchFamily="18" charset="2"/>
              <a:buNone/>
              <a:defRPr/>
            </a:pPr>
            <a:r>
              <a:rPr lang="tr-TR" sz="2400" dirty="0"/>
              <a:t>d) İnşaat ruhsatı alınması</a:t>
            </a:r>
          </a:p>
          <a:p>
            <a:pPr marL="985838" lvl="2" indent="-514350" fontAlgn="auto">
              <a:spcBef>
                <a:spcPts val="0"/>
              </a:spcBef>
              <a:spcAft>
                <a:spcPts val="600"/>
              </a:spcAft>
              <a:buSzPct val="90000"/>
              <a:buFont typeface="Wingdings 2" pitchFamily="18" charset="2"/>
              <a:buNone/>
              <a:defRPr/>
            </a:pPr>
            <a:r>
              <a:rPr lang="tr-TR" sz="2400" dirty="0"/>
              <a:t>e) Sözleşmede belirlenen arsa payının devri</a:t>
            </a:r>
          </a:p>
          <a:p>
            <a:endParaRPr lang="tr-TR" sz="18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BE62A3-8018-4A04-984F-E11E99D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18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6576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4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12504</TotalTime>
  <Words>186</Words>
  <Application>Microsoft Office PowerPoint</Application>
  <PresentationFormat>Ekran Gösterisi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2</vt:lpstr>
      <vt:lpstr>ekonomi</vt:lpstr>
      <vt:lpstr>1_Rics</vt:lpstr>
      <vt:lpstr>h.t.</vt:lpstr>
      <vt:lpstr>PowerPoint Sunusu</vt:lpstr>
      <vt:lpstr>PowerPoint Sunusu</vt:lpstr>
      <vt:lpstr> 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816</cp:revision>
  <cp:lastPrinted>2016-10-24T07:53:35Z</cp:lastPrinted>
  <dcterms:created xsi:type="dcterms:W3CDTF">2016-09-18T09:35:24Z</dcterms:created>
  <dcterms:modified xsi:type="dcterms:W3CDTF">2020-02-28T13:57:53Z</dcterms:modified>
</cp:coreProperties>
</file>