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II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Gruplarla Sosyal Hizmet 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ct val="50000"/>
              </a:spcBef>
            </a:pPr>
            <a:r>
              <a:rPr lang="tr-TR" altLang="tr-TR" sz="2400" b="1" u="sng" dirty="0"/>
              <a:t>Görevler</a:t>
            </a:r>
          </a:p>
          <a:p>
            <a:pPr marL="0" indent="0">
              <a:buNone/>
            </a:pPr>
            <a:endParaRPr lang="tr-TR" altLang="tr-TR" sz="2400" b="1" u="sng" dirty="0" smtClean="0"/>
          </a:p>
          <a:p>
            <a:pPr>
              <a:buFontTx/>
              <a:buAutoNum type="arabicPeriod"/>
            </a:pPr>
            <a:r>
              <a:rPr lang="tr-TR" altLang="tr-TR" sz="2400" b="1" dirty="0"/>
              <a:t>Olası grup üyelerinin ortak gereksinimlerinin belirlenmesi</a:t>
            </a:r>
          </a:p>
          <a:p>
            <a:pPr>
              <a:buFontTx/>
              <a:buAutoNum type="arabicPeriod"/>
            </a:pPr>
            <a:endParaRPr lang="tr-TR" altLang="tr-TR" sz="2400" b="1" dirty="0"/>
          </a:p>
          <a:p>
            <a:pPr>
              <a:buFontTx/>
              <a:buAutoNum type="arabicPeriod"/>
            </a:pPr>
            <a:r>
              <a:rPr lang="tr-TR" altLang="tr-TR" sz="2400" b="1" dirty="0"/>
              <a:t>Üyelere ulaşılması için plan hazırlanması ve uygulanması</a:t>
            </a:r>
          </a:p>
          <a:p>
            <a:pPr>
              <a:buFontTx/>
              <a:buAutoNum type="arabicPeriod"/>
            </a:pPr>
            <a:endParaRPr lang="tr-TR" altLang="tr-TR" sz="2400" b="1" dirty="0"/>
          </a:p>
          <a:p>
            <a:pPr>
              <a:buFontTx/>
              <a:buAutoNum type="arabicPeriod"/>
            </a:pPr>
            <a:r>
              <a:rPr lang="tr-TR" altLang="tr-TR" sz="2400" b="1" dirty="0"/>
              <a:t>Gerekli ise, grubun onaylanması ve desteklenmesi için kurum desteğinin alınması</a:t>
            </a:r>
          </a:p>
          <a:p>
            <a:pPr>
              <a:buFontTx/>
              <a:buAutoNum type="arabicPeriod"/>
            </a:pPr>
            <a:endParaRPr lang="tr-TR" altLang="tr-TR" sz="2400" b="1" dirty="0"/>
          </a:p>
          <a:p>
            <a:pPr>
              <a:buFontTx/>
              <a:buAutoNum type="arabicPeriod"/>
            </a:pPr>
            <a:r>
              <a:rPr lang="tr-TR" altLang="tr-TR" sz="2400" b="1" dirty="0"/>
              <a:t>Gerekli ise, gruplara yönelik kurumsal direncin belirlenmesi</a:t>
            </a:r>
          </a:p>
          <a:p>
            <a:pPr marL="457200" indent="-457200">
              <a:buFont typeface="+mj-lt"/>
              <a:buAutoNum type="arabicPeriod"/>
            </a:pPr>
            <a:endParaRPr lang="tr-TR" altLang="tr-TR" sz="2400" u="sng" dirty="0"/>
          </a:p>
        </p:txBody>
      </p:sp>
    </p:spTree>
    <p:extLst>
      <p:ext uri="{BB962C8B-B14F-4D97-AF65-F5344CB8AC3E}">
        <p14:creationId xmlns:p14="http://schemas.microsoft.com/office/powerpoint/2010/main" val="320298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4384144"/>
          </a:xfrm>
        </p:spPr>
        <p:txBody>
          <a:bodyPr>
            <a:normAutofit fontScale="92500" lnSpcReduction="20000"/>
          </a:bodyPr>
          <a:lstStyle/>
          <a:p>
            <a:r>
              <a:rPr lang="tr-TR" altLang="tr-TR" sz="2800" b="1" dirty="0"/>
              <a:t>Grup için üyelerinin izlenmesi ve hazırlanması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6. Gerekli ise, üyelerin katılımı için izin alınması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7. Grup kompozisyonunda dengenin  sağlanması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8. Uygun grup türü, yapısı ve büyüklüğünün seçilmesi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9. Üyelerin konforunu ve bağlılığını geliştirecek bir toplantı yeri ve zamanın ayarlanması</a:t>
            </a:r>
            <a:endParaRPr lang="tr-TR" alt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872332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16192"/>
          </a:xfrm>
        </p:spPr>
        <p:txBody>
          <a:bodyPr>
            <a:normAutofit lnSpcReduction="10000"/>
          </a:bodyPr>
          <a:lstStyle/>
          <a:p>
            <a:r>
              <a:rPr lang="tr-TR" altLang="tr-TR" sz="2800" b="1" dirty="0"/>
              <a:t>10. Üyelerin gereksinimlerini yansıtan açık ve anlaşılır bir biçimde, sözlü ya da yazılı bir grup amacı oluşturması ve ortaya koyulması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11. Grubun amaçları doğrultusunda uzmanın rolünün ne olacağını açık ve anlaşılır bir biçimde belirlenmesi</a:t>
            </a:r>
          </a:p>
          <a:p>
            <a:endParaRPr lang="tr-TR" altLang="tr-TR" sz="2800" b="1" dirty="0"/>
          </a:p>
          <a:p>
            <a:r>
              <a:rPr lang="tr-TR" altLang="tr-TR" sz="2800" b="1" dirty="0"/>
              <a:t>12. Grubun başlangıcında üyelerin duyguları ve tepkilerine başlangıç düzeyde empati kurulması</a:t>
            </a:r>
          </a:p>
          <a:p>
            <a:pPr marL="0" indent="0">
              <a:buNone/>
            </a:pPr>
            <a:endParaRPr lang="tr-TR" sz="2800" b="1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57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229600" cy="493776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ct val="50000"/>
              </a:spcBef>
            </a:pPr>
            <a:r>
              <a:rPr lang="tr-TR" altLang="tr-TR" sz="3200" b="1" u="sng" dirty="0"/>
              <a:t>Gereksinim Duyulan Bilgi</a:t>
            </a:r>
          </a:p>
          <a:p>
            <a:pPr>
              <a:buFontTx/>
              <a:buAutoNum type="arabicPeriod"/>
            </a:pPr>
            <a:r>
              <a:rPr lang="tr-TR" altLang="tr-TR" sz="3200" b="1" dirty="0"/>
              <a:t>Kurumun misyonu ve işlevi ve bunun grup çalışması yoluyla verilecek olan hizmetin doğasını nasıl etkileyeceği</a:t>
            </a:r>
          </a:p>
          <a:p>
            <a:pPr>
              <a:buFontTx/>
              <a:buAutoNum type="arabicPeriod"/>
            </a:pPr>
            <a:endParaRPr lang="tr-TR" altLang="tr-TR" sz="3200" b="1" dirty="0"/>
          </a:p>
          <a:p>
            <a:r>
              <a:rPr lang="tr-TR" altLang="tr-TR" sz="3200" b="1" dirty="0"/>
              <a:t>2. Grup çalışması yoluyla hizmet vermeye etki edebilecek toplumsal ve kurumsal engeller</a:t>
            </a:r>
          </a:p>
          <a:p>
            <a:endParaRPr lang="tr-TR" altLang="tr-TR" sz="3200" b="1" dirty="0"/>
          </a:p>
          <a:p>
            <a:r>
              <a:rPr lang="tr-TR" altLang="tr-TR" sz="3200" b="1" dirty="0"/>
              <a:t>3. Grup kompozisyonu ile ilgili sorunlar</a:t>
            </a:r>
          </a:p>
          <a:p>
            <a:endParaRPr lang="tr-TR" altLang="tr-TR" sz="3200" b="1" dirty="0"/>
          </a:p>
          <a:p>
            <a:r>
              <a:rPr lang="tr-TR" altLang="tr-TR" sz="3200" b="1" dirty="0"/>
              <a:t>4. Bireyin yaşam döngüsü ve olası grup üyelerinin gereksinimleri arasındaki ilişki</a:t>
            </a:r>
            <a:endParaRPr lang="tr-TR" alt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68420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altLang="tr-TR" sz="2400" b="1" dirty="0" smtClean="0"/>
              <a:t>5.Kültürel </a:t>
            </a:r>
            <a:r>
              <a:rPr lang="tr-TR" altLang="tr-TR" sz="2400" b="1" dirty="0"/>
              <a:t>faktörler ve bunun olası grup üyelerinin yaşamlarına, gruba katılma becerisine ve başkalarıyla ilişkisine etkisi</a:t>
            </a:r>
          </a:p>
          <a:p>
            <a:endParaRPr lang="tr-TR" altLang="tr-TR" sz="2400" b="1" dirty="0"/>
          </a:p>
          <a:p>
            <a:r>
              <a:rPr lang="tr-TR" altLang="tr-TR" sz="2400" b="1" dirty="0"/>
              <a:t>6. Grup türleri ve bunların üyelerin gereksinimleriyle ilişkisi</a:t>
            </a:r>
          </a:p>
          <a:p>
            <a:endParaRPr lang="tr-TR" altLang="tr-TR" sz="2400" b="1" dirty="0"/>
          </a:p>
          <a:p>
            <a:r>
              <a:rPr lang="tr-TR" altLang="tr-TR" sz="2400" b="1" dirty="0"/>
              <a:t>7. Grup çalışmasına gereksinim duyabilecek belli özelliklere sahip bireyler ve toplumsal sorunlar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16606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45</TotalTime>
  <Words>240</Words>
  <Application>Microsoft Office PowerPoint</Application>
  <PresentationFormat>Ekran Gösterisi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Ezgi Arslan</cp:lastModifiedBy>
  <cp:revision>12</cp:revision>
  <dcterms:created xsi:type="dcterms:W3CDTF">2017-04-26T08:36:58Z</dcterms:created>
  <dcterms:modified xsi:type="dcterms:W3CDTF">2017-12-11T07:45:16Z</dcterms:modified>
</cp:coreProperties>
</file>